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2044DB-78FE-401D-99B9-E9202BF043C7}" v="5" dt="2022-04-08T16:28:47.3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thế hiếu nguyễn thế hiếu" userId="691f7bd39be27a70" providerId="LiveId" clId="{862044DB-78FE-401D-99B9-E9202BF043C7}"/>
    <pc:docChg chg="undo custSel addSld modSld">
      <pc:chgData name="nguyễn thế hiếu nguyễn thế hiếu" userId="691f7bd39be27a70" providerId="LiveId" clId="{862044DB-78FE-401D-99B9-E9202BF043C7}" dt="2022-04-08T16:41:27.369" v="503" actId="255"/>
      <pc:docMkLst>
        <pc:docMk/>
      </pc:docMkLst>
      <pc:sldChg chg="delSp modSp mod">
        <pc:chgData name="nguyễn thế hiếu nguyễn thế hiếu" userId="691f7bd39be27a70" providerId="LiveId" clId="{862044DB-78FE-401D-99B9-E9202BF043C7}" dt="2022-04-08T16:41:27.369" v="503" actId="255"/>
        <pc:sldMkLst>
          <pc:docMk/>
          <pc:sldMk cId="914570573" sldId="259"/>
        </pc:sldMkLst>
        <pc:spChg chg="del">
          <ac:chgData name="nguyễn thế hiếu nguyễn thế hiếu" userId="691f7bd39be27a70" providerId="LiveId" clId="{862044DB-78FE-401D-99B9-E9202BF043C7}" dt="2022-04-08T16:37:47.435" v="438" actId="478"/>
          <ac:spMkLst>
            <pc:docMk/>
            <pc:sldMk cId="914570573" sldId="259"/>
            <ac:spMk id="2" creationId="{94DB91CC-1168-4937-B3CB-75772C1335E8}"/>
          </ac:spMkLst>
        </pc:spChg>
        <pc:spChg chg="mod">
          <ac:chgData name="nguyễn thế hiếu nguyễn thế hiếu" userId="691f7bd39be27a70" providerId="LiveId" clId="{862044DB-78FE-401D-99B9-E9202BF043C7}" dt="2022-04-08T16:41:27.369" v="503" actId="255"/>
          <ac:spMkLst>
            <pc:docMk/>
            <pc:sldMk cId="914570573" sldId="259"/>
            <ac:spMk id="3" creationId="{42C49778-D87D-4FFA-8F40-50D602A94D36}"/>
          </ac:spMkLst>
        </pc:spChg>
      </pc:sldChg>
      <pc:sldChg chg="modSp mod">
        <pc:chgData name="nguyễn thế hiếu nguyễn thế hiếu" userId="691f7bd39be27a70" providerId="LiveId" clId="{862044DB-78FE-401D-99B9-E9202BF043C7}" dt="2022-04-08T16:24:34.634" v="1" actId="27636"/>
        <pc:sldMkLst>
          <pc:docMk/>
          <pc:sldMk cId="3832731322" sldId="262"/>
        </pc:sldMkLst>
        <pc:spChg chg="mod">
          <ac:chgData name="nguyễn thế hiếu nguyễn thế hiếu" userId="691f7bd39be27a70" providerId="LiveId" clId="{862044DB-78FE-401D-99B9-E9202BF043C7}" dt="2022-04-08T16:24:34.634" v="1" actId="27636"/>
          <ac:spMkLst>
            <pc:docMk/>
            <pc:sldMk cId="3832731322" sldId="262"/>
            <ac:spMk id="3" creationId="{9AEF326B-6304-4DCF-B2E4-E78A386E318A}"/>
          </ac:spMkLst>
        </pc:spChg>
      </pc:sldChg>
      <pc:sldChg chg="delSp modSp mod">
        <pc:chgData name="nguyễn thế hiếu nguyễn thế hiếu" userId="691f7bd39be27a70" providerId="LiveId" clId="{862044DB-78FE-401D-99B9-E9202BF043C7}" dt="2022-04-08T16:27:20.098" v="216" actId="20577"/>
        <pc:sldMkLst>
          <pc:docMk/>
          <pc:sldMk cId="773045619" sldId="263"/>
        </pc:sldMkLst>
        <pc:spChg chg="del">
          <ac:chgData name="nguyễn thế hiếu nguyễn thế hiếu" userId="691f7bd39be27a70" providerId="LiveId" clId="{862044DB-78FE-401D-99B9-E9202BF043C7}" dt="2022-04-08T16:25:17.194" v="4" actId="478"/>
          <ac:spMkLst>
            <pc:docMk/>
            <pc:sldMk cId="773045619" sldId="263"/>
            <ac:spMk id="2" creationId="{5CED1728-7488-431D-9DE5-9B8836DEF7D8}"/>
          </ac:spMkLst>
        </pc:spChg>
        <pc:spChg chg="mod">
          <ac:chgData name="nguyễn thế hiếu nguyễn thế hiếu" userId="691f7bd39be27a70" providerId="LiveId" clId="{862044DB-78FE-401D-99B9-E9202BF043C7}" dt="2022-04-08T16:27:20.098" v="216" actId="20577"/>
          <ac:spMkLst>
            <pc:docMk/>
            <pc:sldMk cId="773045619" sldId="263"/>
            <ac:spMk id="3" creationId="{6F2813C0-11AD-4D43-B175-066784496B20}"/>
          </ac:spMkLst>
        </pc:spChg>
      </pc:sldChg>
      <pc:sldChg chg="addSp delSp modSp new mod">
        <pc:chgData name="nguyễn thế hiếu nguyễn thế hiếu" userId="691f7bd39be27a70" providerId="LiveId" clId="{862044DB-78FE-401D-99B9-E9202BF043C7}" dt="2022-04-08T16:28:47.393" v="235" actId="1076"/>
        <pc:sldMkLst>
          <pc:docMk/>
          <pc:sldMk cId="2209802944" sldId="264"/>
        </pc:sldMkLst>
        <pc:spChg chg="del mod">
          <ac:chgData name="nguyễn thế hiếu nguyễn thế hiếu" userId="691f7bd39be27a70" providerId="LiveId" clId="{862044DB-78FE-401D-99B9-E9202BF043C7}" dt="2022-04-08T16:28:36.299" v="231" actId="478"/>
          <ac:spMkLst>
            <pc:docMk/>
            <pc:sldMk cId="2209802944" sldId="264"/>
            <ac:spMk id="2" creationId="{4BA80794-47C9-4A55-A9A9-78994CC240EE}"/>
          </ac:spMkLst>
        </pc:spChg>
        <pc:spChg chg="mod">
          <ac:chgData name="nguyễn thế hiếu nguyễn thế hiếu" userId="691f7bd39be27a70" providerId="LiveId" clId="{862044DB-78FE-401D-99B9-E9202BF043C7}" dt="2022-04-08T16:28:44.962" v="234" actId="1076"/>
          <ac:spMkLst>
            <pc:docMk/>
            <pc:sldMk cId="2209802944" sldId="264"/>
            <ac:spMk id="3" creationId="{09131829-4F6D-4C76-AC6E-C4754FDA63AB}"/>
          </ac:spMkLst>
        </pc:spChg>
        <pc:spChg chg="add del mod">
          <ac:chgData name="nguyễn thế hiếu nguyễn thế hiếu" userId="691f7bd39be27a70" providerId="LiveId" clId="{862044DB-78FE-401D-99B9-E9202BF043C7}" dt="2022-04-08T16:28:40.107" v="232" actId="478"/>
          <ac:spMkLst>
            <pc:docMk/>
            <pc:sldMk cId="2209802944" sldId="264"/>
            <ac:spMk id="5" creationId="{7D7F765F-5D1D-4475-923C-47264871CF7C}"/>
          </ac:spMkLst>
        </pc:spChg>
        <pc:picChg chg="add mod">
          <ac:chgData name="nguyễn thế hiếu nguyễn thế hiếu" userId="691f7bd39be27a70" providerId="LiveId" clId="{862044DB-78FE-401D-99B9-E9202BF043C7}" dt="2022-04-08T16:28:47.393" v="235" actId="1076"/>
          <ac:picMkLst>
            <pc:docMk/>
            <pc:sldMk cId="2209802944" sldId="264"/>
            <ac:picMk id="1026" creationId="{51E3AEB8-372D-45F8-BC91-6FFC800F9E72}"/>
          </ac:picMkLst>
        </pc:picChg>
      </pc:sldChg>
      <pc:sldChg chg="delSp modSp new mod">
        <pc:chgData name="nguyễn thế hiếu nguyễn thế hiếu" userId="691f7bd39be27a70" providerId="LiveId" clId="{862044DB-78FE-401D-99B9-E9202BF043C7}" dt="2022-04-08T16:30:58.379" v="425" actId="207"/>
        <pc:sldMkLst>
          <pc:docMk/>
          <pc:sldMk cId="339468516" sldId="265"/>
        </pc:sldMkLst>
        <pc:spChg chg="mod">
          <ac:chgData name="nguyễn thế hiếu nguyễn thế hiếu" userId="691f7bd39be27a70" providerId="LiveId" clId="{862044DB-78FE-401D-99B9-E9202BF043C7}" dt="2022-04-08T16:30:58.379" v="425" actId="207"/>
          <ac:spMkLst>
            <pc:docMk/>
            <pc:sldMk cId="339468516" sldId="265"/>
            <ac:spMk id="2" creationId="{48470671-2B1D-4970-A673-07E9D39BF20B}"/>
          </ac:spMkLst>
        </pc:spChg>
        <pc:spChg chg="del">
          <ac:chgData name="nguyễn thế hiếu nguyễn thế hiếu" userId="691f7bd39be27a70" providerId="LiveId" clId="{862044DB-78FE-401D-99B9-E9202BF043C7}" dt="2022-04-08T16:30:11.922" v="384" actId="478"/>
          <ac:spMkLst>
            <pc:docMk/>
            <pc:sldMk cId="339468516" sldId="265"/>
            <ac:spMk id="3" creationId="{4C78D4E9-8A77-4974-A620-57DDF2A98B1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8458-861E-4897-8EDE-41013A5D92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60068A-5FAA-4B60-9902-ED5C1597E4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379C66-F31F-46D6-BF03-426009212A8A}"/>
              </a:ext>
            </a:extLst>
          </p:cNvPr>
          <p:cNvSpPr>
            <a:spLocks noGrp="1"/>
          </p:cNvSpPr>
          <p:nvPr>
            <p:ph type="dt" sz="half" idx="10"/>
          </p:nvPr>
        </p:nvSpPr>
        <p:spPr/>
        <p:txBody>
          <a:bodyPr/>
          <a:lstStyle/>
          <a:p>
            <a:fld id="{5B2DEDB3-055B-46F4-9F6A-DC2D19748EA5}" type="datetimeFigureOut">
              <a:rPr lang="en-US" smtClean="0"/>
              <a:t>4/8/2022</a:t>
            </a:fld>
            <a:endParaRPr lang="en-US"/>
          </a:p>
        </p:txBody>
      </p:sp>
      <p:sp>
        <p:nvSpPr>
          <p:cNvPr id="5" name="Footer Placeholder 4">
            <a:extLst>
              <a:ext uri="{FF2B5EF4-FFF2-40B4-BE49-F238E27FC236}">
                <a16:creationId xmlns:a16="http://schemas.microsoft.com/office/drawing/2014/main" id="{9F38175A-6B7A-49EC-8103-10090C4765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8227A8-6756-4A72-AEBC-B4187C828DB3}"/>
              </a:ext>
            </a:extLst>
          </p:cNvPr>
          <p:cNvSpPr>
            <a:spLocks noGrp="1"/>
          </p:cNvSpPr>
          <p:nvPr>
            <p:ph type="sldNum" sz="quarter" idx="12"/>
          </p:nvPr>
        </p:nvSpPr>
        <p:spPr/>
        <p:txBody>
          <a:bodyPr/>
          <a:lstStyle/>
          <a:p>
            <a:fld id="{7F2585E0-0B1F-478A-9DD7-0E2B86D9C7E3}" type="slidenum">
              <a:rPr lang="en-US" smtClean="0"/>
              <a:t>‹#›</a:t>
            </a:fld>
            <a:endParaRPr lang="en-US"/>
          </a:p>
        </p:txBody>
      </p:sp>
    </p:spTree>
    <p:extLst>
      <p:ext uri="{BB962C8B-B14F-4D97-AF65-F5344CB8AC3E}">
        <p14:creationId xmlns:p14="http://schemas.microsoft.com/office/powerpoint/2010/main" val="3020187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7C5F5-89CC-4DCA-B881-B970860A1E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1945F5-2C1E-4402-9DD3-4CFEA41E60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347F57-104B-4619-974C-EF803988032A}"/>
              </a:ext>
            </a:extLst>
          </p:cNvPr>
          <p:cNvSpPr>
            <a:spLocks noGrp="1"/>
          </p:cNvSpPr>
          <p:nvPr>
            <p:ph type="dt" sz="half" idx="10"/>
          </p:nvPr>
        </p:nvSpPr>
        <p:spPr/>
        <p:txBody>
          <a:bodyPr/>
          <a:lstStyle/>
          <a:p>
            <a:fld id="{5B2DEDB3-055B-46F4-9F6A-DC2D19748EA5}" type="datetimeFigureOut">
              <a:rPr lang="en-US" smtClean="0"/>
              <a:t>4/8/2022</a:t>
            </a:fld>
            <a:endParaRPr lang="en-US"/>
          </a:p>
        </p:txBody>
      </p:sp>
      <p:sp>
        <p:nvSpPr>
          <p:cNvPr id="5" name="Footer Placeholder 4">
            <a:extLst>
              <a:ext uri="{FF2B5EF4-FFF2-40B4-BE49-F238E27FC236}">
                <a16:creationId xmlns:a16="http://schemas.microsoft.com/office/drawing/2014/main" id="{A896F8D5-8E1E-4430-B18C-075D9E4DC8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325C4-AB08-4A40-A0B2-221079B7B5E3}"/>
              </a:ext>
            </a:extLst>
          </p:cNvPr>
          <p:cNvSpPr>
            <a:spLocks noGrp="1"/>
          </p:cNvSpPr>
          <p:nvPr>
            <p:ph type="sldNum" sz="quarter" idx="12"/>
          </p:nvPr>
        </p:nvSpPr>
        <p:spPr/>
        <p:txBody>
          <a:bodyPr/>
          <a:lstStyle/>
          <a:p>
            <a:fld id="{7F2585E0-0B1F-478A-9DD7-0E2B86D9C7E3}" type="slidenum">
              <a:rPr lang="en-US" smtClean="0"/>
              <a:t>‹#›</a:t>
            </a:fld>
            <a:endParaRPr lang="en-US"/>
          </a:p>
        </p:txBody>
      </p:sp>
    </p:spTree>
    <p:extLst>
      <p:ext uri="{BB962C8B-B14F-4D97-AF65-F5344CB8AC3E}">
        <p14:creationId xmlns:p14="http://schemas.microsoft.com/office/powerpoint/2010/main" val="1412122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177C99-3A0F-4F9F-B102-E77DFF19E9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AF2A02-C7FF-4972-A34A-624F1353C8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267403-DC56-4324-98E2-F6B0185B6D0A}"/>
              </a:ext>
            </a:extLst>
          </p:cNvPr>
          <p:cNvSpPr>
            <a:spLocks noGrp="1"/>
          </p:cNvSpPr>
          <p:nvPr>
            <p:ph type="dt" sz="half" idx="10"/>
          </p:nvPr>
        </p:nvSpPr>
        <p:spPr/>
        <p:txBody>
          <a:bodyPr/>
          <a:lstStyle/>
          <a:p>
            <a:fld id="{5B2DEDB3-055B-46F4-9F6A-DC2D19748EA5}" type="datetimeFigureOut">
              <a:rPr lang="en-US" smtClean="0"/>
              <a:t>4/8/2022</a:t>
            </a:fld>
            <a:endParaRPr lang="en-US"/>
          </a:p>
        </p:txBody>
      </p:sp>
      <p:sp>
        <p:nvSpPr>
          <p:cNvPr id="5" name="Footer Placeholder 4">
            <a:extLst>
              <a:ext uri="{FF2B5EF4-FFF2-40B4-BE49-F238E27FC236}">
                <a16:creationId xmlns:a16="http://schemas.microsoft.com/office/drawing/2014/main" id="{2BD60E02-3196-41DE-9578-43F9B9A1C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1CC57-FAEB-44CC-955A-E8AAF9A7404D}"/>
              </a:ext>
            </a:extLst>
          </p:cNvPr>
          <p:cNvSpPr>
            <a:spLocks noGrp="1"/>
          </p:cNvSpPr>
          <p:nvPr>
            <p:ph type="sldNum" sz="quarter" idx="12"/>
          </p:nvPr>
        </p:nvSpPr>
        <p:spPr/>
        <p:txBody>
          <a:bodyPr/>
          <a:lstStyle/>
          <a:p>
            <a:fld id="{7F2585E0-0B1F-478A-9DD7-0E2B86D9C7E3}" type="slidenum">
              <a:rPr lang="en-US" smtClean="0"/>
              <a:t>‹#›</a:t>
            </a:fld>
            <a:endParaRPr lang="en-US"/>
          </a:p>
        </p:txBody>
      </p:sp>
    </p:spTree>
    <p:extLst>
      <p:ext uri="{BB962C8B-B14F-4D97-AF65-F5344CB8AC3E}">
        <p14:creationId xmlns:p14="http://schemas.microsoft.com/office/powerpoint/2010/main" val="405741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805B2-00A5-484D-85A0-1F84B87DD9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D1B871-12A5-4C80-B84B-CEE29A8060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84699-186B-4C48-9F28-BBCE83270468}"/>
              </a:ext>
            </a:extLst>
          </p:cNvPr>
          <p:cNvSpPr>
            <a:spLocks noGrp="1"/>
          </p:cNvSpPr>
          <p:nvPr>
            <p:ph type="dt" sz="half" idx="10"/>
          </p:nvPr>
        </p:nvSpPr>
        <p:spPr/>
        <p:txBody>
          <a:bodyPr/>
          <a:lstStyle/>
          <a:p>
            <a:fld id="{5B2DEDB3-055B-46F4-9F6A-DC2D19748EA5}" type="datetimeFigureOut">
              <a:rPr lang="en-US" smtClean="0"/>
              <a:t>4/8/2022</a:t>
            </a:fld>
            <a:endParaRPr lang="en-US"/>
          </a:p>
        </p:txBody>
      </p:sp>
      <p:sp>
        <p:nvSpPr>
          <p:cNvPr id="5" name="Footer Placeholder 4">
            <a:extLst>
              <a:ext uri="{FF2B5EF4-FFF2-40B4-BE49-F238E27FC236}">
                <a16:creationId xmlns:a16="http://schemas.microsoft.com/office/drawing/2014/main" id="{77A93C8F-C0E5-42F9-8C57-E65CB34BCE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AFBC09-6141-4103-B364-CE38491A96B9}"/>
              </a:ext>
            </a:extLst>
          </p:cNvPr>
          <p:cNvSpPr>
            <a:spLocks noGrp="1"/>
          </p:cNvSpPr>
          <p:nvPr>
            <p:ph type="sldNum" sz="quarter" idx="12"/>
          </p:nvPr>
        </p:nvSpPr>
        <p:spPr/>
        <p:txBody>
          <a:bodyPr/>
          <a:lstStyle/>
          <a:p>
            <a:fld id="{7F2585E0-0B1F-478A-9DD7-0E2B86D9C7E3}" type="slidenum">
              <a:rPr lang="en-US" smtClean="0"/>
              <a:t>‹#›</a:t>
            </a:fld>
            <a:endParaRPr lang="en-US"/>
          </a:p>
        </p:txBody>
      </p:sp>
    </p:spTree>
    <p:extLst>
      <p:ext uri="{BB962C8B-B14F-4D97-AF65-F5344CB8AC3E}">
        <p14:creationId xmlns:p14="http://schemas.microsoft.com/office/powerpoint/2010/main" val="953604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45EB3-43C3-4455-BC05-4429D15E1B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0918D9-2CC5-4A2E-BBB0-9B1098B4AC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5A6054-84BC-4693-9659-006B13151911}"/>
              </a:ext>
            </a:extLst>
          </p:cNvPr>
          <p:cNvSpPr>
            <a:spLocks noGrp="1"/>
          </p:cNvSpPr>
          <p:nvPr>
            <p:ph type="dt" sz="half" idx="10"/>
          </p:nvPr>
        </p:nvSpPr>
        <p:spPr/>
        <p:txBody>
          <a:bodyPr/>
          <a:lstStyle/>
          <a:p>
            <a:fld id="{5B2DEDB3-055B-46F4-9F6A-DC2D19748EA5}" type="datetimeFigureOut">
              <a:rPr lang="en-US" smtClean="0"/>
              <a:t>4/8/2022</a:t>
            </a:fld>
            <a:endParaRPr lang="en-US"/>
          </a:p>
        </p:txBody>
      </p:sp>
      <p:sp>
        <p:nvSpPr>
          <p:cNvPr id="5" name="Footer Placeholder 4">
            <a:extLst>
              <a:ext uri="{FF2B5EF4-FFF2-40B4-BE49-F238E27FC236}">
                <a16:creationId xmlns:a16="http://schemas.microsoft.com/office/drawing/2014/main" id="{3023535B-642D-400F-8FFB-03F6BEFC2C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DF788-2EED-400C-9F7D-3297DFC7A4DF}"/>
              </a:ext>
            </a:extLst>
          </p:cNvPr>
          <p:cNvSpPr>
            <a:spLocks noGrp="1"/>
          </p:cNvSpPr>
          <p:nvPr>
            <p:ph type="sldNum" sz="quarter" idx="12"/>
          </p:nvPr>
        </p:nvSpPr>
        <p:spPr/>
        <p:txBody>
          <a:bodyPr/>
          <a:lstStyle/>
          <a:p>
            <a:fld id="{7F2585E0-0B1F-478A-9DD7-0E2B86D9C7E3}" type="slidenum">
              <a:rPr lang="en-US" smtClean="0"/>
              <a:t>‹#›</a:t>
            </a:fld>
            <a:endParaRPr lang="en-US"/>
          </a:p>
        </p:txBody>
      </p:sp>
    </p:spTree>
    <p:extLst>
      <p:ext uri="{BB962C8B-B14F-4D97-AF65-F5344CB8AC3E}">
        <p14:creationId xmlns:p14="http://schemas.microsoft.com/office/powerpoint/2010/main" val="1767779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8C130-9410-4A4B-9A6F-F27F4F3D32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5E73D1-F72B-4C87-AF88-CDCBEEE5C2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3CBE35-A409-40CF-8137-A9E052098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1B8A46-FF8F-4E15-B341-D5A8D73E91AB}"/>
              </a:ext>
            </a:extLst>
          </p:cNvPr>
          <p:cNvSpPr>
            <a:spLocks noGrp="1"/>
          </p:cNvSpPr>
          <p:nvPr>
            <p:ph type="dt" sz="half" idx="10"/>
          </p:nvPr>
        </p:nvSpPr>
        <p:spPr/>
        <p:txBody>
          <a:bodyPr/>
          <a:lstStyle/>
          <a:p>
            <a:fld id="{5B2DEDB3-055B-46F4-9F6A-DC2D19748EA5}" type="datetimeFigureOut">
              <a:rPr lang="en-US" smtClean="0"/>
              <a:t>4/8/2022</a:t>
            </a:fld>
            <a:endParaRPr lang="en-US"/>
          </a:p>
        </p:txBody>
      </p:sp>
      <p:sp>
        <p:nvSpPr>
          <p:cNvPr id="6" name="Footer Placeholder 5">
            <a:extLst>
              <a:ext uri="{FF2B5EF4-FFF2-40B4-BE49-F238E27FC236}">
                <a16:creationId xmlns:a16="http://schemas.microsoft.com/office/drawing/2014/main" id="{E147900D-7674-4717-91E2-3BD4A567B3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092ED2-4399-4902-BBA4-E0EA04E0D6E2}"/>
              </a:ext>
            </a:extLst>
          </p:cNvPr>
          <p:cNvSpPr>
            <a:spLocks noGrp="1"/>
          </p:cNvSpPr>
          <p:nvPr>
            <p:ph type="sldNum" sz="quarter" idx="12"/>
          </p:nvPr>
        </p:nvSpPr>
        <p:spPr/>
        <p:txBody>
          <a:bodyPr/>
          <a:lstStyle/>
          <a:p>
            <a:fld id="{7F2585E0-0B1F-478A-9DD7-0E2B86D9C7E3}" type="slidenum">
              <a:rPr lang="en-US" smtClean="0"/>
              <a:t>‹#›</a:t>
            </a:fld>
            <a:endParaRPr lang="en-US"/>
          </a:p>
        </p:txBody>
      </p:sp>
    </p:spTree>
    <p:extLst>
      <p:ext uri="{BB962C8B-B14F-4D97-AF65-F5344CB8AC3E}">
        <p14:creationId xmlns:p14="http://schemas.microsoft.com/office/powerpoint/2010/main" val="654903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9108D-E934-4B7D-84CE-D29C6A7B08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2D6C53-AD59-41EC-BE84-3CCC65857F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B63CD1-C1DF-479E-B465-0E82B2DD4F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F2431C-C65C-47BC-9EB6-A76024C895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41D2C4-1185-4EC5-8743-0BDFA995E5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CB936A-C957-47CD-B3AB-41AE178CABBE}"/>
              </a:ext>
            </a:extLst>
          </p:cNvPr>
          <p:cNvSpPr>
            <a:spLocks noGrp="1"/>
          </p:cNvSpPr>
          <p:nvPr>
            <p:ph type="dt" sz="half" idx="10"/>
          </p:nvPr>
        </p:nvSpPr>
        <p:spPr/>
        <p:txBody>
          <a:bodyPr/>
          <a:lstStyle/>
          <a:p>
            <a:fld id="{5B2DEDB3-055B-46F4-9F6A-DC2D19748EA5}" type="datetimeFigureOut">
              <a:rPr lang="en-US" smtClean="0"/>
              <a:t>4/8/2022</a:t>
            </a:fld>
            <a:endParaRPr lang="en-US"/>
          </a:p>
        </p:txBody>
      </p:sp>
      <p:sp>
        <p:nvSpPr>
          <p:cNvPr id="8" name="Footer Placeholder 7">
            <a:extLst>
              <a:ext uri="{FF2B5EF4-FFF2-40B4-BE49-F238E27FC236}">
                <a16:creationId xmlns:a16="http://schemas.microsoft.com/office/drawing/2014/main" id="{FE53CFCD-3C30-42FE-80B3-1327850CEC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B281E0-1885-4383-A0B3-1726ECC77975}"/>
              </a:ext>
            </a:extLst>
          </p:cNvPr>
          <p:cNvSpPr>
            <a:spLocks noGrp="1"/>
          </p:cNvSpPr>
          <p:nvPr>
            <p:ph type="sldNum" sz="quarter" idx="12"/>
          </p:nvPr>
        </p:nvSpPr>
        <p:spPr/>
        <p:txBody>
          <a:bodyPr/>
          <a:lstStyle/>
          <a:p>
            <a:fld id="{7F2585E0-0B1F-478A-9DD7-0E2B86D9C7E3}" type="slidenum">
              <a:rPr lang="en-US" smtClean="0"/>
              <a:t>‹#›</a:t>
            </a:fld>
            <a:endParaRPr lang="en-US"/>
          </a:p>
        </p:txBody>
      </p:sp>
    </p:spTree>
    <p:extLst>
      <p:ext uri="{BB962C8B-B14F-4D97-AF65-F5344CB8AC3E}">
        <p14:creationId xmlns:p14="http://schemas.microsoft.com/office/powerpoint/2010/main" val="262322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4F017-35EE-48BE-8AAD-0FF3316338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89F3B7-F034-401E-8188-27FAB8C031AB}"/>
              </a:ext>
            </a:extLst>
          </p:cNvPr>
          <p:cNvSpPr>
            <a:spLocks noGrp="1"/>
          </p:cNvSpPr>
          <p:nvPr>
            <p:ph type="dt" sz="half" idx="10"/>
          </p:nvPr>
        </p:nvSpPr>
        <p:spPr/>
        <p:txBody>
          <a:bodyPr/>
          <a:lstStyle/>
          <a:p>
            <a:fld id="{5B2DEDB3-055B-46F4-9F6A-DC2D19748EA5}" type="datetimeFigureOut">
              <a:rPr lang="en-US" smtClean="0"/>
              <a:t>4/8/2022</a:t>
            </a:fld>
            <a:endParaRPr lang="en-US"/>
          </a:p>
        </p:txBody>
      </p:sp>
      <p:sp>
        <p:nvSpPr>
          <p:cNvPr id="4" name="Footer Placeholder 3">
            <a:extLst>
              <a:ext uri="{FF2B5EF4-FFF2-40B4-BE49-F238E27FC236}">
                <a16:creationId xmlns:a16="http://schemas.microsoft.com/office/drawing/2014/main" id="{47267466-2BBB-4EDC-ACC6-83243B677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859B34-FABE-4D2B-88D0-4846135AD2A0}"/>
              </a:ext>
            </a:extLst>
          </p:cNvPr>
          <p:cNvSpPr>
            <a:spLocks noGrp="1"/>
          </p:cNvSpPr>
          <p:nvPr>
            <p:ph type="sldNum" sz="quarter" idx="12"/>
          </p:nvPr>
        </p:nvSpPr>
        <p:spPr/>
        <p:txBody>
          <a:bodyPr/>
          <a:lstStyle/>
          <a:p>
            <a:fld id="{7F2585E0-0B1F-478A-9DD7-0E2B86D9C7E3}" type="slidenum">
              <a:rPr lang="en-US" smtClean="0"/>
              <a:t>‹#›</a:t>
            </a:fld>
            <a:endParaRPr lang="en-US"/>
          </a:p>
        </p:txBody>
      </p:sp>
    </p:spTree>
    <p:extLst>
      <p:ext uri="{BB962C8B-B14F-4D97-AF65-F5344CB8AC3E}">
        <p14:creationId xmlns:p14="http://schemas.microsoft.com/office/powerpoint/2010/main" val="1779181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5AD801-34BC-46B7-AEDA-FF89187A2AC5}"/>
              </a:ext>
            </a:extLst>
          </p:cNvPr>
          <p:cNvSpPr>
            <a:spLocks noGrp="1"/>
          </p:cNvSpPr>
          <p:nvPr>
            <p:ph type="dt" sz="half" idx="10"/>
          </p:nvPr>
        </p:nvSpPr>
        <p:spPr/>
        <p:txBody>
          <a:bodyPr/>
          <a:lstStyle/>
          <a:p>
            <a:fld id="{5B2DEDB3-055B-46F4-9F6A-DC2D19748EA5}" type="datetimeFigureOut">
              <a:rPr lang="en-US" smtClean="0"/>
              <a:t>4/8/2022</a:t>
            </a:fld>
            <a:endParaRPr lang="en-US"/>
          </a:p>
        </p:txBody>
      </p:sp>
      <p:sp>
        <p:nvSpPr>
          <p:cNvPr id="3" name="Footer Placeholder 2">
            <a:extLst>
              <a:ext uri="{FF2B5EF4-FFF2-40B4-BE49-F238E27FC236}">
                <a16:creationId xmlns:a16="http://schemas.microsoft.com/office/drawing/2014/main" id="{D37AF248-CF08-4EF4-A647-C97224120A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236CB9-67B9-4458-9FC0-5FE8B2E76063}"/>
              </a:ext>
            </a:extLst>
          </p:cNvPr>
          <p:cNvSpPr>
            <a:spLocks noGrp="1"/>
          </p:cNvSpPr>
          <p:nvPr>
            <p:ph type="sldNum" sz="quarter" idx="12"/>
          </p:nvPr>
        </p:nvSpPr>
        <p:spPr/>
        <p:txBody>
          <a:bodyPr/>
          <a:lstStyle/>
          <a:p>
            <a:fld id="{7F2585E0-0B1F-478A-9DD7-0E2B86D9C7E3}" type="slidenum">
              <a:rPr lang="en-US" smtClean="0"/>
              <a:t>‹#›</a:t>
            </a:fld>
            <a:endParaRPr lang="en-US"/>
          </a:p>
        </p:txBody>
      </p:sp>
    </p:spTree>
    <p:extLst>
      <p:ext uri="{BB962C8B-B14F-4D97-AF65-F5344CB8AC3E}">
        <p14:creationId xmlns:p14="http://schemas.microsoft.com/office/powerpoint/2010/main" val="381487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CDBAA-43F9-4C35-8512-515062E904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1325C3-933F-47CE-8E15-8E1FA0A02E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CBCA60-90A7-42A1-9556-240C52DDC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B06739-C5ED-46F8-A610-38581EA3A615}"/>
              </a:ext>
            </a:extLst>
          </p:cNvPr>
          <p:cNvSpPr>
            <a:spLocks noGrp="1"/>
          </p:cNvSpPr>
          <p:nvPr>
            <p:ph type="dt" sz="half" idx="10"/>
          </p:nvPr>
        </p:nvSpPr>
        <p:spPr/>
        <p:txBody>
          <a:bodyPr/>
          <a:lstStyle/>
          <a:p>
            <a:fld id="{5B2DEDB3-055B-46F4-9F6A-DC2D19748EA5}" type="datetimeFigureOut">
              <a:rPr lang="en-US" smtClean="0"/>
              <a:t>4/8/2022</a:t>
            </a:fld>
            <a:endParaRPr lang="en-US"/>
          </a:p>
        </p:txBody>
      </p:sp>
      <p:sp>
        <p:nvSpPr>
          <p:cNvPr id="6" name="Footer Placeholder 5">
            <a:extLst>
              <a:ext uri="{FF2B5EF4-FFF2-40B4-BE49-F238E27FC236}">
                <a16:creationId xmlns:a16="http://schemas.microsoft.com/office/drawing/2014/main" id="{15C7B973-BD2C-44DC-8FAE-536E3C8238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22085-A947-4F57-8FE2-6B5216CFDDA9}"/>
              </a:ext>
            </a:extLst>
          </p:cNvPr>
          <p:cNvSpPr>
            <a:spLocks noGrp="1"/>
          </p:cNvSpPr>
          <p:nvPr>
            <p:ph type="sldNum" sz="quarter" idx="12"/>
          </p:nvPr>
        </p:nvSpPr>
        <p:spPr/>
        <p:txBody>
          <a:bodyPr/>
          <a:lstStyle/>
          <a:p>
            <a:fld id="{7F2585E0-0B1F-478A-9DD7-0E2B86D9C7E3}" type="slidenum">
              <a:rPr lang="en-US" smtClean="0"/>
              <a:t>‹#›</a:t>
            </a:fld>
            <a:endParaRPr lang="en-US"/>
          </a:p>
        </p:txBody>
      </p:sp>
    </p:spTree>
    <p:extLst>
      <p:ext uri="{BB962C8B-B14F-4D97-AF65-F5344CB8AC3E}">
        <p14:creationId xmlns:p14="http://schemas.microsoft.com/office/powerpoint/2010/main" val="1474030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60302-E55A-46DF-9A49-E77DA3685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930237-D9BE-4560-8174-DFEC66DB8A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D598AA-1A1B-4B8F-995A-D68E58DA46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BFBCC5-B0AC-4037-9FAA-7A7AE01A81E0}"/>
              </a:ext>
            </a:extLst>
          </p:cNvPr>
          <p:cNvSpPr>
            <a:spLocks noGrp="1"/>
          </p:cNvSpPr>
          <p:nvPr>
            <p:ph type="dt" sz="half" idx="10"/>
          </p:nvPr>
        </p:nvSpPr>
        <p:spPr/>
        <p:txBody>
          <a:bodyPr/>
          <a:lstStyle/>
          <a:p>
            <a:fld id="{5B2DEDB3-055B-46F4-9F6A-DC2D19748EA5}" type="datetimeFigureOut">
              <a:rPr lang="en-US" smtClean="0"/>
              <a:t>4/8/2022</a:t>
            </a:fld>
            <a:endParaRPr lang="en-US"/>
          </a:p>
        </p:txBody>
      </p:sp>
      <p:sp>
        <p:nvSpPr>
          <p:cNvPr id="6" name="Footer Placeholder 5">
            <a:extLst>
              <a:ext uri="{FF2B5EF4-FFF2-40B4-BE49-F238E27FC236}">
                <a16:creationId xmlns:a16="http://schemas.microsoft.com/office/drawing/2014/main" id="{BAD7FB5E-5C9B-4411-857B-FF542371DD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CA7823-2C26-47C0-BC05-8269C1B8FB19}"/>
              </a:ext>
            </a:extLst>
          </p:cNvPr>
          <p:cNvSpPr>
            <a:spLocks noGrp="1"/>
          </p:cNvSpPr>
          <p:nvPr>
            <p:ph type="sldNum" sz="quarter" idx="12"/>
          </p:nvPr>
        </p:nvSpPr>
        <p:spPr/>
        <p:txBody>
          <a:bodyPr/>
          <a:lstStyle/>
          <a:p>
            <a:fld id="{7F2585E0-0B1F-478A-9DD7-0E2B86D9C7E3}" type="slidenum">
              <a:rPr lang="en-US" smtClean="0"/>
              <a:t>‹#›</a:t>
            </a:fld>
            <a:endParaRPr lang="en-US"/>
          </a:p>
        </p:txBody>
      </p:sp>
    </p:spTree>
    <p:extLst>
      <p:ext uri="{BB962C8B-B14F-4D97-AF65-F5344CB8AC3E}">
        <p14:creationId xmlns:p14="http://schemas.microsoft.com/office/powerpoint/2010/main" val="2242050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08780A-776A-42A6-BF71-D9C8889025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07023F-21F1-4ABA-986D-3BF378DB0C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C9AF93-9989-4891-9B24-5BFE2B50B9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DEDB3-055B-46F4-9F6A-DC2D19748EA5}" type="datetimeFigureOut">
              <a:rPr lang="en-US" smtClean="0"/>
              <a:t>4/8/2022</a:t>
            </a:fld>
            <a:endParaRPr lang="en-US"/>
          </a:p>
        </p:txBody>
      </p:sp>
      <p:sp>
        <p:nvSpPr>
          <p:cNvPr id="5" name="Footer Placeholder 4">
            <a:extLst>
              <a:ext uri="{FF2B5EF4-FFF2-40B4-BE49-F238E27FC236}">
                <a16:creationId xmlns:a16="http://schemas.microsoft.com/office/drawing/2014/main" id="{68B9C728-C42E-4802-BDA8-CB2F434572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2C5578-7265-4A44-B4C0-2F670735E9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2585E0-0B1F-478A-9DD7-0E2B86D9C7E3}" type="slidenum">
              <a:rPr lang="en-US" smtClean="0"/>
              <a:t>‹#›</a:t>
            </a:fld>
            <a:endParaRPr lang="en-US"/>
          </a:p>
        </p:txBody>
      </p:sp>
    </p:spTree>
    <p:extLst>
      <p:ext uri="{BB962C8B-B14F-4D97-AF65-F5344CB8AC3E}">
        <p14:creationId xmlns:p14="http://schemas.microsoft.com/office/powerpoint/2010/main" val="1457113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1CEA6-29DD-4C18-9A6E-B4577F17EE97}"/>
              </a:ext>
            </a:extLst>
          </p:cNvPr>
          <p:cNvSpPr>
            <a:spLocks noGrp="1"/>
          </p:cNvSpPr>
          <p:nvPr>
            <p:ph type="ctrTitle"/>
          </p:nvPr>
        </p:nvSpPr>
        <p:spPr>
          <a:xfrm>
            <a:off x="1524000" y="287866"/>
            <a:ext cx="9144000" cy="1655763"/>
          </a:xfrm>
        </p:spPr>
        <p:txBody>
          <a:bodyPr>
            <a:normAutofit/>
          </a:bodyPr>
          <a:lstStyle/>
          <a:p>
            <a:r>
              <a:rPr lang="en-US" sz="4800" dirty="0">
                <a:latin typeface="Times New Roman" panose="02020603050405020304" pitchFamily="18" charset="0"/>
                <a:cs typeface="Times New Roman" panose="02020603050405020304" pitchFamily="18" charset="0"/>
              </a:rPr>
              <a:t>TRƯỜNG ĐẠI HỌC THỦY LỢI </a:t>
            </a: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KHOA CÔNG NGHỆ THÔNG TIN </a:t>
            </a:r>
          </a:p>
        </p:txBody>
      </p:sp>
      <p:sp>
        <p:nvSpPr>
          <p:cNvPr id="3" name="Subtitle 2">
            <a:extLst>
              <a:ext uri="{FF2B5EF4-FFF2-40B4-BE49-F238E27FC236}">
                <a16:creationId xmlns:a16="http://schemas.microsoft.com/office/drawing/2014/main" id="{94A38A47-D9AD-4AED-8EF1-8C1D4A4C2E02}"/>
              </a:ext>
            </a:extLst>
          </p:cNvPr>
          <p:cNvSpPr>
            <a:spLocks noGrp="1"/>
          </p:cNvSpPr>
          <p:nvPr>
            <p:ph type="subTitle" idx="1"/>
          </p:nvPr>
        </p:nvSpPr>
        <p:spPr>
          <a:xfrm>
            <a:off x="1524000" y="5459942"/>
            <a:ext cx="9144000" cy="1655762"/>
          </a:xfrm>
        </p:spPr>
        <p:txBody>
          <a:bodyPr>
            <a:normAutofit/>
          </a:bodyPr>
          <a:lstStyle/>
          <a:p>
            <a:r>
              <a:rPr lang="en-US" sz="3600" dirty="0"/>
              <a:t>BÁO CÁO THỰC HÀNH BÀI TẬP LỚN</a:t>
            </a:r>
          </a:p>
        </p:txBody>
      </p:sp>
      <p:pic>
        <p:nvPicPr>
          <p:cNvPr id="1026" name="Picture 2">
            <a:extLst>
              <a:ext uri="{FF2B5EF4-FFF2-40B4-BE49-F238E27FC236}">
                <a16:creationId xmlns:a16="http://schemas.microsoft.com/office/drawing/2014/main" id="{6F7F82A9-26A2-43B1-BEF5-F3E012F53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3467" y="2369608"/>
            <a:ext cx="2912532" cy="238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947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70671-2B1D-4970-A673-07E9D39BF20B}"/>
              </a:ext>
            </a:extLst>
          </p:cNvPr>
          <p:cNvSpPr>
            <a:spLocks noGrp="1"/>
          </p:cNvSpPr>
          <p:nvPr>
            <p:ph type="title"/>
          </p:nvPr>
        </p:nvSpPr>
        <p:spPr>
          <a:xfrm>
            <a:off x="1295400" y="2363258"/>
            <a:ext cx="10515600" cy="1325563"/>
          </a:xfrm>
        </p:spPr>
        <p:txBody>
          <a:bodyPr>
            <a:normAutofit/>
          </a:bodyPr>
          <a:lstStyle/>
          <a:p>
            <a:br>
              <a:rPr lang="en-US" dirty="0"/>
            </a:br>
            <a:r>
              <a:rPr lang="en-US" dirty="0"/>
              <a:t>		</a:t>
            </a:r>
            <a:r>
              <a:rPr lang="en-US" dirty="0">
                <a:solidFill>
                  <a:srgbClr val="00B050"/>
                </a:solidFill>
              </a:rPr>
              <a:t>CHÚNG EM	XIN CẢM ƠN </a:t>
            </a:r>
          </a:p>
        </p:txBody>
      </p:sp>
    </p:spTree>
    <p:extLst>
      <p:ext uri="{BB962C8B-B14F-4D97-AF65-F5344CB8AC3E}">
        <p14:creationId xmlns:p14="http://schemas.microsoft.com/office/powerpoint/2010/main" val="339468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C007E-6704-4A17-81AE-B91DC83CC2ED}"/>
              </a:ext>
            </a:extLst>
          </p:cNvPr>
          <p:cNvSpPr>
            <a:spLocks noGrp="1"/>
          </p:cNvSpPr>
          <p:nvPr>
            <p:ph type="title"/>
          </p:nvPr>
        </p:nvSpPr>
        <p:spPr>
          <a:xfrm>
            <a:off x="838200" y="1181099"/>
            <a:ext cx="10515600" cy="1325563"/>
          </a:xfrm>
        </p:spPr>
        <p:txBody>
          <a:bodyPr>
            <a:normAutofit fontScale="90000"/>
          </a:bodyPr>
          <a:lstStyle/>
          <a:p>
            <a:r>
              <a:rPr lang="en-US" dirty="0"/>
              <a:t>MÔN HỌC : </a:t>
            </a:r>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r>
              <a:rPr lang="en-US" dirty="0"/>
              <a:t> </a:t>
            </a:r>
            <a:r>
              <a:rPr lang="en-US" dirty="0" err="1"/>
              <a:t>thông</a:t>
            </a:r>
            <a:r>
              <a:rPr lang="en-US" dirty="0"/>
              <a:t> tin</a:t>
            </a:r>
            <a:br>
              <a:rPr lang="en-US" dirty="0"/>
            </a:br>
            <a:br>
              <a:rPr lang="en-US" dirty="0"/>
            </a:br>
            <a:endParaRPr lang="en-US" dirty="0"/>
          </a:p>
        </p:txBody>
      </p:sp>
      <p:sp>
        <p:nvSpPr>
          <p:cNvPr id="3" name="Content Placeholder 2">
            <a:extLst>
              <a:ext uri="{FF2B5EF4-FFF2-40B4-BE49-F238E27FC236}">
                <a16:creationId xmlns:a16="http://schemas.microsoft.com/office/drawing/2014/main" id="{12B8297C-8BC2-4FFD-ABFC-12D76194A444}"/>
              </a:ext>
            </a:extLst>
          </p:cNvPr>
          <p:cNvSpPr>
            <a:spLocks noGrp="1"/>
          </p:cNvSpPr>
          <p:nvPr>
            <p:ph idx="1"/>
          </p:nvPr>
        </p:nvSpPr>
        <p:spPr>
          <a:xfrm>
            <a:off x="922867" y="2506662"/>
            <a:ext cx="10515600" cy="4351338"/>
          </a:xfrm>
        </p:spPr>
        <p:txBody>
          <a:bodyPr>
            <a:normAutofit fontScale="25000" lnSpcReduction="20000"/>
          </a:bodyPr>
          <a:lstStyle/>
          <a:p>
            <a:pPr marL="0" indent="0">
              <a:buNone/>
            </a:pPr>
            <a:r>
              <a:rPr lang="en-US" sz="16000" dirty="0" err="1"/>
              <a:t>Đề</a:t>
            </a:r>
            <a:r>
              <a:rPr lang="en-US" sz="16000" dirty="0"/>
              <a:t> </a:t>
            </a:r>
            <a:r>
              <a:rPr lang="en-US" sz="16000" dirty="0" err="1"/>
              <a:t>tài</a:t>
            </a:r>
            <a:r>
              <a:rPr lang="en-US" sz="16000" dirty="0"/>
              <a:t> : </a:t>
            </a:r>
            <a:r>
              <a:rPr lang="en-US" sz="16000" dirty="0" err="1"/>
              <a:t>Phân</a:t>
            </a:r>
            <a:r>
              <a:rPr lang="en-US" sz="16000" dirty="0"/>
              <a:t> </a:t>
            </a:r>
            <a:r>
              <a:rPr lang="en-US" sz="16000" dirty="0" err="1"/>
              <a:t>tích</a:t>
            </a:r>
            <a:r>
              <a:rPr lang="en-US" sz="16000" dirty="0"/>
              <a:t> </a:t>
            </a:r>
            <a:r>
              <a:rPr lang="en-US" sz="16000" dirty="0" err="1"/>
              <a:t>thiết</a:t>
            </a:r>
            <a:r>
              <a:rPr lang="en-US" sz="16000" dirty="0"/>
              <a:t> </a:t>
            </a:r>
            <a:r>
              <a:rPr lang="en-US" sz="16000" dirty="0" err="1"/>
              <a:t>kế</a:t>
            </a:r>
            <a:r>
              <a:rPr lang="en-US" sz="16000" dirty="0"/>
              <a:t> </a:t>
            </a:r>
            <a:r>
              <a:rPr lang="en-US" sz="16000" dirty="0" err="1"/>
              <a:t>hệ</a:t>
            </a:r>
            <a:r>
              <a:rPr lang="en-US" sz="16000" dirty="0"/>
              <a:t> </a:t>
            </a:r>
            <a:r>
              <a:rPr lang="en-US" sz="16000" dirty="0" err="1"/>
              <a:t>thống</a:t>
            </a:r>
            <a:r>
              <a:rPr lang="en-US" sz="16000" dirty="0"/>
              <a:t> </a:t>
            </a:r>
            <a:r>
              <a:rPr lang="en-US" sz="16000" dirty="0" err="1"/>
              <a:t>bán</a:t>
            </a:r>
            <a:r>
              <a:rPr lang="en-US" sz="16000" dirty="0"/>
              <a:t> </a:t>
            </a:r>
            <a:r>
              <a:rPr lang="en-US" sz="16000" dirty="0" err="1"/>
              <a:t>sách</a:t>
            </a:r>
            <a:endParaRPr lang="en-US" sz="16000" dirty="0"/>
          </a:p>
          <a:p>
            <a:pPr marL="0" indent="0">
              <a:buNone/>
            </a:pPr>
            <a:endParaRPr lang="en-US" sz="12800" dirty="0"/>
          </a:p>
          <a:p>
            <a:pPr marL="0" indent="0">
              <a:buNone/>
            </a:pPr>
            <a:r>
              <a:rPr lang="en-US" sz="9600" dirty="0" err="1"/>
              <a:t>Giáo</a:t>
            </a:r>
            <a:r>
              <a:rPr lang="en-US" sz="9600" dirty="0"/>
              <a:t> </a:t>
            </a:r>
            <a:r>
              <a:rPr lang="en-US" sz="9600" dirty="0" err="1"/>
              <a:t>viên</a:t>
            </a:r>
            <a:r>
              <a:rPr lang="en-US" sz="9600" dirty="0"/>
              <a:t> </a:t>
            </a:r>
            <a:r>
              <a:rPr lang="en-US" sz="9600" dirty="0" err="1"/>
              <a:t>hướng</a:t>
            </a:r>
            <a:r>
              <a:rPr lang="en-US" sz="9600" dirty="0"/>
              <a:t> </a:t>
            </a:r>
            <a:r>
              <a:rPr lang="en-US" sz="9600" dirty="0" err="1"/>
              <a:t>dẫn</a:t>
            </a:r>
            <a:r>
              <a:rPr lang="en-US" sz="9600" dirty="0"/>
              <a:t> : Nguyễn </a:t>
            </a:r>
            <a:r>
              <a:rPr lang="en-US" sz="9600" dirty="0" err="1"/>
              <a:t>Ngọc</a:t>
            </a:r>
            <a:r>
              <a:rPr lang="en-US" sz="9600" dirty="0"/>
              <a:t> </a:t>
            </a:r>
            <a:r>
              <a:rPr lang="en-US" sz="9600" dirty="0" err="1"/>
              <a:t>Quỳnh</a:t>
            </a:r>
            <a:r>
              <a:rPr lang="en-US" sz="9600" dirty="0"/>
              <a:t> </a:t>
            </a:r>
            <a:r>
              <a:rPr lang="en-US" sz="9600" dirty="0" err="1"/>
              <a:t>Châu</a:t>
            </a:r>
            <a:endParaRPr lang="en-US" sz="9600" dirty="0"/>
          </a:p>
          <a:p>
            <a:pPr marL="0" indent="0">
              <a:buNone/>
            </a:pPr>
            <a:r>
              <a:rPr lang="en-US" sz="9600" dirty="0" err="1"/>
              <a:t>Lớp</a:t>
            </a:r>
            <a:r>
              <a:rPr lang="en-US" sz="9600" dirty="0"/>
              <a:t> 62TH3</a:t>
            </a:r>
          </a:p>
          <a:p>
            <a:pPr marL="0" indent="0">
              <a:buNone/>
            </a:pPr>
            <a:r>
              <a:rPr lang="en-US" sz="9600" i="0" u="none" strike="noStrike" dirty="0" err="1">
                <a:solidFill>
                  <a:srgbClr val="000000"/>
                </a:solidFill>
                <a:effectLst/>
                <a:latin typeface="Times New Roman" panose="02020603050405020304" pitchFamily="18" charset="0"/>
              </a:rPr>
              <a:t>Nhóm</a:t>
            </a:r>
            <a:r>
              <a:rPr lang="en-US" sz="9600" i="0" u="none" strike="noStrike" dirty="0">
                <a:solidFill>
                  <a:srgbClr val="000000"/>
                </a:solidFill>
                <a:effectLst/>
                <a:latin typeface="Times New Roman" panose="02020603050405020304" pitchFamily="18" charset="0"/>
              </a:rPr>
              <a:t> </a:t>
            </a:r>
            <a:r>
              <a:rPr lang="en-US" sz="9600" i="0" u="none" strike="noStrike" dirty="0" err="1">
                <a:solidFill>
                  <a:srgbClr val="000000"/>
                </a:solidFill>
                <a:effectLst/>
                <a:latin typeface="Times New Roman" panose="02020603050405020304" pitchFamily="18" charset="0"/>
              </a:rPr>
              <a:t>sinh</a:t>
            </a:r>
            <a:r>
              <a:rPr lang="en-US" sz="9600" i="0" u="none" strike="noStrike" dirty="0">
                <a:solidFill>
                  <a:srgbClr val="000000"/>
                </a:solidFill>
                <a:effectLst/>
                <a:latin typeface="Times New Roman" panose="02020603050405020304" pitchFamily="18" charset="0"/>
              </a:rPr>
              <a:t> </a:t>
            </a:r>
            <a:r>
              <a:rPr lang="en-US" sz="9600" i="0" u="none" strike="noStrike" dirty="0" err="1">
                <a:solidFill>
                  <a:srgbClr val="000000"/>
                </a:solidFill>
                <a:effectLst/>
                <a:latin typeface="Times New Roman" panose="02020603050405020304" pitchFamily="18" charset="0"/>
              </a:rPr>
              <a:t>viên</a:t>
            </a:r>
            <a:r>
              <a:rPr lang="en-US" sz="9600" i="0" u="none" strike="noStrike" dirty="0">
                <a:solidFill>
                  <a:srgbClr val="000000"/>
                </a:solidFill>
                <a:effectLst/>
                <a:latin typeface="Times New Roman" panose="02020603050405020304" pitchFamily="18" charset="0"/>
              </a:rPr>
              <a:t> </a:t>
            </a:r>
            <a:r>
              <a:rPr lang="en-US" sz="9600" i="0" u="none" strike="noStrike" dirty="0" err="1">
                <a:solidFill>
                  <a:srgbClr val="000000"/>
                </a:solidFill>
                <a:effectLst/>
                <a:latin typeface="Times New Roman" panose="02020603050405020304" pitchFamily="18" charset="0"/>
              </a:rPr>
              <a:t>thực</a:t>
            </a:r>
            <a:r>
              <a:rPr lang="en-US" sz="9600" i="0" u="none" strike="noStrike" dirty="0">
                <a:solidFill>
                  <a:srgbClr val="000000"/>
                </a:solidFill>
                <a:effectLst/>
                <a:latin typeface="Times New Roman" panose="02020603050405020304" pitchFamily="18" charset="0"/>
              </a:rPr>
              <a:t> </a:t>
            </a:r>
            <a:r>
              <a:rPr lang="en-US" sz="9600" i="0" u="none" strike="noStrike" dirty="0" err="1">
                <a:solidFill>
                  <a:srgbClr val="000000"/>
                </a:solidFill>
                <a:effectLst/>
                <a:latin typeface="Times New Roman" panose="02020603050405020304" pitchFamily="18" charset="0"/>
              </a:rPr>
              <a:t>hiện</a:t>
            </a:r>
            <a:r>
              <a:rPr lang="en-US" sz="9600" i="0" u="none" strike="noStrike" dirty="0">
                <a:solidFill>
                  <a:srgbClr val="000000"/>
                </a:solidFill>
                <a:effectLst/>
                <a:latin typeface="Times New Roman" panose="02020603050405020304" pitchFamily="18" charset="0"/>
              </a:rPr>
              <a:t>:</a:t>
            </a:r>
          </a:p>
          <a:p>
            <a:pPr marL="0" indent="0">
              <a:buNone/>
            </a:pPr>
            <a:r>
              <a:rPr lang="en-US" sz="9600" i="0" u="none" strike="noStrike" dirty="0" err="1">
                <a:solidFill>
                  <a:srgbClr val="000000"/>
                </a:solidFill>
                <a:effectLst/>
                <a:latin typeface="Times New Roman" panose="02020603050405020304" pitchFamily="18" charset="0"/>
              </a:rPr>
              <a:t>Quách</a:t>
            </a:r>
            <a:r>
              <a:rPr lang="en-US" sz="9600" i="0" u="none" strike="noStrike" dirty="0">
                <a:solidFill>
                  <a:srgbClr val="000000"/>
                </a:solidFill>
                <a:effectLst/>
                <a:latin typeface="Times New Roman" panose="02020603050405020304" pitchFamily="18" charset="0"/>
              </a:rPr>
              <a:t> </a:t>
            </a:r>
            <a:r>
              <a:rPr lang="en-US" sz="9600" i="0" u="none" strike="noStrike" dirty="0" err="1">
                <a:solidFill>
                  <a:srgbClr val="000000"/>
                </a:solidFill>
                <a:effectLst/>
                <a:latin typeface="Times New Roman" panose="02020603050405020304" pitchFamily="18" charset="0"/>
              </a:rPr>
              <a:t>Xuân</a:t>
            </a:r>
            <a:r>
              <a:rPr lang="en-US" sz="9600" i="0" u="none" strike="noStrike" dirty="0">
                <a:solidFill>
                  <a:srgbClr val="000000"/>
                </a:solidFill>
                <a:effectLst/>
                <a:latin typeface="Times New Roman" panose="02020603050405020304" pitchFamily="18" charset="0"/>
              </a:rPr>
              <a:t> </a:t>
            </a:r>
            <a:r>
              <a:rPr lang="en-US" sz="9600" i="0" u="none" strike="noStrike" dirty="0" err="1">
                <a:solidFill>
                  <a:srgbClr val="000000"/>
                </a:solidFill>
                <a:effectLst/>
                <a:latin typeface="Times New Roman" panose="02020603050405020304" pitchFamily="18" charset="0"/>
              </a:rPr>
              <a:t>Huy</a:t>
            </a:r>
            <a:endParaRPr lang="en-US" sz="9600" dirty="0"/>
          </a:p>
          <a:p>
            <a:pPr marL="0" indent="0">
              <a:buNone/>
            </a:pPr>
            <a:r>
              <a:rPr lang="en-US" sz="9600" i="0" u="none" strike="noStrike" dirty="0">
                <a:solidFill>
                  <a:srgbClr val="000000"/>
                </a:solidFill>
                <a:effectLst/>
                <a:latin typeface="Times New Roman" panose="02020603050405020304" pitchFamily="18" charset="0"/>
              </a:rPr>
              <a:t>Mai </a:t>
            </a:r>
            <a:r>
              <a:rPr lang="en-US" sz="9600" i="0" u="none" strike="noStrike" dirty="0" err="1">
                <a:solidFill>
                  <a:srgbClr val="000000"/>
                </a:solidFill>
                <a:effectLst/>
                <a:latin typeface="Times New Roman" panose="02020603050405020304" pitchFamily="18" charset="0"/>
              </a:rPr>
              <a:t>Ngọc</a:t>
            </a:r>
            <a:r>
              <a:rPr lang="en-US" sz="9600" i="0" u="none" strike="noStrike" dirty="0">
                <a:solidFill>
                  <a:srgbClr val="000000"/>
                </a:solidFill>
                <a:effectLst/>
                <a:latin typeface="Times New Roman" panose="02020603050405020304" pitchFamily="18" charset="0"/>
              </a:rPr>
              <a:t> </a:t>
            </a:r>
            <a:r>
              <a:rPr lang="en-US" sz="9600" i="0" u="none" strike="noStrike" dirty="0" err="1">
                <a:solidFill>
                  <a:srgbClr val="000000"/>
                </a:solidFill>
                <a:effectLst/>
                <a:latin typeface="Times New Roman" panose="02020603050405020304" pitchFamily="18" charset="0"/>
              </a:rPr>
              <a:t>Duy</a:t>
            </a:r>
            <a:endParaRPr lang="en-US" sz="9600" dirty="0"/>
          </a:p>
          <a:p>
            <a:pPr marL="0" indent="0">
              <a:buNone/>
            </a:pPr>
            <a:r>
              <a:rPr lang="en-US" sz="9600" i="0" u="none" strike="noStrike" dirty="0">
                <a:solidFill>
                  <a:srgbClr val="000000"/>
                </a:solidFill>
                <a:effectLst/>
                <a:latin typeface="Times New Roman" panose="02020603050405020304" pitchFamily="18" charset="0"/>
              </a:rPr>
              <a:t>Nguyễn Thế Hiếu</a:t>
            </a:r>
            <a:endParaRPr lang="en-US" sz="9600" dirty="0">
              <a:effectLst/>
            </a:endParaRPr>
          </a:p>
          <a:p>
            <a:pPr marL="0" indent="0">
              <a:buNone/>
            </a:pPr>
            <a:br>
              <a:rPr lang="en-US" dirty="0"/>
            </a:br>
            <a:endParaRPr lang="en-US" dirty="0"/>
          </a:p>
        </p:txBody>
      </p:sp>
    </p:spTree>
    <p:extLst>
      <p:ext uri="{BB962C8B-B14F-4D97-AF65-F5344CB8AC3E}">
        <p14:creationId xmlns:p14="http://schemas.microsoft.com/office/powerpoint/2010/main" val="3001763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DAC7B-BF83-47E1-91EE-AA0EDC22C0E0}"/>
              </a:ext>
            </a:extLst>
          </p:cNvPr>
          <p:cNvSpPr>
            <a:spLocks noGrp="1"/>
          </p:cNvSpPr>
          <p:nvPr>
            <p:ph type="title"/>
          </p:nvPr>
        </p:nvSpPr>
        <p:spPr/>
        <p:txBody>
          <a:bodyPr/>
          <a:lstStyle/>
          <a:p>
            <a:r>
              <a:rPr lang="en-US" dirty="0"/>
              <a:t>					</a:t>
            </a:r>
            <a:r>
              <a:rPr lang="en-US" dirty="0" err="1"/>
              <a:t>Mục</a:t>
            </a:r>
            <a:r>
              <a:rPr lang="en-US" dirty="0"/>
              <a:t> </a:t>
            </a:r>
            <a:r>
              <a:rPr lang="en-US" dirty="0" err="1"/>
              <a:t>Lục</a:t>
            </a:r>
            <a:endParaRPr lang="en-US" dirty="0"/>
          </a:p>
        </p:txBody>
      </p:sp>
      <p:sp>
        <p:nvSpPr>
          <p:cNvPr id="3" name="Content Placeholder 2">
            <a:extLst>
              <a:ext uri="{FF2B5EF4-FFF2-40B4-BE49-F238E27FC236}">
                <a16:creationId xmlns:a16="http://schemas.microsoft.com/office/drawing/2014/main" id="{8A8F7C57-B8D7-449A-A44C-ABCF21357AD5}"/>
              </a:ext>
            </a:extLst>
          </p:cNvPr>
          <p:cNvSpPr>
            <a:spLocks noGrp="1"/>
          </p:cNvSpPr>
          <p:nvPr>
            <p:ph idx="1"/>
          </p:nvPr>
        </p:nvSpPr>
        <p:spPr/>
        <p:txBody>
          <a:bodyPr>
            <a:normAutofit/>
          </a:bodyPr>
          <a:lstStyle/>
          <a:p>
            <a:pPr marL="0" indent="0" algn="just" rtl="0">
              <a:spcBef>
                <a:spcPts val="0"/>
              </a:spcBef>
              <a:spcAft>
                <a:spcPts val="300"/>
              </a:spcAft>
              <a:buNone/>
            </a:pPr>
            <a:r>
              <a:rPr lang="vi-VN" sz="2400" i="0" u="none" strike="noStrike" dirty="0">
                <a:solidFill>
                  <a:srgbClr val="000000"/>
                </a:solidFill>
                <a:effectLst/>
                <a:latin typeface="+mj-lt"/>
              </a:rPr>
              <a:t>CHƯƠNG 1: BÀI TOÁN ĐẶT RA VÀ YÊU CẦU CỦA HỆ THỐNG</a:t>
            </a:r>
            <a:endParaRPr lang="vi-VN" sz="2400" dirty="0">
              <a:effectLst/>
              <a:latin typeface="+mj-lt"/>
            </a:endParaRPr>
          </a:p>
          <a:p>
            <a:pPr algn="just" rtl="0" fontAlgn="base">
              <a:spcBef>
                <a:spcPts val="0"/>
              </a:spcBef>
              <a:spcAft>
                <a:spcPts val="300"/>
              </a:spcAft>
              <a:buFont typeface="+mj-lt"/>
              <a:buAutoNum type="arabicPeriod"/>
            </a:pPr>
            <a:r>
              <a:rPr lang="vi-VN" sz="2400" i="0" u="none" strike="noStrike" dirty="0">
                <a:solidFill>
                  <a:srgbClr val="000000"/>
                </a:solidFill>
                <a:effectLst/>
                <a:latin typeface="+mj-lt"/>
              </a:rPr>
              <a:t>Giới thiệu bài toán và yêu cầu</a:t>
            </a:r>
          </a:p>
          <a:p>
            <a:pPr algn="just" rtl="0" fontAlgn="base">
              <a:spcBef>
                <a:spcPts val="0"/>
              </a:spcBef>
              <a:spcAft>
                <a:spcPts val="300"/>
              </a:spcAft>
              <a:buFont typeface="+mj-lt"/>
              <a:buAutoNum type="arabicPeriod"/>
            </a:pPr>
            <a:r>
              <a:rPr lang="vi-VN" sz="2400" i="0" u="none" strike="noStrike" dirty="0">
                <a:solidFill>
                  <a:srgbClr val="000000"/>
                </a:solidFill>
                <a:effectLst/>
                <a:latin typeface="+mj-lt"/>
              </a:rPr>
              <a:t>Phát biểu yêu cầu nghiệp vụ</a:t>
            </a:r>
          </a:p>
          <a:p>
            <a:pPr marL="0" indent="0" algn="just" rtl="0">
              <a:spcBef>
                <a:spcPts val="0"/>
              </a:spcBef>
              <a:spcAft>
                <a:spcPts val="300"/>
              </a:spcAft>
              <a:buNone/>
            </a:pPr>
            <a:r>
              <a:rPr lang="vi-VN" sz="2400" i="0" u="none" strike="noStrike" dirty="0">
                <a:solidFill>
                  <a:srgbClr val="000000"/>
                </a:solidFill>
                <a:effectLst/>
                <a:latin typeface="+mj-lt"/>
              </a:rPr>
              <a:t>CHƯƠNG 2: PHÂN TÍCH HỆ THỐNG</a:t>
            </a:r>
            <a:endParaRPr lang="en-US" sz="2400" dirty="0">
              <a:latin typeface="+mj-lt"/>
            </a:endParaRPr>
          </a:p>
          <a:p>
            <a:pPr marL="0" indent="0" algn="just" rtl="0">
              <a:spcBef>
                <a:spcPts val="0"/>
              </a:spcBef>
              <a:spcAft>
                <a:spcPts val="300"/>
              </a:spcAft>
              <a:buNone/>
            </a:pPr>
            <a:r>
              <a:rPr lang="en-US" sz="2400" dirty="0">
                <a:solidFill>
                  <a:srgbClr val="000000"/>
                </a:solidFill>
                <a:latin typeface="+mj-lt"/>
              </a:rPr>
              <a:t>	</a:t>
            </a:r>
            <a:r>
              <a:rPr lang="vi-VN" sz="2400" i="0" u="none" strike="noStrike" dirty="0">
                <a:solidFill>
                  <a:srgbClr val="000000"/>
                </a:solidFill>
                <a:effectLst/>
                <a:latin typeface="+mj-lt"/>
              </a:rPr>
              <a:t>1.  Biểu đồ use case tổng quát</a:t>
            </a:r>
            <a:endParaRPr lang="vi-VN" sz="2400" dirty="0">
              <a:effectLst/>
              <a:latin typeface="+mj-lt"/>
            </a:endParaRPr>
          </a:p>
          <a:p>
            <a:pPr indent="0" algn="just" rtl="0">
              <a:spcBef>
                <a:spcPts val="200"/>
              </a:spcBef>
              <a:spcAft>
                <a:spcPts val="0"/>
              </a:spcAft>
              <a:buNone/>
            </a:pPr>
            <a:r>
              <a:rPr lang="en-US" sz="2400" i="0" u="none" strike="noStrike" dirty="0">
                <a:solidFill>
                  <a:srgbClr val="000000"/>
                </a:solidFill>
                <a:effectLst/>
                <a:latin typeface="+mj-lt"/>
              </a:rPr>
              <a:t>	</a:t>
            </a:r>
            <a:r>
              <a:rPr lang="vi-VN" sz="2400" i="0" u="none" strike="noStrike" dirty="0">
                <a:solidFill>
                  <a:srgbClr val="000000"/>
                </a:solidFill>
                <a:effectLst/>
                <a:latin typeface="+mj-lt"/>
              </a:rPr>
              <a:t>2.  Đặc tả use case</a:t>
            </a:r>
            <a:endParaRPr lang="vi-VN" sz="2400" dirty="0">
              <a:effectLst/>
              <a:latin typeface="+mj-lt"/>
            </a:endParaRPr>
          </a:p>
          <a:p>
            <a:pPr marL="0" indent="0" algn="just" rtl="0">
              <a:spcBef>
                <a:spcPts val="0"/>
              </a:spcBef>
              <a:spcAft>
                <a:spcPts val="800"/>
              </a:spcAft>
              <a:buNone/>
            </a:pPr>
            <a:r>
              <a:rPr lang="vi-VN" sz="2400" i="0" u="none" strike="noStrike" dirty="0">
                <a:solidFill>
                  <a:srgbClr val="000000"/>
                </a:solidFill>
                <a:effectLst/>
                <a:latin typeface="+mj-lt"/>
              </a:rPr>
              <a:t>CHƯƠNG 3: THIẾT KẾ HỆ THỐNG</a:t>
            </a:r>
            <a:endParaRPr lang="en-US" sz="2400" i="0" u="none" strike="noStrike" dirty="0">
              <a:solidFill>
                <a:srgbClr val="000000"/>
              </a:solidFill>
              <a:effectLst/>
              <a:latin typeface="+mj-lt"/>
            </a:endParaRPr>
          </a:p>
          <a:p>
            <a:pPr marL="0" indent="0" algn="just" rtl="0">
              <a:spcBef>
                <a:spcPts val="0"/>
              </a:spcBef>
              <a:spcAft>
                <a:spcPts val="800"/>
              </a:spcAft>
              <a:buNone/>
            </a:pPr>
            <a:r>
              <a:rPr lang="vi-VN" sz="2400" i="0" u="none" strike="noStrike" dirty="0">
                <a:solidFill>
                  <a:srgbClr val="000000"/>
                </a:solidFill>
                <a:effectLst/>
                <a:latin typeface="+mj-lt"/>
              </a:rPr>
              <a:t>CHƯƠNG 4: CHƯƠNG TRÌNH DEMO</a:t>
            </a:r>
            <a:endParaRPr lang="vi-VN" sz="2400" dirty="0">
              <a:effectLst/>
              <a:latin typeface="+mj-lt"/>
            </a:endParaRPr>
          </a:p>
        </p:txBody>
      </p:sp>
    </p:spTree>
    <p:extLst>
      <p:ext uri="{BB962C8B-B14F-4D97-AF65-F5344CB8AC3E}">
        <p14:creationId xmlns:p14="http://schemas.microsoft.com/office/powerpoint/2010/main" val="2555082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C49778-D87D-4FFA-8F40-50D602A94D36}"/>
              </a:ext>
            </a:extLst>
          </p:cNvPr>
          <p:cNvSpPr>
            <a:spLocks noGrp="1"/>
          </p:cNvSpPr>
          <p:nvPr>
            <p:ph idx="1"/>
          </p:nvPr>
        </p:nvSpPr>
        <p:spPr>
          <a:xfrm>
            <a:off x="838200" y="1253331"/>
            <a:ext cx="10515600" cy="4351338"/>
          </a:xfrm>
        </p:spPr>
        <p:txBody>
          <a:bodyPr>
            <a:normAutofit fontScale="25000" lnSpcReduction="20000"/>
          </a:bodyPr>
          <a:lstStyle/>
          <a:p>
            <a:pPr marL="0" indent="0" algn="l">
              <a:buNone/>
            </a:pPr>
            <a:r>
              <a:rPr lang="vi-VN" sz="8000" b="1" i="0" dirty="0">
                <a:solidFill>
                  <a:srgbClr val="000000"/>
                </a:solidFill>
                <a:effectLst/>
                <a:latin typeface="+mj-lt"/>
              </a:rPr>
              <a:t>BẢN ĐẶC TẢ YÊU CẦU HỆ THỐNG BÁN SÁCH TRỰC TUYẾN</a:t>
            </a:r>
            <a:endParaRPr lang="vi-VN" sz="8000" b="0" i="0" dirty="0">
              <a:solidFill>
                <a:srgbClr val="000000"/>
              </a:solidFill>
              <a:effectLst/>
              <a:latin typeface="+mj-lt"/>
            </a:endParaRPr>
          </a:p>
          <a:p>
            <a:pPr marL="0" indent="0" algn="l">
              <a:buNone/>
            </a:pPr>
            <a:r>
              <a:rPr lang="vi-VN" sz="8000" b="1" i="0" dirty="0">
                <a:solidFill>
                  <a:srgbClr val="000000"/>
                </a:solidFill>
                <a:effectLst/>
                <a:latin typeface="+mj-lt"/>
              </a:rPr>
              <a:t>I.Mục tiêu</a:t>
            </a:r>
            <a:endParaRPr lang="vi-VN" sz="8000" b="0" i="0" dirty="0">
              <a:solidFill>
                <a:srgbClr val="000000"/>
              </a:solidFill>
              <a:effectLst/>
              <a:latin typeface="+mj-lt"/>
            </a:endParaRPr>
          </a:p>
          <a:p>
            <a:pPr marL="0" indent="0" algn="l">
              <a:buNone/>
            </a:pPr>
            <a:r>
              <a:rPr lang="vi-VN" sz="8000" b="0" i="0" dirty="0">
                <a:solidFill>
                  <a:srgbClr val="000000"/>
                </a:solidFill>
                <a:effectLst/>
                <a:latin typeface="+mj-lt"/>
              </a:rPr>
              <a:t>: Website bán sách trực tuyến nhằm đưa các quyển sách lên mạng giúp kháchhàng có thể tìm kiếm những quyển sách mình muốn,đăng ký mua sách trực tiếp trên</a:t>
            </a:r>
            <a:r>
              <a:rPr lang="en-US" sz="8000" b="0" i="0" dirty="0">
                <a:solidFill>
                  <a:srgbClr val="000000"/>
                </a:solidFill>
                <a:effectLst/>
                <a:latin typeface="+mj-lt"/>
              </a:rPr>
              <a:t> </a:t>
            </a:r>
            <a:r>
              <a:rPr lang="vi-VN" sz="8000" b="0" i="0" dirty="0">
                <a:solidFill>
                  <a:srgbClr val="000000"/>
                </a:solidFill>
                <a:effectLst/>
                <a:latin typeface="+mj-lt"/>
              </a:rPr>
              <a:t>mạng.Thông qua website khách hàng có thể tìm thấy những thông tin về các quyển sáchtheo loại về tên sách,tên tác giả,tên nhà xuất bản,tóm tắt nội dung quyển sách,giá bán….</a:t>
            </a:r>
          </a:p>
          <a:p>
            <a:pPr marL="0" indent="0" algn="l">
              <a:buNone/>
            </a:pPr>
            <a:r>
              <a:rPr lang="vi-VN" sz="8000" b="1" i="0" dirty="0">
                <a:solidFill>
                  <a:srgbClr val="000000"/>
                </a:solidFill>
                <a:effectLst/>
                <a:latin typeface="+mj-lt"/>
              </a:rPr>
              <a:t>II.Đối tượng:</a:t>
            </a:r>
            <a:endParaRPr lang="vi-VN" sz="8000" b="0" i="0" dirty="0">
              <a:solidFill>
                <a:srgbClr val="000000"/>
              </a:solidFill>
              <a:effectLst/>
              <a:latin typeface="+mj-lt"/>
            </a:endParaRPr>
          </a:p>
          <a:p>
            <a:pPr marL="0" indent="0" algn="l">
              <a:buNone/>
            </a:pPr>
            <a:r>
              <a:rPr lang="vi-VN" sz="8000" b="0" i="0" dirty="0">
                <a:solidFill>
                  <a:srgbClr val="000000"/>
                </a:solidFill>
                <a:effectLst/>
                <a:latin typeface="+mj-lt"/>
              </a:rPr>
              <a:t>Đối tượng của trang web gồm có 2 nhóm chính:</a:t>
            </a:r>
          </a:p>
          <a:p>
            <a:pPr marL="0" indent="0" algn="l">
              <a:buNone/>
            </a:pPr>
            <a:r>
              <a:rPr lang="vi-VN" sz="8000" b="1" i="0" dirty="0">
                <a:solidFill>
                  <a:srgbClr val="000000"/>
                </a:solidFill>
                <a:effectLst/>
                <a:latin typeface="+mj-lt"/>
              </a:rPr>
              <a:t>1.Người quản lý website:</a:t>
            </a:r>
            <a:endParaRPr lang="vi-VN" sz="8000" b="0" i="0" dirty="0">
              <a:solidFill>
                <a:srgbClr val="000000"/>
              </a:solidFill>
              <a:effectLst/>
              <a:latin typeface="+mj-lt"/>
            </a:endParaRPr>
          </a:p>
          <a:p>
            <a:pPr marL="0" indent="0" algn="l">
              <a:buNone/>
            </a:pPr>
            <a:r>
              <a:rPr lang="vi-VN" sz="8000" b="0" i="0" dirty="0">
                <a:solidFill>
                  <a:srgbClr val="000000"/>
                </a:solidFill>
                <a:effectLst/>
                <a:latin typeface="+mj-lt"/>
              </a:rPr>
              <a:t>-Đưa ra danh mục các loại sách, tạo mới, cập nhật,sửa,xóa các loại sách-Đưa thông tin về những quyển sách cụ thể trong từng loại sách: tên sách,tên tác giả, nhàxuất bản, nội dung tóm tắt của quyển sách, giá bán, hình ảnh trang bìa của quyển sách…-Tìm kiếm, tạo mới, cập nhật,sửa, xóa thông tin một quyển sách.-Quản lý việc đăng nhập của những khách hàng.-Quản lý việc đăng ký mua sách của khách hàng-Thống kê số lượng người truy cập…. </a:t>
            </a:r>
          </a:p>
          <a:p>
            <a:pPr marL="0" indent="0" algn="l">
              <a:buNone/>
            </a:pPr>
            <a:r>
              <a:rPr lang="vi-VN" sz="8000" b="1" i="0" dirty="0">
                <a:solidFill>
                  <a:srgbClr val="000000"/>
                </a:solidFill>
                <a:effectLst/>
                <a:latin typeface="+mj-lt"/>
              </a:rPr>
              <a:t>2.Người dùng (khách hàng):</a:t>
            </a:r>
            <a:endParaRPr lang="vi-VN" sz="8000" b="0" i="0" dirty="0">
              <a:solidFill>
                <a:srgbClr val="000000"/>
              </a:solidFill>
              <a:effectLst/>
              <a:latin typeface="+mj-lt"/>
            </a:endParaRPr>
          </a:p>
          <a:p>
            <a:pPr marL="0" indent="0" algn="l">
              <a:buNone/>
            </a:pPr>
            <a:r>
              <a:rPr lang="vi-VN" sz="8000" b="0" i="0" dirty="0">
                <a:solidFill>
                  <a:srgbClr val="000000"/>
                </a:solidFill>
                <a:effectLst/>
                <a:latin typeface="+mj-lt"/>
              </a:rPr>
              <a:t>a.Thành viên chưa đăng ký:-Tìm kiếm, xem các thông tin của trang web,thông tin của những quyển sách theo từngloại… b.Thành viên đã đăng ký:-Tìm kiếm, xem các thông tin của trang web,thông tin của những quyển sách theo từngloại…-Đăng ký mua sách…</a:t>
            </a:r>
          </a:p>
          <a:p>
            <a:endParaRPr lang="en-US" dirty="0"/>
          </a:p>
        </p:txBody>
      </p:sp>
    </p:spTree>
    <p:extLst>
      <p:ext uri="{BB962C8B-B14F-4D97-AF65-F5344CB8AC3E}">
        <p14:creationId xmlns:p14="http://schemas.microsoft.com/office/powerpoint/2010/main" val="914570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5AD0AF-C8FE-4BFC-AA7E-AC5103D014C1}"/>
              </a:ext>
            </a:extLst>
          </p:cNvPr>
          <p:cNvSpPr>
            <a:spLocks noGrp="1"/>
          </p:cNvSpPr>
          <p:nvPr>
            <p:ph idx="1"/>
          </p:nvPr>
        </p:nvSpPr>
        <p:spPr>
          <a:xfrm>
            <a:off x="838200" y="1080558"/>
            <a:ext cx="10515600" cy="4351338"/>
          </a:xfrm>
        </p:spPr>
        <p:txBody>
          <a:bodyPr>
            <a:normAutofit fontScale="92500" lnSpcReduction="10000"/>
          </a:bodyPr>
          <a:lstStyle/>
          <a:p>
            <a:pPr marL="0" indent="0" rtl="0">
              <a:spcBef>
                <a:spcPts val="2000"/>
              </a:spcBef>
              <a:spcAft>
                <a:spcPts val="600"/>
              </a:spcAft>
              <a:buNone/>
            </a:pPr>
            <a:r>
              <a:rPr lang="en-US" sz="2400" b="1" i="0" u="none" strike="noStrike" dirty="0">
                <a:solidFill>
                  <a:srgbClr val="000000"/>
                </a:solidFill>
                <a:effectLst/>
                <a:latin typeface="+mj-lt"/>
              </a:rPr>
              <a:t>II.</a:t>
            </a:r>
            <a:r>
              <a:rPr lang="vi-VN" sz="2400" b="1" i="0" u="none" strike="noStrike" dirty="0">
                <a:solidFill>
                  <a:srgbClr val="000000"/>
                </a:solidFill>
                <a:effectLst/>
                <a:latin typeface="+mj-lt"/>
              </a:rPr>
              <a:t>Mô tả yêu cầu nghiệp vụ</a:t>
            </a:r>
            <a:endParaRPr lang="vi-VN" sz="2400" b="1" dirty="0">
              <a:effectLst/>
              <a:latin typeface="+mj-lt"/>
            </a:endParaRPr>
          </a:p>
          <a:p>
            <a:pPr marL="0" indent="0" rtl="0">
              <a:spcBef>
                <a:spcPts val="0"/>
              </a:spcBef>
              <a:spcAft>
                <a:spcPts val="800"/>
              </a:spcAft>
              <a:buNone/>
            </a:pPr>
            <a:br>
              <a:rPr lang="vi-VN" sz="2400" b="0" dirty="0">
                <a:effectLst/>
                <a:latin typeface="+mj-lt"/>
              </a:rPr>
            </a:br>
            <a:r>
              <a:rPr lang="vi-VN" sz="2400" b="0" i="0" u="none" strike="noStrike" dirty="0">
                <a:solidFill>
                  <a:srgbClr val="000000"/>
                </a:solidFill>
                <a:effectLst/>
                <a:latin typeface="+mj-lt"/>
              </a:rPr>
              <a:t>1. Phát biểu yêu cầu nghiệp vụ của bài toán</a:t>
            </a:r>
            <a:endParaRPr lang="vi-VN" sz="2400" b="0" dirty="0">
              <a:effectLst/>
              <a:latin typeface="+mj-lt"/>
            </a:endParaRPr>
          </a:p>
          <a:p>
            <a:pPr marL="0" indent="0" rtl="0" fontAlgn="base">
              <a:spcBef>
                <a:spcPts val="0"/>
              </a:spcBef>
              <a:spcAft>
                <a:spcPts val="0"/>
              </a:spcAft>
              <a:buNone/>
            </a:pPr>
            <a:r>
              <a:rPr lang="vi-VN" sz="2400" b="1" i="0" u="none" strike="noStrike" dirty="0">
                <a:solidFill>
                  <a:srgbClr val="000000"/>
                </a:solidFill>
                <a:effectLst/>
                <a:latin typeface="+mj-lt"/>
              </a:rPr>
              <a:t>Quản lý nhân viên</a:t>
            </a:r>
            <a:r>
              <a:rPr lang="vi-VN" sz="2400" b="0" i="0" u="none" strike="noStrike" dirty="0">
                <a:solidFill>
                  <a:srgbClr val="000000"/>
                </a:solidFill>
                <a:effectLst/>
                <a:latin typeface="+mj-lt"/>
              </a:rPr>
              <a:t>: Quản lý sẽ tạo cho mỗi nhân viên một tài khoản để đăng nhập vào hệ thống và làm công việc của mình. Người quản lý có thể thêm nhân viên, có nhiệm vụ tìm kiếm nhân viên theo mã nhân viên khi cần thiết.</a:t>
            </a:r>
          </a:p>
          <a:p>
            <a:pPr marL="0" indent="0" rtl="0" fontAlgn="base">
              <a:spcBef>
                <a:spcPts val="0"/>
              </a:spcBef>
              <a:spcAft>
                <a:spcPts val="0"/>
              </a:spcAft>
              <a:buNone/>
            </a:pPr>
            <a:r>
              <a:rPr lang="vi-VN" sz="2400" b="1" i="0" u="none" strike="noStrike" dirty="0">
                <a:solidFill>
                  <a:srgbClr val="000000"/>
                </a:solidFill>
                <a:effectLst/>
                <a:latin typeface="+mj-lt"/>
              </a:rPr>
              <a:t>Quản lý khách hàng</a:t>
            </a:r>
            <a:r>
              <a:rPr lang="vi-VN" sz="2400" b="0" i="0" u="none" strike="noStrike" dirty="0">
                <a:solidFill>
                  <a:srgbClr val="000000"/>
                </a:solidFill>
                <a:effectLst/>
                <a:latin typeface="+mj-lt"/>
              </a:rPr>
              <a:t> : Sau khi khách hàng mua sản phẩm, hệ thống sẽ lưu lại thông tin của khách hàng đã đăng ký khi tiến hành đặt mua sản phẩm. Nhân viên sẽ tìm kiếm khách hàng khi cần thiết.</a:t>
            </a:r>
          </a:p>
          <a:p>
            <a:pPr marL="0" indent="0" rtl="0" fontAlgn="base">
              <a:spcBef>
                <a:spcPts val="0"/>
              </a:spcBef>
              <a:spcAft>
                <a:spcPts val="0"/>
              </a:spcAft>
              <a:buNone/>
            </a:pPr>
            <a:r>
              <a:rPr lang="vi-VN" sz="2400" b="1" i="0" u="none" strike="noStrike" dirty="0">
                <a:solidFill>
                  <a:srgbClr val="000000"/>
                </a:solidFill>
                <a:effectLst/>
                <a:latin typeface="+mj-lt"/>
              </a:rPr>
              <a:t>Quản lý hóa đơn</a:t>
            </a:r>
            <a:r>
              <a:rPr lang="vi-VN" sz="2400" b="0" i="0" u="none" strike="noStrike" dirty="0">
                <a:solidFill>
                  <a:srgbClr val="000000"/>
                </a:solidFill>
                <a:effectLst/>
                <a:latin typeface="+mj-lt"/>
              </a:rPr>
              <a:t> : Nhân viên sẽ kiểm tra hóa đơn và cập nhật trạng thái cho hóa đơn khi khách hàng đặt mua sản phẩm. Xuất và in hóa đơn cho khách hàng khi giao dịch.</a:t>
            </a:r>
          </a:p>
          <a:p>
            <a:pPr marL="0" indent="0" rtl="0" fontAlgn="base">
              <a:spcBef>
                <a:spcPts val="0"/>
              </a:spcBef>
              <a:spcAft>
                <a:spcPts val="0"/>
              </a:spcAft>
              <a:buNone/>
            </a:pPr>
            <a:r>
              <a:rPr lang="vi-VN" sz="2400" b="1" i="0" u="none" strike="noStrike" dirty="0">
                <a:solidFill>
                  <a:srgbClr val="000000"/>
                </a:solidFill>
                <a:effectLst/>
                <a:latin typeface="+mj-lt"/>
              </a:rPr>
              <a:t>Quản lý sách</a:t>
            </a:r>
            <a:r>
              <a:rPr lang="vi-VN" sz="2400" b="0" i="0" u="none" strike="noStrike" dirty="0">
                <a:solidFill>
                  <a:srgbClr val="000000"/>
                </a:solidFill>
                <a:effectLst/>
                <a:latin typeface="+mj-lt"/>
              </a:rPr>
              <a:t> : Quản lý kho có thể sửa chữa, thêm, tìm kiếm thông tin về sản phẩm.</a:t>
            </a:r>
          </a:p>
          <a:p>
            <a:pPr marL="0" indent="0" rtl="0" fontAlgn="base">
              <a:spcBef>
                <a:spcPts val="0"/>
              </a:spcBef>
              <a:spcAft>
                <a:spcPts val="0"/>
              </a:spcAft>
              <a:buNone/>
            </a:pPr>
            <a:r>
              <a:rPr lang="vi-VN" sz="2400" b="1" i="0" u="none" strike="noStrike" dirty="0">
                <a:solidFill>
                  <a:srgbClr val="000000"/>
                </a:solidFill>
                <a:effectLst/>
                <a:latin typeface="+mj-lt"/>
              </a:rPr>
              <a:t>Mua sách</a:t>
            </a:r>
            <a:r>
              <a:rPr lang="vi-VN" sz="2400" b="0" i="0" u="none" strike="noStrike" dirty="0">
                <a:solidFill>
                  <a:srgbClr val="000000"/>
                </a:solidFill>
                <a:effectLst/>
                <a:latin typeface="+mj-lt"/>
              </a:rPr>
              <a:t> : Khách hàng là người quản lý giỏ hàng của mình trên hệ thống thêm, xóa, thanh toán khi cần thiết.</a:t>
            </a:r>
          </a:p>
          <a:p>
            <a:endParaRPr lang="en-US" dirty="0"/>
          </a:p>
        </p:txBody>
      </p:sp>
    </p:spTree>
    <p:extLst>
      <p:ext uri="{BB962C8B-B14F-4D97-AF65-F5344CB8AC3E}">
        <p14:creationId xmlns:p14="http://schemas.microsoft.com/office/powerpoint/2010/main" val="4133210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734A0B-9140-4BC5-9550-8AF9837170A9}"/>
              </a:ext>
            </a:extLst>
          </p:cNvPr>
          <p:cNvSpPr>
            <a:spLocks noGrp="1"/>
          </p:cNvSpPr>
          <p:nvPr>
            <p:ph idx="1"/>
          </p:nvPr>
        </p:nvSpPr>
        <p:spPr>
          <a:xfrm>
            <a:off x="550333" y="606425"/>
            <a:ext cx="10515600" cy="4351338"/>
          </a:xfrm>
        </p:spPr>
        <p:txBody>
          <a:bodyPr>
            <a:noAutofit/>
          </a:bodyPr>
          <a:lstStyle/>
          <a:p>
            <a:pPr marL="0" indent="0" algn="just" rtl="0">
              <a:spcBef>
                <a:spcPts val="1800"/>
              </a:spcBef>
              <a:spcAft>
                <a:spcPts val="600"/>
              </a:spcAft>
              <a:buNone/>
            </a:pPr>
            <a:r>
              <a:rPr lang="en-US" sz="2400" b="1" i="0" u="none" strike="noStrike" dirty="0">
                <a:solidFill>
                  <a:srgbClr val="000000"/>
                </a:solidFill>
                <a:effectLst/>
                <a:latin typeface="+mj-lt"/>
              </a:rPr>
              <a:t>III.</a:t>
            </a:r>
            <a:r>
              <a:rPr lang="vi-VN" sz="2400" b="1" i="0" u="none" strike="noStrike" dirty="0">
                <a:solidFill>
                  <a:srgbClr val="000000"/>
                </a:solidFill>
                <a:effectLst/>
                <a:latin typeface="+mj-lt"/>
              </a:rPr>
              <a:t>Yêu cầu hệ thốn</a:t>
            </a:r>
            <a:r>
              <a:rPr lang="vi-VN" sz="2400" b="0" i="0" u="none" strike="noStrike" dirty="0">
                <a:solidFill>
                  <a:srgbClr val="000000"/>
                </a:solidFill>
                <a:effectLst/>
                <a:latin typeface="+mj-lt"/>
              </a:rPr>
              <a:t>g</a:t>
            </a:r>
            <a:endParaRPr lang="vi-VN" sz="2400" b="1" dirty="0">
              <a:effectLst/>
              <a:latin typeface="+mj-lt"/>
            </a:endParaRPr>
          </a:p>
          <a:p>
            <a:pPr indent="0" algn="just" rtl="0">
              <a:spcBef>
                <a:spcPts val="0"/>
              </a:spcBef>
              <a:spcAft>
                <a:spcPts val="0"/>
              </a:spcAft>
              <a:buNone/>
            </a:pPr>
            <a:r>
              <a:rPr lang="vi-VN" sz="2400" b="0" i="0" u="none" strike="noStrike" dirty="0">
                <a:solidFill>
                  <a:srgbClr val="000000"/>
                </a:solidFill>
                <a:effectLst/>
                <a:latin typeface="+mj-lt"/>
              </a:rPr>
              <a:t>Yêu cầu chức năng</a:t>
            </a:r>
            <a:endParaRPr lang="vi-VN" sz="2400" b="0" dirty="0">
              <a:effectLst/>
              <a:latin typeface="+mj-lt"/>
            </a:endParaRPr>
          </a:p>
          <a:p>
            <a:pPr marL="914400" algn="just" rtl="0" fontAlgn="base">
              <a:spcBef>
                <a:spcPts val="0"/>
              </a:spcBef>
              <a:spcAft>
                <a:spcPts val="0"/>
              </a:spcAft>
              <a:buFont typeface="Arial" panose="020B0604020202020204" pitchFamily="34" charset="0"/>
              <a:buChar char="•"/>
            </a:pPr>
            <a:r>
              <a:rPr lang="vi-VN" sz="2400" b="0" i="0" u="none" strike="noStrike" dirty="0">
                <a:solidFill>
                  <a:srgbClr val="000000"/>
                </a:solidFill>
                <a:effectLst/>
                <a:latin typeface="+mj-lt"/>
              </a:rPr>
              <a:t>Khách hàng có thể tìm sách theo tác giả, thể loại, nhà xuất bản</a:t>
            </a:r>
          </a:p>
          <a:p>
            <a:pPr marL="914400" algn="just" rtl="0" fontAlgn="base">
              <a:spcBef>
                <a:spcPts val="0"/>
              </a:spcBef>
              <a:spcAft>
                <a:spcPts val="0"/>
              </a:spcAft>
              <a:buFont typeface="Arial" panose="020B0604020202020204" pitchFamily="34" charset="0"/>
              <a:buChar char="•"/>
            </a:pPr>
            <a:r>
              <a:rPr lang="vi-VN" sz="2400" b="0" i="0" u="none" strike="noStrike" dirty="0">
                <a:solidFill>
                  <a:srgbClr val="000000"/>
                </a:solidFill>
                <a:effectLst/>
                <a:latin typeface="+mj-lt"/>
              </a:rPr>
              <a:t>Khách hàng có thể đặt mua những quyển sách họ muốn</a:t>
            </a:r>
          </a:p>
          <a:p>
            <a:pPr marL="914400" algn="just" rtl="0" fontAlgn="base">
              <a:spcBef>
                <a:spcPts val="0"/>
              </a:spcBef>
              <a:spcAft>
                <a:spcPts val="0"/>
              </a:spcAft>
              <a:buFont typeface="Arial" panose="020B0604020202020204" pitchFamily="34" charset="0"/>
              <a:buChar char="•"/>
            </a:pPr>
            <a:r>
              <a:rPr lang="vi-VN" sz="2400" b="0" i="0" u="none" strike="noStrike" dirty="0">
                <a:solidFill>
                  <a:srgbClr val="000000"/>
                </a:solidFill>
                <a:effectLst/>
                <a:latin typeface="+mj-lt"/>
              </a:rPr>
              <a:t>Khách hàng quản lý đơn hàng đã đặt</a:t>
            </a:r>
          </a:p>
          <a:p>
            <a:pPr marL="914400" algn="just" rtl="0" fontAlgn="base">
              <a:spcBef>
                <a:spcPts val="0"/>
              </a:spcBef>
              <a:spcAft>
                <a:spcPts val="0"/>
              </a:spcAft>
              <a:buFont typeface="Arial" panose="020B0604020202020204" pitchFamily="34" charset="0"/>
              <a:buChar char="•"/>
            </a:pPr>
            <a:r>
              <a:rPr lang="vi-VN" sz="2400" b="0" i="0" u="none" strike="noStrike" dirty="0">
                <a:solidFill>
                  <a:srgbClr val="000000"/>
                </a:solidFill>
                <a:effectLst/>
                <a:latin typeface="+mj-lt"/>
              </a:rPr>
              <a:t>Hỗ trợ thanh toán trực tuyến</a:t>
            </a:r>
          </a:p>
          <a:p>
            <a:pPr marL="914400" algn="just" rtl="0" fontAlgn="base">
              <a:spcBef>
                <a:spcPts val="0"/>
              </a:spcBef>
              <a:spcAft>
                <a:spcPts val="0"/>
              </a:spcAft>
              <a:buFont typeface="Arial" panose="020B0604020202020204" pitchFamily="34" charset="0"/>
              <a:buChar char="•"/>
            </a:pPr>
            <a:r>
              <a:rPr lang="vi-VN" sz="2400" b="0" i="0" u="none" strike="noStrike" dirty="0">
                <a:solidFill>
                  <a:srgbClr val="000000"/>
                </a:solidFill>
                <a:effectLst/>
                <a:latin typeface="+mj-lt"/>
              </a:rPr>
              <a:t>Kết nối nhân viên hỗ trợ và khách hàng</a:t>
            </a:r>
          </a:p>
          <a:p>
            <a:pPr marL="914400" algn="just" rtl="0" fontAlgn="base">
              <a:spcBef>
                <a:spcPts val="0"/>
              </a:spcBef>
              <a:spcAft>
                <a:spcPts val="0"/>
              </a:spcAft>
              <a:buFont typeface="Arial" panose="020B0604020202020204" pitchFamily="34" charset="0"/>
              <a:buChar char="•"/>
            </a:pPr>
            <a:r>
              <a:rPr lang="vi-VN" sz="2400" b="0" i="0" u="none" strike="noStrike" dirty="0">
                <a:solidFill>
                  <a:srgbClr val="000000"/>
                </a:solidFill>
                <a:effectLst/>
                <a:latin typeface="+mj-lt"/>
              </a:rPr>
              <a:t>Cung cấp cho nhân viên thông tin đầu sách khách hàng đặt</a:t>
            </a:r>
          </a:p>
          <a:p>
            <a:pPr marL="914400" algn="just" rtl="0" fontAlgn="base">
              <a:spcBef>
                <a:spcPts val="0"/>
              </a:spcBef>
              <a:spcAft>
                <a:spcPts val="0"/>
              </a:spcAft>
              <a:buFont typeface="Arial" panose="020B0604020202020204" pitchFamily="34" charset="0"/>
              <a:buChar char="•"/>
            </a:pPr>
            <a:r>
              <a:rPr lang="vi-VN" sz="2400" b="0" i="0" u="none" strike="noStrike" dirty="0">
                <a:solidFill>
                  <a:srgbClr val="000000"/>
                </a:solidFill>
                <a:effectLst/>
                <a:latin typeface="+mj-lt"/>
              </a:rPr>
              <a:t>Hỗ trợ khách hàng và nhân viên theo dõi vận chuyển</a:t>
            </a:r>
            <a:endParaRPr lang="vi-VN" sz="2400" b="1" i="0" u="none" strike="noStrike" dirty="0">
              <a:solidFill>
                <a:srgbClr val="000000"/>
              </a:solidFill>
              <a:effectLst/>
              <a:latin typeface="+mj-lt"/>
            </a:endParaRPr>
          </a:p>
          <a:p>
            <a:pPr marL="914400" algn="just" rtl="0" fontAlgn="base">
              <a:spcBef>
                <a:spcPts val="0"/>
              </a:spcBef>
              <a:spcAft>
                <a:spcPts val="0"/>
              </a:spcAft>
              <a:buFont typeface="Arial" panose="020B0604020202020204" pitchFamily="34" charset="0"/>
              <a:buChar char="•"/>
            </a:pPr>
            <a:r>
              <a:rPr lang="vi-VN" sz="2400" b="0" i="0" u="none" strike="noStrike" dirty="0">
                <a:solidFill>
                  <a:srgbClr val="000000"/>
                </a:solidFill>
                <a:effectLst/>
                <a:latin typeface="+mj-lt"/>
              </a:rPr>
              <a:t>Quản lý thông tin về các đầu sách trong kho</a:t>
            </a:r>
          </a:p>
          <a:p>
            <a:pPr marL="914400" algn="just" rtl="0" fontAlgn="base">
              <a:spcBef>
                <a:spcPts val="0"/>
              </a:spcBef>
              <a:spcAft>
                <a:spcPts val="0"/>
              </a:spcAft>
              <a:buFont typeface="Arial" panose="020B0604020202020204" pitchFamily="34" charset="0"/>
              <a:buChar char="•"/>
            </a:pPr>
            <a:r>
              <a:rPr lang="vi-VN" sz="2400" b="0" i="0" u="none" strike="noStrike" dirty="0">
                <a:solidFill>
                  <a:srgbClr val="000000"/>
                </a:solidFill>
                <a:effectLst/>
                <a:latin typeface="+mj-lt"/>
              </a:rPr>
              <a:t>Hỗ trợ quản lý tài khoản nhân viên và thành viên đăng ký</a:t>
            </a:r>
          </a:p>
          <a:p>
            <a:pPr indent="0" algn="just" rtl="0">
              <a:spcBef>
                <a:spcPts val="0"/>
              </a:spcBef>
              <a:spcAft>
                <a:spcPts val="0"/>
              </a:spcAft>
              <a:buNone/>
            </a:pPr>
            <a:r>
              <a:rPr lang="vi-VN" sz="2400" b="0" i="0" u="none" strike="noStrike" dirty="0">
                <a:solidFill>
                  <a:srgbClr val="000000"/>
                </a:solidFill>
                <a:effectLst/>
                <a:latin typeface="+mj-lt"/>
              </a:rPr>
              <a:t>Yêu cầu phi chức năng</a:t>
            </a:r>
            <a:endParaRPr lang="vi-VN" sz="2400" b="0" dirty="0">
              <a:effectLst/>
              <a:latin typeface="+mj-lt"/>
            </a:endParaRPr>
          </a:p>
          <a:p>
            <a:pPr marL="914400" algn="just" rtl="0" fontAlgn="base">
              <a:spcBef>
                <a:spcPts val="0"/>
              </a:spcBef>
              <a:spcAft>
                <a:spcPts val="0"/>
              </a:spcAft>
              <a:buFont typeface="Arial" panose="020B0604020202020204" pitchFamily="34" charset="0"/>
              <a:buChar char="•"/>
            </a:pPr>
            <a:r>
              <a:rPr lang="vi-VN" sz="2400" b="0" i="0" u="none" strike="noStrike" dirty="0">
                <a:solidFill>
                  <a:srgbClr val="000000"/>
                </a:solidFill>
                <a:effectLst/>
                <a:latin typeface="+mj-lt"/>
              </a:rPr>
              <a:t>Phù hợp với nhiều nền tảng</a:t>
            </a:r>
          </a:p>
          <a:p>
            <a:pPr marL="914400" algn="just" rtl="0" fontAlgn="base">
              <a:spcBef>
                <a:spcPts val="0"/>
              </a:spcBef>
              <a:spcAft>
                <a:spcPts val="0"/>
              </a:spcAft>
              <a:buFont typeface="Arial" panose="020B0604020202020204" pitchFamily="34" charset="0"/>
              <a:buChar char="•"/>
            </a:pPr>
            <a:r>
              <a:rPr lang="vi-VN" sz="2400" b="0" i="0" u="none" strike="noStrike" dirty="0">
                <a:solidFill>
                  <a:srgbClr val="000000"/>
                </a:solidFill>
                <a:effectLst/>
                <a:latin typeface="+mj-lt"/>
              </a:rPr>
              <a:t>Hệ thống có tính bảo mật cao.</a:t>
            </a:r>
          </a:p>
          <a:p>
            <a:pPr marL="914400" algn="just" rtl="0" fontAlgn="base">
              <a:spcBef>
                <a:spcPts val="0"/>
              </a:spcBef>
              <a:spcAft>
                <a:spcPts val="0"/>
              </a:spcAft>
              <a:buFont typeface="Arial" panose="020B0604020202020204" pitchFamily="34" charset="0"/>
              <a:buChar char="•"/>
            </a:pPr>
            <a:r>
              <a:rPr lang="vi-VN" sz="2400" b="0" i="0" u="none" strike="noStrike" dirty="0">
                <a:solidFill>
                  <a:srgbClr val="000000"/>
                </a:solidFill>
                <a:effectLst/>
                <a:latin typeface="+mj-lt"/>
              </a:rPr>
              <a:t>Hệ thống có thể được nâng cấp dễ dàng, tiện lợi.</a:t>
            </a:r>
          </a:p>
          <a:p>
            <a:pPr marL="914400" algn="just" rtl="0" fontAlgn="base">
              <a:spcBef>
                <a:spcPts val="0"/>
              </a:spcBef>
              <a:spcAft>
                <a:spcPts val="0"/>
              </a:spcAft>
              <a:buFont typeface="Arial" panose="020B0604020202020204" pitchFamily="34" charset="0"/>
              <a:buChar char="•"/>
            </a:pPr>
            <a:r>
              <a:rPr lang="vi-VN" sz="2400" b="0" i="0" u="none" strike="noStrike" dirty="0">
                <a:solidFill>
                  <a:srgbClr val="000000"/>
                </a:solidFill>
                <a:effectLst/>
                <a:latin typeface="+mj-lt"/>
              </a:rPr>
              <a:t>Dễ dàng quản lý, bảo trì</a:t>
            </a:r>
          </a:p>
          <a:p>
            <a:pPr marL="914400" algn="just" rtl="0" fontAlgn="base">
              <a:spcBef>
                <a:spcPts val="0"/>
              </a:spcBef>
              <a:spcAft>
                <a:spcPts val="0"/>
              </a:spcAft>
              <a:buFont typeface="Arial" panose="020B0604020202020204" pitchFamily="34" charset="0"/>
              <a:buChar char="•"/>
            </a:pPr>
            <a:r>
              <a:rPr lang="vi-VN" sz="2400" b="0" i="0" u="none" strike="noStrike" dirty="0">
                <a:solidFill>
                  <a:srgbClr val="000000"/>
                </a:solidFill>
                <a:effectLst/>
                <a:latin typeface="+mj-lt"/>
              </a:rPr>
              <a:t>Hiệu suất cao, thời gian truy cập phản hồi nhanh chóng.</a:t>
            </a:r>
          </a:p>
          <a:p>
            <a:pPr marL="0" indent="0">
              <a:buNone/>
            </a:pPr>
            <a:br>
              <a:rPr lang="vi-VN" sz="2400" b="0" dirty="0">
                <a:effectLst/>
                <a:latin typeface="+mj-lt"/>
              </a:rPr>
            </a:br>
            <a:endParaRPr lang="en-US" sz="2400" dirty="0">
              <a:latin typeface="+mj-lt"/>
            </a:endParaRPr>
          </a:p>
        </p:txBody>
      </p:sp>
    </p:spTree>
    <p:extLst>
      <p:ext uri="{BB962C8B-B14F-4D97-AF65-F5344CB8AC3E}">
        <p14:creationId xmlns:p14="http://schemas.microsoft.com/office/powerpoint/2010/main" val="2228732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EF326B-6304-4DCF-B2E4-E78A386E318A}"/>
              </a:ext>
            </a:extLst>
          </p:cNvPr>
          <p:cNvSpPr>
            <a:spLocks noGrp="1"/>
          </p:cNvSpPr>
          <p:nvPr>
            <p:ph idx="1"/>
          </p:nvPr>
        </p:nvSpPr>
        <p:spPr>
          <a:xfrm>
            <a:off x="838200" y="1080558"/>
            <a:ext cx="10515600" cy="4863042"/>
          </a:xfrm>
        </p:spPr>
        <p:txBody>
          <a:bodyPr>
            <a:normAutofit lnSpcReduction="10000"/>
          </a:bodyPr>
          <a:lstStyle/>
          <a:p>
            <a:pPr marL="0" indent="0" algn="ctr" rtl="0">
              <a:spcBef>
                <a:spcPts val="0"/>
              </a:spcBef>
              <a:spcAft>
                <a:spcPts val="300"/>
              </a:spcAft>
              <a:buNone/>
            </a:pPr>
            <a:r>
              <a:rPr lang="vi-VN" sz="2400" b="1" i="0" u="none" strike="noStrike" dirty="0">
                <a:solidFill>
                  <a:srgbClr val="000000"/>
                </a:solidFill>
                <a:effectLst/>
                <a:latin typeface="Times New Roman" panose="02020603050405020304" pitchFamily="18" charset="0"/>
              </a:rPr>
              <a:t>CHƯƠNG 2: PHÂN TÍCH HỆ THỐNG</a:t>
            </a:r>
            <a:endParaRPr lang="vi-VN" sz="2400" b="0" dirty="0">
              <a:effectLst/>
            </a:endParaRPr>
          </a:p>
          <a:p>
            <a:pPr marL="0" indent="0" rtl="0">
              <a:spcBef>
                <a:spcPts val="2000"/>
              </a:spcBef>
              <a:spcAft>
                <a:spcPts val="600"/>
              </a:spcAft>
              <a:buNone/>
            </a:pPr>
            <a:r>
              <a:rPr lang="vi-VN" sz="2400" b="1" i="0" u="none" strike="noStrike" dirty="0">
                <a:solidFill>
                  <a:srgbClr val="000000"/>
                </a:solidFill>
                <a:effectLst/>
                <a:latin typeface="Times New Roman" panose="02020603050405020304" pitchFamily="18" charset="0"/>
              </a:rPr>
              <a:t>I. Xác định các actor tương tác với hệ thống</a:t>
            </a:r>
            <a:endParaRPr lang="vi-VN" sz="2400" b="1" dirty="0">
              <a:effectLst/>
            </a:endParaRPr>
          </a:p>
          <a:p>
            <a:pPr indent="0" algn="just" rtl="0">
              <a:spcBef>
                <a:spcPts val="0"/>
              </a:spcBef>
              <a:spcAft>
                <a:spcPts val="800"/>
              </a:spcAft>
              <a:buNone/>
            </a:pPr>
            <a:r>
              <a:rPr lang="vi-VN" sz="2400" b="0" i="0" u="none" strike="noStrike" dirty="0">
                <a:solidFill>
                  <a:srgbClr val="000000"/>
                </a:solidFill>
                <a:effectLst/>
                <a:latin typeface="Times New Roman" panose="02020603050405020304" pitchFamily="18" charset="0"/>
              </a:rPr>
              <a:t>Dựa trên các mô tả của bài toán, ta có thể xác định được những tác nhân của hệ thống trên như sau:</a:t>
            </a:r>
            <a:endParaRPr lang="vi-VN" sz="2400" b="0" dirty="0">
              <a:effectLst/>
            </a:endParaRPr>
          </a:p>
          <a:p>
            <a:pPr indent="0" algn="just" rtl="0" fontAlgn="base">
              <a:spcBef>
                <a:spcPts val="0"/>
              </a:spcBef>
              <a:spcAft>
                <a:spcPts val="0"/>
              </a:spcAft>
              <a:buNone/>
            </a:pPr>
            <a:r>
              <a:rPr lang="vi-VN" sz="2400" b="1" i="0" u="none" strike="noStrike" dirty="0">
                <a:solidFill>
                  <a:srgbClr val="000000"/>
                </a:solidFill>
                <a:effectLst/>
                <a:latin typeface="Times New Roman" panose="02020603050405020304" pitchFamily="18" charset="0"/>
              </a:rPr>
              <a:t>Khách hàng :</a:t>
            </a:r>
            <a:r>
              <a:rPr lang="vi-VN" sz="2400" b="0" i="0" u="none" strike="noStrike" dirty="0">
                <a:solidFill>
                  <a:srgbClr val="000000"/>
                </a:solidFill>
                <a:effectLst/>
                <a:latin typeface="Times New Roman" panose="02020603050405020304" pitchFamily="18" charset="0"/>
              </a:rPr>
              <a:t> Là những người truy cập vào hệ thống, có các chức năng như khách vãng lai, có thể thêm các sách ưa thích, nhận khuyến mại</a:t>
            </a:r>
            <a:endParaRPr lang="vi-VN" sz="2400" b="0" i="0" u="none" strike="noStrike" dirty="0">
              <a:solidFill>
                <a:srgbClr val="000000"/>
              </a:solidFill>
              <a:effectLst/>
              <a:latin typeface="Noto Sans Symbols"/>
            </a:endParaRPr>
          </a:p>
          <a:p>
            <a:pPr indent="0" algn="just" rtl="0" fontAlgn="base">
              <a:spcBef>
                <a:spcPts val="0"/>
              </a:spcBef>
              <a:spcAft>
                <a:spcPts val="0"/>
              </a:spcAft>
              <a:buNone/>
            </a:pPr>
            <a:r>
              <a:rPr lang="vi-VN" sz="2400" b="1" i="0" u="none" strike="noStrike" dirty="0">
                <a:solidFill>
                  <a:srgbClr val="000000"/>
                </a:solidFill>
                <a:effectLst/>
                <a:latin typeface="Times New Roman" panose="02020603050405020304" pitchFamily="18" charset="0"/>
              </a:rPr>
              <a:t>Hệ thống thanh toán:</a:t>
            </a:r>
            <a:r>
              <a:rPr lang="vi-VN" sz="2400" b="0" i="0" u="none" strike="noStrike" dirty="0">
                <a:solidFill>
                  <a:srgbClr val="000000"/>
                </a:solidFill>
                <a:effectLst/>
                <a:latin typeface="Times New Roman" panose="02020603050405020304" pitchFamily="18" charset="0"/>
              </a:rPr>
              <a:t> Là hệ thống bên thứ ba hỗ trợ thanh toán trực tuyến</a:t>
            </a:r>
            <a:endParaRPr lang="vi-VN" sz="2400" b="0" i="0" u="none" strike="noStrike" dirty="0">
              <a:solidFill>
                <a:srgbClr val="000000"/>
              </a:solidFill>
              <a:effectLst/>
              <a:latin typeface="Noto Sans Symbols"/>
            </a:endParaRPr>
          </a:p>
          <a:p>
            <a:pPr indent="0" algn="just" rtl="0" fontAlgn="base">
              <a:spcBef>
                <a:spcPts val="0"/>
              </a:spcBef>
              <a:spcAft>
                <a:spcPts val="0"/>
              </a:spcAft>
              <a:buNone/>
            </a:pPr>
            <a:r>
              <a:rPr lang="vi-VN" sz="2400" b="1" i="0" u="none" strike="noStrike" dirty="0">
                <a:solidFill>
                  <a:srgbClr val="000000"/>
                </a:solidFill>
                <a:effectLst/>
                <a:latin typeface="Times New Roman" panose="02020603050405020304" pitchFamily="18" charset="0"/>
              </a:rPr>
              <a:t>Nhân viên bán hàng:</a:t>
            </a:r>
            <a:r>
              <a:rPr lang="vi-VN" sz="2400" b="0" i="0" u="none" strike="noStrike" dirty="0">
                <a:solidFill>
                  <a:srgbClr val="000000"/>
                </a:solidFill>
                <a:effectLst/>
                <a:latin typeface="Times New Roman" panose="02020603050405020304" pitchFamily="18" charset="0"/>
              </a:rPr>
              <a:t> Là những người hỗ trợ khách hàng, chốt đơn hàng của khách,  theo dõi đơn hàng vận chuyển</a:t>
            </a:r>
            <a:endParaRPr lang="vi-VN" sz="2400" b="0" i="0" u="none" strike="noStrike" dirty="0">
              <a:solidFill>
                <a:srgbClr val="000000"/>
              </a:solidFill>
              <a:effectLst/>
              <a:latin typeface="Noto Sans Symbols"/>
            </a:endParaRPr>
          </a:p>
          <a:p>
            <a:pPr indent="0" algn="just" rtl="0" fontAlgn="base">
              <a:spcBef>
                <a:spcPts val="0"/>
              </a:spcBef>
              <a:spcAft>
                <a:spcPts val="0"/>
              </a:spcAft>
              <a:buNone/>
            </a:pPr>
            <a:r>
              <a:rPr lang="vi-VN" sz="2400" b="1" i="0" u="none" strike="noStrike" dirty="0">
                <a:solidFill>
                  <a:srgbClr val="000000"/>
                </a:solidFill>
                <a:effectLst/>
                <a:latin typeface="Times New Roman" panose="02020603050405020304" pitchFamily="18" charset="0"/>
              </a:rPr>
              <a:t>Hệ thống vận chuyển:</a:t>
            </a:r>
            <a:r>
              <a:rPr lang="vi-VN" sz="2400" b="0" i="0" u="none" strike="noStrike" dirty="0">
                <a:solidFill>
                  <a:srgbClr val="000000"/>
                </a:solidFill>
                <a:effectLst/>
                <a:latin typeface="Times New Roman" panose="02020603050405020304" pitchFamily="18" charset="0"/>
              </a:rPr>
              <a:t> Là hệ thống bên thứ ba hỗ trợ hỗ trợ theo dõi vận chuyển cho khách và nhân viên</a:t>
            </a:r>
            <a:endParaRPr lang="vi-VN" sz="2400" b="0" i="0" u="none" strike="noStrike" dirty="0">
              <a:solidFill>
                <a:srgbClr val="000000"/>
              </a:solidFill>
              <a:effectLst/>
              <a:latin typeface="Noto Sans Symbols"/>
            </a:endParaRPr>
          </a:p>
          <a:p>
            <a:pPr indent="0" algn="just" rtl="0" fontAlgn="base">
              <a:spcBef>
                <a:spcPts val="0"/>
              </a:spcBef>
              <a:spcAft>
                <a:spcPts val="0"/>
              </a:spcAft>
              <a:buNone/>
            </a:pPr>
            <a:r>
              <a:rPr lang="vi-VN" sz="2400" b="1" i="0" u="none" strike="noStrike" dirty="0">
                <a:solidFill>
                  <a:srgbClr val="000000"/>
                </a:solidFill>
                <a:effectLst/>
                <a:latin typeface="Times New Roman" panose="02020603050405020304" pitchFamily="18" charset="0"/>
              </a:rPr>
              <a:t>Người quản trị cửa hàng:</a:t>
            </a:r>
            <a:r>
              <a:rPr lang="vi-VN" sz="2400" b="0" i="0" u="none" strike="noStrike" dirty="0">
                <a:solidFill>
                  <a:srgbClr val="000000"/>
                </a:solidFill>
                <a:effectLst/>
                <a:latin typeface="Times New Roman" panose="02020603050405020304" pitchFamily="18" charset="0"/>
              </a:rPr>
              <a:t> Là người tạo và quản lý tài khoản cho nhân viên và người dùng, tạo khuyến mại</a:t>
            </a:r>
            <a:endParaRPr lang="vi-VN" sz="2400" b="0" i="0" u="none" strike="noStrike" dirty="0">
              <a:solidFill>
                <a:srgbClr val="000000"/>
              </a:solidFill>
              <a:effectLst/>
              <a:latin typeface="Noto Sans Symbols"/>
            </a:endParaRPr>
          </a:p>
          <a:p>
            <a:pPr indent="0" algn="just" rtl="0" fontAlgn="base">
              <a:spcBef>
                <a:spcPts val="0"/>
              </a:spcBef>
              <a:spcAft>
                <a:spcPts val="0"/>
              </a:spcAft>
              <a:buNone/>
            </a:pPr>
            <a:r>
              <a:rPr lang="vi-VN" sz="2400" b="1" i="0" u="none" strike="noStrike" dirty="0">
                <a:solidFill>
                  <a:srgbClr val="000000"/>
                </a:solidFill>
                <a:effectLst/>
                <a:latin typeface="Times New Roman" panose="02020603050405020304" pitchFamily="18" charset="0"/>
              </a:rPr>
              <a:t>Quản lý kho: </a:t>
            </a:r>
            <a:r>
              <a:rPr lang="vi-VN" sz="2400" b="0" i="0" u="none" strike="noStrike" dirty="0">
                <a:solidFill>
                  <a:srgbClr val="000000"/>
                </a:solidFill>
                <a:effectLst/>
                <a:latin typeface="Times New Roman" panose="02020603050405020304" pitchFamily="18" charset="0"/>
              </a:rPr>
              <a:t>Là những người quản lý xuất, nhập sách, quản lý tồn kho</a:t>
            </a:r>
            <a:endParaRPr lang="vi-VN" sz="2400" b="0" i="0" u="none" strike="noStrike" dirty="0">
              <a:solidFill>
                <a:srgbClr val="000000"/>
              </a:solidFill>
              <a:effectLst/>
              <a:latin typeface="Noto Sans Symbols"/>
            </a:endParaRPr>
          </a:p>
          <a:p>
            <a:endParaRPr lang="en-US" dirty="0"/>
          </a:p>
        </p:txBody>
      </p:sp>
    </p:spTree>
    <p:extLst>
      <p:ext uri="{BB962C8B-B14F-4D97-AF65-F5344CB8AC3E}">
        <p14:creationId xmlns:p14="http://schemas.microsoft.com/office/powerpoint/2010/main" val="3832731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2813C0-11AD-4D43-B175-066784496B20}"/>
              </a:ext>
            </a:extLst>
          </p:cNvPr>
          <p:cNvSpPr>
            <a:spLocks noGrp="1"/>
          </p:cNvSpPr>
          <p:nvPr>
            <p:ph idx="1"/>
          </p:nvPr>
        </p:nvSpPr>
        <p:spPr>
          <a:xfrm>
            <a:off x="838200" y="1253331"/>
            <a:ext cx="10515600" cy="4351338"/>
          </a:xfrm>
        </p:spPr>
        <p:txBody>
          <a:bodyPr>
            <a:normAutofit fontScale="32500" lnSpcReduction="20000"/>
          </a:bodyPr>
          <a:lstStyle/>
          <a:p>
            <a:pPr marL="0" indent="0">
              <a:buNone/>
            </a:pPr>
            <a:r>
              <a:rPr lang="en-US" sz="8000" b="1" i="0" u="none" strike="noStrike" dirty="0" err="1">
                <a:solidFill>
                  <a:srgbClr val="000000"/>
                </a:solidFill>
                <a:effectLst/>
                <a:latin typeface="Times New Roman" panose="02020603050405020304" pitchFamily="18" charset="0"/>
                <a:cs typeface="Times New Roman" panose="02020603050405020304" pitchFamily="18" charset="0"/>
              </a:rPr>
              <a:t>II.Biểu</a:t>
            </a:r>
            <a:r>
              <a:rPr lang="en-US" sz="80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8000" b="1" i="0" u="none" strike="noStrike" dirty="0" err="1">
                <a:solidFill>
                  <a:srgbClr val="000000"/>
                </a:solidFill>
                <a:effectLst/>
                <a:latin typeface="Times New Roman" panose="02020603050405020304" pitchFamily="18" charset="0"/>
                <a:cs typeface="Times New Roman" panose="02020603050405020304" pitchFamily="18" charset="0"/>
              </a:rPr>
              <a:t>đồ</a:t>
            </a:r>
            <a:r>
              <a:rPr lang="en-US" sz="80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8000" b="1" i="0" u="none" strike="noStrike" dirty="0" err="1">
                <a:solidFill>
                  <a:srgbClr val="000000"/>
                </a:solidFill>
                <a:effectLst/>
                <a:latin typeface="Times New Roman" panose="02020603050405020304" pitchFamily="18" charset="0"/>
                <a:cs typeface="Times New Roman" panose="02020603050405020304" pitchFamily="18" charset="0"/>
              </a:rPr>
              <a:t>usecase</a:t>
            </a:r>
            <a:endParaRPr lang="en-US" sz="80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sz="8000" b="0" i="0" u="none" strike="noStrike" dirty="0">
                <a:solidFill>
                  <a:srgbClr val="000000"/>
                </a:solidFill>
                <a:effectLst/>
                <a:latin typeface="Times New Roman" panose="02020603050405020304" pitchFamily="18" charset="0"/>
                <a:cs typeface="Times New Roman" panose="02020603050405020304" pitchFamily="18" charset="0"/>
              </a:rPr>
              <a:t>1. </a:t>
            </a:r>
            <a:r>
              <a:rPr lang="en-US" sz="8000" b="0" i="0" u="none" strike="noStrike" dirty="0" err="1">
                <a:solidFill>
                  <a:srgbClr val="000000"/>
                </a:solidFill>
                <a:effectLst/>
                <a:latin typeface="Times New Roman" panose="02020603050405020304" pitchFamily="18" charset="0"/>
                <a:cs typeface="Times New Roman" panose="02020603050405020304" pitchFamily="18" charset="0"/>
              </a:rPr>
              <a:t>Biểu</a:t>
            </a:r>
            <a:r>
              <a:rPr lang="en-US" sz="8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8000" b="0" i="0" u="none" strike="noStrike" dirty="0" err="1">
                <a:solidFill>
                  <a:srgbClr val="000000"/>
                </a:solidFill>
                <a:effectLst/>
                <a:latin typeface="Times New Roman" panose="02020603050405020304" pitchFamily="18" charset="0"/>
                <a:cs typeface="Times New Roman" panose="02020603050405020304" pitchFamily="18" charset="0"/>
              </a:rPr>
              <a:t>đồ</a:t>
            </a:r>
            <a:r>
              <a:rPr lang="en-US" sz="8000" b="0" i="0" u="none" strike="noStrike" dirty="0">
                <a:solidFill>
                  <a:srgbClr val="000000"/>
                </a:solidFill>
                <a:effectLst/>
                <a:latin typeface="Times New Roman" panose="02020603050405020304" pitchFamily="18" charset="0"/>
                <a:cs typeface="Times New Roman" panose="02020603050405020304" pitchFamily="18" charset="0"/>
              </a:rPr>
              <a:t> use case </a:t>
            </a:r>
            <a:r>
              <a:rPr lang="en-US" sz="8000" b="0" i="0" u="none" strike="noStrike" dirty="0" err="1">
                <a:solidFill>
                  <a:srgbClr val="000000"/>
                </a:solidFill>
                <a:effectLst/>
                <a:latin typeface="Times New Roman" panose="02020603050405020304" pitchFamily="18" charset="0"/>
                <a:cs typeface="Times New Roman" panose="02020603050405020304" pitchFamily="18" charset="0"/>
              </a:rPr>
              <a:t>tổng</a:t>
            </a:r>
            <a:r>
              <a:rPr lang="en-US" sz="8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8000" b="0" i="0" u="none" strike="noStrike" dirty="0" err="1">
                <a:solidFill>
                  <a:srgbClr val="000000"/>
                </a:solidFill>
                <a:effectLst/>
                <a:latin typeface="Times New Roman" panose="02020603050405020304" pitchFamily="18" charset="0"/>
                <a:cs typeface="Times New Roman" panose="02020603050405020304" pitchFamily="18" charset="0"/>
              </a:rPr>
              <a:t>quát</a:t>
            </a:r>
            <a:endParaRPr lang="en-US" sz="8000" b="1" dirty="0">
              <a:effectLst/>
              <a:latin typeface="Times New Roman" panose="02020603050405020304" pitchFamily="18" charset="0"/>
              <a:cs typeface="Times New Roman" panose="02020603050405020304" pitchFamily="18" charset="0"/>
            </a:endParaRPr>
          </a:p>
          <a:p>
            <a:pPr marL="0" indent="0">
              <a:buNone/>
            </a:pPr>
            <a:r>
              <a:rPr lang="en-US" sz="8000" b="0" i="0" u="none" strike="noStrike" dirty="0">
                <a:solidFill>
                  <a:srgbClr val="000000"/>
                </a:solidFill>
                <a:effectLst/>
                <a:latin typeface="Times New Roman" panose="02020603050405020304" pitchFamily="18" charset="0"/>
                <a:cs typeface="Times New Roman" panose="02020603050405020304" pitchFamily="18" charset="0"/>
              </a:rPr>
              <a:t>2. </a:t>
            </a:r>
            <a:r>
              <a:rPr lang="en-US" sz="8000" b="0" i="0" u="none" strike="noStrike" dirty="0" err="1">
                <a:solidFill>
                  <a:srgbClr val="000000"/>
                </a:solidFill>
                <a:effectLst/>
                <a:latin typeface="Times New Roman" panose="02020603050405020304" pitchFamily="18" charset="0"/>
                <a:cs typeface="Times New Roman" panose="02020603050405020304" pitchFamily="18" charset="0"/>
              </a:rPr>
              <a:t>Đặc</a:t>
            </a:r>
            <a:r>
              <a:rPr lang="en-US" sz="8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8000" b="0" i="0" u="none" strike="noStrike" dirty="0" err="1">
                <a:solidFill>
                  <a:srgbClr val="000000"/>
                </a:solidFill>
                <a:effectLst/>
                <a:latin typeface="Times New Roman" panose="02020603050405020304" pitchFamily="18" charset="0"/>
                <a:cs typeface="Times New Roman" panose="02020603050405020304" pitchFamily="18" charset="0"/>
              </a:rPr>
              <a:t>tả</a:t>
            </a:r>
            <a:r>
              <a:rPr lang="en-US" sz="8000" b="0" i="0" u="none" strike="noStrike" dirty="0">
                <a:solidFill>
                  <a:srgbClr val="000000"/>
                </a:solidFill>
                <a:effectLst/>
                <a:latin typeface="Times New Roman" panose="02020603050405020304" pitchFamily="18" charset="0"/>
                <a:cs typeface="Times New Roman" panose="02020603050405020304" pitchFamily="18" charset="0"/>
              </a:rPr>
              <a:t> use case</a:t>
            </a:r>
            <a:endParaRPr lang="en-US" sz="8000" b="1" dirty="0">
              <a:effectLst/>
              <a:latin typeface="Times New Roman" panose="02020603050405020304" pitchFamily="18" charset="0"/>
              <a:cs typeface="Times New Roman" panose="02020603050405020304" pitchFamily="18" charset="0"/>
            </a:endParaRPr>
          </a:p>
          <a:p>
            <a:pPr marL="457200" lvl="1" indent="0">
              <a:buNone/>
            </a:pPr>
            <a:r>
              <a:rPr lang="en-US" sz="7200" b="0" i="0" u="none" strike="noStrike" dirty="0">
                <a:effectLst/>
                <a:latin typeface="Times New Roman" panose="02020603050405020304" pitchFamily="18" charset="0"/>
                <a:cs typeface="Times New Roman" panose="02020603050405020304" pitchFamily="18" charset="0"/>
              </a:rPr>
              <a:t>2.1. </a:t>
            </a:r>
            <a:r>
              <a:rPr lang="en-US" sz="7200" b="0" i="0" u="none" strike="noStrike" dirty="0" err="1">
                <a:effectLst/>
                <a:latin typeface="Times New Roman" panose="02020603050405020304" pitchFamily="18" charset="0"/>
                <a:cs typeface="Times New Roman" panose="02020603050405020304" pitchFamily="18" charset="0"/>
              </a:rPr>
              <a:t>Đăng</a:t>
            </a:r>
            <a:r>
              <a:rPr lang="en-US" sz="7200" b="0" i="0" u="none" strike="noStrike" dirty="0">
                <a:effectLst/>
                <a:latin typeface="Times New Roman" panose="02020603050405020304" pitchFamily="18" charset="0"/>
                <a:cs typeface="Times New Roman" panose="02020603050405020304" pitchFamily="18" charset="0"/>
              </a:rPr>
              <a:t> </a:t>
            </a:r>
            <a:r>
              <a:rPr lang="en-US" sz="7200" b="0" i="0" u="none" strike="noStrike" dirty="0" err="1">
                <a:effectLst/>
                <a:latin typeface="Times New Roman" panose="02020603050405020304" pitchFamily="18" charset="0"/>
                <a:cs typeface="Times New Roman" panose="02020603050405020304" pitchFamily="18" charset="0"/>
              </a:rPr>
              <a:t>ký</a:t>
            </a:r>
            <a:r>
              <a:rPr lang="en-US" sz="7200" b="0" i="0" u="none" strike="noStrike" dirty="0">
                <a:effectLst/>
                <a:latin typeface="Times New Roman" panose="02020603050405020304" pitchFamily="18" charset="0"/>
                <a:cs typeface="Times New Roman" panose="02020603050405020304" pitchFamily="18" charset="0"/>
              </a:rPr>
              <a:t> </a:t>
            </a:r>
            <a:r>
              <a:rPr lang="en-US" sz="7200" b="0" i="0" u="none" strike="noStrike" dirty="0" err="1">
                <a:effectLst/>
                <a:latin typeface="Times New Roman" panose="02020603050405020304" pitchFamily="18" charset="0"/>
                <a:cs typeface="Times New Roman" panose="02020603050405020304" pitchFamily="18" charset="0"/>
              </a:rPr>
              <a:t>thành</a:t>
            </a:r>
            <a:r>
              <a:rPr lang="en-US" sz="7200" b="0" i="0" u="none" strike="noStrike" dirty="0">
                <a:effectLst/>
                <a:latin typeface="Times New Roman" panose="02020603050405020304" pitchFamily="18" charset="0"/>
                <a:cs typeface="Times New Roman" panose="02020603050405020304" pitchFamily="18" charset="0"/>
              </a:rPr>
              <a:t> </a:t>
            </a:r>
            <a:r>
              <a:rPr lang="en-US" sz="7200" b="0" i="0" u="none" strike="noStrike" dirty="0" err="1">
                <a:effectLst/>
                <a:latin typeface="Times New Roman" panose="02020603050405020304" pitchFamily="18" charset="0"/>
                <a:cs typeface="Times New Roman" panose="02020603050405020304" pitchFamily="18" charset="0"/>
              </a:rPr>
              <a:t>viên</a:t>
            </a:r>
            <a:endParaRPr lang="en-US" sz="7200" b="0" i="0" u="none" strike="noStrike" dirty="0">
              <a:effectLst/>
              <a:latin typeface="Times New Roman" panose="02020603050405020304" pitchFamily="18" charset="0"/>
              <a:cs typeface="Times New Roman" panose="02020603050405020304" pitchFamily="18" charset="0"/>
            </a:endParaRPr>
          </a:p>
          <a:p>
            <a:pPr marL="457200" lvl="1" indent="0">
              <a:buNone/>
            </a:pPr>
            <a:r>
              <a:rPr lang="en-US" sz="7200" b="0" i="0" u="none" strike="noStrike" dirty="0">
                <a:effectLst/>
                <a:latin typeface="Times New Roman" panose="02020603050405020304" pitchFamily="18" charset="0"/>
                <a:cs typeface="Times New Roman" panose="02020603050405020304" pitchFamily="18" charset="0"/>
              </a:rPr>
              <a:t>2.2: </a:t>
            </a:r>
            <a:r>
              <a:rPr lang="en-US" sz="7200" b="0" i="0" u="none" strike="noStrike" dirty="0" err="1">
                <a:effectLst/>
                <a:latin typeface="Times New Roman" panose="02020603050405020304" pitchFamily="18" charset="0"/>
                <a:cs typeface="Times New Roman" panose="02020603050405020304" pitchFamily="18" charset="0"/>
              </a:rPr>
              <a:t>Quản</a:t>
            </a:r>
            <a:r>
              <a:rPr lang="en-US" sz="7200" b="0" i="0" u="none" strike="noStrike" dirty="0">
                <a:effectLst/>
                <a:latin typeface="Times New Roman" panose="02020603050405020304" pitchFamily="18" charset="0"/>
                <a:cs typeface="Times New Roman" panose="02020603050405020304" pitchFamily="18" charset="0"/>
              </a:rPr>
              <a:t> </a:t>
            </a:r>
            <a:r>
              <a:rPr lang="en-US" sz="7200" b="0" i="0" u="none" strike="noStrike" dirty="0" err="1">
                <a:effectLst/>
                <a:latin typeface="Times New Roman" panose="02020603050405020304" pitchFamily="18" charset="0"/>
                <a:cs typeface="Times New Roman" panose="02020603050405020304" pitchFamily="18" charset="0"/>
              </a:rPr>
              <a:t>lý</a:t>
            </a:r>
            <a:r>
              <a:rPr lang="en-US" sz="7200" b="0" i="0" u="none" strike="noStrike" dirty="0">
                <a:effectLst/>
                <a:latin typeface="Times New Roman" panose="02020603050405020304" pitchFamily="18" charset="0"/>
                <a:cs typeface="Times New Roman" panose="02020603050405020304" pitchFamily="18" charset="0"/>
              </a:rPr>
              <a:t> </a:t>
            </a:r>
            <a:r>
              <a:rPr lang="en-US" sz="7200" b="0" i="0" u="none" strike="noStrike" dirty="0" err="1">
                <a:effectLst/>
                <a:latin typeface="Times New Roman" panose="02020603050405020304" pitchFamily="18" charset="0"/>
                <a:cs typeface="Times New Roman" panose="02020603050405020304" pitchFamily="18" charset="0"/>
              </a:rPr>
              <a:t>thanh</a:t>
            </a:r>
            <a:r>
              <a:rPr lang="en-US" sz="7200" b="0" i="0" u="none" strike="noStrike" dirty="0">
                <a:effectLst/>
                <a:latin typeface="Times New Roman" panose="02020603050405020304" pitchFamily="18" charset="0"/>
                <a:cs typeface="Times New Roman" panose="02020603050405020304" pitchFamily="18" charset="0"/>
              </a:rPr>
              <a:t> </a:t>
            </a:r>
            <a:r>
              <a:rPr lang="en-US" sz="7200" b="0" i="0" u="none" strike="noStrike" dirty="0" err="1">
                <a:effectLst/>
                <a:latin typeface="Times New Roman" panose="02020603050405020304" pitchFamily="18" charset="0"/>
                <a:cs typeface="Times New Roman" panose="02020603050405020304" pitchFamily="18" charset="0"/>
              </a:rPr>
              <a:t>toán</a:t>
            </a:r>
            <a:endParaRPr lang="en-US" sz="7200" b="0" i="0" u="none" strike="noStrike" dirty="0">
              <a:effectLst/>
              <a:latin typeface="Times New Roman" panose="02020603050405020304" pitchFamily="18" charset="0"/>
              <a:cs typeface="Times New Roman" panose="02020603050405020304" pitchFamily="18" charset="0"/>
            </a:endParaRPr>
          </a:p>
          <a:p>
            <a:pPr marL="457200" lvl="1" indent="0">
              <a:buNone/>
            </a:pPr>
            <a:r>
              <a:rPr lang="vi-VN" sz="7200" b="0" i="0" u="none" strike="noStrike" dirty="0">
                <a:effectLst/>
                <a:latin typeface="Times New Roman" panose="02020603050405020304" pitchFamily="18" charset="0"/>
                <a:cs typeface="Times New Roman" panose="02020603050405020304" pitchFamily="18" charset="0"/>
              </a:rPr>
              <a:t>2.</a:t>
            </a:r>
            <a:r>
              <a:rPr lang="en-US" sz="7200" b="0" i="0" u="none" strike="noStrike" dirty="0">
                <a:effectLst/>
                <a:latin typeface="Times New Roman" panose="02020603050405020304" pitchFamily="18" charset="0"/>
                <a:cs typeface="Times New Roman" panose="02020603050405020304" pitchFamily="18" charset="0"/>
              </a:rPr>
              <a:t>3</a:t>
            </a:r>
            <a:r>
              <a:rPr lang="vi-VN" sz="7200" b="0" i="0" u="none" strike="noStrike" dirty="0">
                <a:effectLst/>
                <a:latin typeface="Times New Roman" panose="02020603050405020304" pitchFamily="18" charset="0"/>
                <a:cs typeface="Times New Roman" panose="02020603050405020304" pitchFamily="18" charset="0"/>
              </a:rPr>
              <a:t>: Chốt đơn</a:t>
            </a:r>
            <a:endParaRPr lang="en-US" sz="7200" b="0" i="0" u="none" strike="noStrike" dirty="0">
              <a:effectLst/>
              <a:latin typeface="Times New Roman" panose="02020603050405020304" pitchFamily="18" charset="0"/>
              <a:cs typeface="Times New Roman" panose="02020603050405020304" pitchFamily="18" charset="0"/>
            </a:endParaRPr>
          </a:p>
          <a:p>
            <a:pPr marL="457200" lvl="1" indent="0">
              <a:buNone/>
            </a:pPr>
            <a:r>
              <a:rPr lang="en-US" sz="7200" b="0" i="0" u="none" strike="noStrike" dirty="0">
                <a:effectLst/>
                <a:latin typeface="Times New Roman" panose="02020603050405020304" pitchFamily="18" charset="0"/>
                <a:cs typeface="Times New Roman" panose="02020603050405020304" pitchFamily="18" charset="0"/>
              </a:rPr>
              <a:t>2.4. </a:t>
            </a:r>
            <a:r>
              <a:rPr lang="en-US" sz="7200" b="0" i="0" u="none" strike="noStrike" dirty="0" err="1">
                <a:effectLst/>
                <a:latin typeface="Times New Roman" panose="02020603050405020304" pitchFamily="18" charset="0"/>
                <a:cs typeface="Times New Roman" panose="02020603050405020304" pitchFamily="18" charset="0"/>
              </a:rPr>
              <a:t>Sửa</a:t>
            </a:r>
            <a:r>
              <a:rPr lang="en-US" sz="7200" b="0" i="0" u="none" strike="noStrike" dirty="0">
                <a:effectLst/>
                <a:latin typeface="Times New Roman" panose="02020603050405020304" pitchFamily="18" charset="0"/>
                <a:cs typeface="Times New Roman" panose="02020603050405020304" pitchFamily="18" charset="0"/>
              </a:rPr>
              <a:t> </a:t>
            </a:r>
            <a:r>
              <a:rPr lang="en-US" sz="7200" b="0" i="0" u="none" strike="noStrike" dirty="0" err="1">
                <a:effectLst/>
                <a:latin typeface="Times New Roman" panose="02020603050405020304" pitchFamily="18" charset="0"/>
                <a:cs typeface="Times New Roman" panose="02020603050405020304" pitchFamily="18" charset="0"/>
              </a:rPr>
              <a:t>thông</a:t>
            </a:r>
            <a:r>
              <a:rPr lang="en-US" sz="7200" b="0" i="0" u="none" strike="noStrike" dirty="0">
                <a:effectLst/>
                <a:latin typeface="Times New Roman" panose="02020603050405020304" pitchFamily="18" charset="0"/>
                <a:cs typeface="Times New Roman" panose="02020603050405020304" pitchFamily="18" charset="0"/>
              </a:rPr>
              <a:t> tin </a:t>
            </a:r>
            <a:r>
              <a:rPr lang="en-US" sz="7200" b="0" i="0" u="none" strike="noStrike" dirty="0" err="1">
                <a:effectLst/>
                <a:latin typeface="Times New Roman" panose="02020603050405020304" pitchFamily="18" charset="0"/>
                <a:cs typeface="Times New Roman" panose="02020603050405020304" pitchFamily="18" charset="0"/>
              </a:rPr>
              <a:t>sách</a:t>
            </a:r>
            <a:endParaRPr lang="en-US" sz="7200" b="0" i="0" u="none" strike="noStrike" dirty="0">
              <a:effectLst/>
              <a:latin typeface="Times New Roman" panose="02020603050405020304" pitchFamily="18" charset="0"/>
              <a:cs typeface="Times New Roman" panose="02020603050405020304" pitchFamily="18" charset="0"/>
            </a:endParaRPr>
          </a:p>
          <a:p>
            <a:pPr marL="457200" lvl="1" indent="0">
              <a:buNone/>
            </a:pPr>
            <a:r>
              <a:rPr lang="en-US" sz="7200" b="0" i="0" u="none" strike="noStrike" dirty="0">
                <a:effectLst/>
                <a:latin typeface="Times New Roman" panose="02020603050405020304" pitchFamily="18" charset="0"/>
                <a:cs typeface="Times New Roman" panose="02020603050405020304" pitchFamily="18" charset="0"/>
              </a:rPr>
              <a:t>2.5. </a:t>
            </a:r>
            <a:r>
              <a:rPr lang="en-US" sz="7200" b="0" i="0" u="none" strike="noStrike" dirty="0" err="1">
                <a:effectLst/>
                <a:latin typeface="Times New Roman" panose="02020603050405020304" pitchFamily="18" charset="0"/>
                <a:cs typeface="Times New Roman" panose="02020603050405020304" pitchFamily="18" charset="0"/>
              </a:rPr>
              <a:t>Thêm</a:t>
            </a:r>
            <a:r>
              <a:rPr lang="en-US" sz="7200" b="0" i="0" u="none" strike="noStrike" dirty="0">
                <a:effectLst/>
                <a:latin typeface="Times New Roman" panose="02020603050405020304" pitchFamily="18" charset="0"/>
                <a:cs typeface="Times New Roman" panose="02020603050405020304" pitchFamily="18" charset="0"/>
              </a:rPr>
              <a:t> </a:t>
            </a:r>
            <a:r>
              <a:rPr lang="en-US" sz="7200" b="0" i="0" u="none" strike="noStrike" dirty="0" err="1">
                <a:effectLst/>
                <a:latin typeface="Times New Roman" panose="02020603050405020304" pitchFamily="18" charset="0"/>
                <a:cs typeface="Times New Roman" panose="02020603050405020304" pitchFamily="18" charset="0"/>
              </a:rPr>
              <a:t>sách</a:t>
            </a:r>
            <a:r>
              <a:rPr lang="en-US" sz="7200" b="0" i="0" u="none" strike="noStrike" dirty="0">
                <a:effectLst/>
                <a:latin typeface="Times New Roman" panose="02020603050405020304" pitchFamily="18" charset="0"/>
                <a:cs typeface="Times New Roman" panose="02020603050405020304" pitchFamily="18" charset="0"/>
              </a:rPr>
              <a:t> </a:t>
            </a:r>
            <a:r>
              <a:rPr lang="en-US" sz="7200" b="0" i="0" u="none" strike="noStrike" dirty="0" err="1">
                <a:effectLst/>
                <a:latin typeface="Times New Roman" panose="02020603050405020304" pitchFamily="18" charset="0"/>
                <a:cs typeface="Times New Roman" panose="02020603050405020304" pitchFamily="18" charset="0"/>
              </a:rPr>
              <a:t>mới</a:t>
            </a:r>
            <a:endParaRPr lang="en-US" sz="7200" b="0" i="0" u="none" strike="noStrike" dirty="0">
              <a:effectLst/>
              <a:latin typeface="Times New Roman" panose="02020603050405020304" pitchFamily="18" charset="0"/>
              <a:cs typeface="Times New Roman" panose="02020603050405020304" pitchFamily="18" charset="0"/>
            </a:endParaRPr>
          </a:p>
          <a:p>
            <a:pPr marL="457200" lvl="1" indent="0">
              <a:buNone/>
            </a:pPr>
            <a:r>
              <a:rPr lang="en-US" sz="7200" b="0" i="0" u="none" strike="noStrike" dirty="0">
                <a:effectLst/>
                <a:latin typeface="Times New Roman" panose="02020603050405020304" pitchFamily="18" charset="0"/>
                <a:cs typeface="Times New Roman" panose="02020603050405020304" pitchFamily="18" charset="0"/>
              </a:rPr>
              <a:t>2.6. </a:t>
            </a:r>
            <a:r>
              <a:rPr lang="en-US" sz="7200" b="0" i="0" u="none" strike="noStrike" dirty="0" err="1">
                <a:effectLst/>
                <a:latin typeface="Times New Roman" panose="02020603050405020304" pitchFamily="18" charset="0"/>
                <a:cs typeface="Times New Roman" panose="02020603050405020304" pitchFamily="18" charset="0"/>
              </a:rPr>
              <a:t>Thêm</a:t>
            </a:r>
            <a:r>
              <a:rPr lang="en-US" sz="7200" b="0" i="0" u="none" strike="noStrike" dirty="0">
                <a:effectLst/>
                <a:latin typeface="Times New Roman" panose="02020603050405020304" pitchFamily="18" charset="0"/>
                <a:cs typeface="Times New Roman" panose="02020603050405020304" pitchFamily="18" charset="0"/>
              </a:rPr>
              <a:t> </a:t>
            </a:r>
            <a:r>
              <a:rPr lang="en-US" sz="7200" b="0" i="0" u="none" strike="noStrike" dirty="0" err="1">
                <a:effectLst/>
                <a:latin typeface="Times New Roman" panose="02020603050405020304" pitchFamily="18" charset="0"/>
                <a:cs typeface="Times New Roman" panose="02020603050405020304" pitchFamily="18" charset="0"/>
              </a:rPr>
              <a:t>tài</a:t>
            </a:r>
            <a:r>
              <a:rPr lang="en-US" sz="7200" b="0" i="0" u="none" strike="noStrike" dirty="0">
                <a:effectLst/>
                <a:latin typeface="Times New Roman" panose="02020603050405020304" pitchFamily="18" charset="0"/>
                <a:cs typeface="Times New Roman" panose="02020603050405020304" pitchFamily="18" charset="0"/>
              </a:rPr>
              <a:t> </a:t>
            </a:r>
            <a:r>
              <a:rPr lang="en-US" sz="7200" b="0" i="0" u="none" strike="noStrike" dirty="0" err="1">
                <a:effectLst/>
                <a:latin typeface="Times New Roman" panose="02020603050405020304" pitchFamily="18" charset="0"/>
                <a:cs typeface="Times New Roman" panose="02020603050405020304" pitchFamily="18" charset="0"/>
              </a:rPr>
              <a:t>khoản</a:t>
            </a:r>
            <a:r>
              <a:rPr lang="en-US" sz="7200" b="0" i="0" u="none" strike="noStrike" dirty="0">
                <a:effectLst/>
                <a:latin typeface="Times New Roman" panose="02020603050405020304" pitchFamily="18" charset="0"/>
                <a:cs typeface="Times New Roman" panose="02020603050405020304" pitchFamily="18" charset="0"/>
              </a:rPr>
              <a:t> </a:t>
            </a:r>
            <a:r>
              <a:rPr lang="en-US" sz="7200" b="0" i="0" u="none" strike="noStrike" dirty="0" err="1">
                <a:effectLst/>
                <a:latin typeface="Times New Roman" panose="02020603050405020304" pitchFamily="18" charset="0"/>
                <a:cs typeface="Times New Roman" panose="02020603050405020304" pitchFamily="18" charset="0"/>
              </a:rPr>
              <a:t>cho</a:t>
            </a:r>
            <a:r>
              <a:rPr lang="en-US" sz="7200" b="0" i="0" u="none" strike="noStrike" dirty="0">
                <a:effectLst/>
                <a:latin typeface="Times New Roman" panose="02020603050405020304" pitchFamily="18" charset="0"/>
                <a:cs typeface="Times New Roman" panose="02020603050405020304" pitchFamily="18" charset="0"/>
              </a:rPr>
              <a:t> </a:t>
            </a:r>
            <a:r>
              <a:rPr lang="en-US" sz="7200" b="0" i="0" u="none" strike="noStrike" dirty="0" err="1">
                <a:effectLst/>
                <a:latin typeface="Times New Roman" panose="02020603050405020304" pitchFamily="18" charset="0"/>
                <a:cs typeface="Times New Roman" panose="02020603050405020304" pitchFamily="18" charset="0"/>
              </a:rPr>
              <a:t>nhân</a:t>
            </a:r>
            <a:r>
              <a:rPr lang="en-US" sz="7200" b="0" i="0" u="none" strike="noStrike" dirty="0">
                <a:effectLst/>
                <a:latin typeface="Times New Roman" panose="02020603050405020304" pitchFamily="18" charset="0"/>
                <a:cs typeface="Times New Roman" panose="02020603050405020304" pitchFamily="18" charset="0"/>
              </a:rPr>
              <a:t> </a:t>
            </a:r>
            <a:r>
              <a:rPr lang="en-US" sz="7200" b="0" i="0" u="none" strike="noStrike" dirty="0" err="1">
                <a:effectLst/>
                <a:latin typeface="Times New Roman" panose="02020603050405020304" pitchFamily="18" charset="0"/>
                <a:cs typeface="Times New Roman" panose="02020603050405020304" pitchFamily="18" charset="0"/>
              </a:rPr>
              <a:t>viên</a:t>
            </a:r>
            <a:r>
              <a:rPr lang="en-US" sz="7200" b="0" i="0" u="none" strike="noStrike" dirty="0">
                <a:effectLst/>
                <a:latin typeface="Times New Roman" panose="02020603050405020304" pitchFamily="18" charset="0"/>
                <a:cs typeface="Times New Roman" panose="02020603050405020304" pitchFamily="18" charset="0"/>
              </a:rPr>
              <a:t> </a:t>
            </a:r>
          </a:p>
          <a:p>
            <a:pPr marL="457200" lvl="1" indent="0">
              <a:buNone/>
            </a:pPr>
            <a:r>
              <a:rPr lang="en-US" sz="7200" b="0" i="0" u="none" strike="noStrike" dirty="0">
                <a:effectLst/>
                <a:latin typeface="Times New Roman" panose="02020603050405020304" pitchFamily="18" charset="0"/>
                <a:cs typeface="Times New Roman" panose="02020603050405020304" pitchFamily="18" charset="0"/>
              </a:rPr>
              <a:t>2.7. </a:t>
            </a:r>
            <a:r>
              <a:rPr lang="en-US" sz="7200" b="0" i="0" u="none" strike="noStrike" dirty="0" err="1">
                <a:effectLst/>
                <a:latin typeface="Times New Roman" panose="02020603050405020304" pitchFamily="18" charset="0"/>
                <a:cs typeface="Times New Roman" panose="02020603050405020304" pitchFamily="18" charset="0"/>
              </a:rPr>
              <a:t>Xoá</a:t>
            </a:r>
            <a:r>
              <a:rPr lang="en-US" sz="7200" b="0" i="0" u="none" strike="noStrike" dirty="0">
                <a:effectLst/>
                <a:latin typeface="Times New Roman" panose="02020603050405020304" pitchFamily="18" charset="0"/>
                <a:cs typeface="Times New Roman" panose="02020603050405020304" pitchFamily="18" charset="0"/>
              </a:rPr>
              <a:t> </a:t>
            </a:r>
            <a:r>
              <a:rPr lang="en-US" sz="7200" b="0" i="0" u="none" strike="noStrike" dirty="0" err="1">
                <a:effectLst/>
                <a:latin typeface="Times New Roman" panose="02020603050405020304" pitchFamily="18" charset="0"/>
                <a:cs typeface="Times New Roman" panose="02020603050405020304" pitchFamily="18" charset="0"/>
              </a:rPr>
              <a:t>tài</a:t>
            </a:r>
            <a:r>
              <a:rPr lang="en-US" sz="7200" b="0" i="0" u="none" strike="noStrike" dirty="0">
                <a:effectLst/>
                <a:latin typeface="Times New Roman" panose="02020603050405020304" pitchFamily="18" charset="0"/>
                <a:cs typeface="Times New Roman" panose="02020603050405020304" pitchFamily="18" charset="0"/>
              </a:rPr>
              <a:t> </a:t>
            </a:r>
            <a:r>
              <a:rPr lang="en-US" sz="7200" b="0" i="0" u="none" strike="noStrike" dirty="0" err="1">
                <a:effectLst/>
                <a:latin typeface="Times New Roman" panose="02020603050405020304" pitchFamily="18" charset="0"/>
                <a:cs typeface="Times New Roman" panose="02020603050405020304" pitchFamily="18" charset="0"/>
              </a:rPr>
              <a:t>khoản</a:t>
            </a:r>
            <a:r>
              <a:rPr lang="en-US" sz="7200" b="0" i="0" u="none" strike="noStrike" dirty="0">
                <a:effectLst/>
                <a:latin typeface="Times New Roman" panose="02020603050405020304" pitchFamily="18" charset="0"/>
                <a:cs typeface="Times New Roman" panose="02020603050405020304" pitchFamily="18" charset="0"/>
              </a:rPr>
              <a:t> </a:t>
            </a:r>
            <a:r>
              <a:rPr lang="en-US" sz="7200" b="0" i="0" u="none" strike="noStrike" dirty="0" err="1">
                <a:effectLst/>
                <a:latin typeface="Times New Roman" panose="02020603050405020304" pitchFamily="18" charset="0"/>
                <a:cs typeface="Times New Roman" panose="02020603050405020304" pitchFamily="18" charset="0"/>
              </a:rPr>
              <a:t>cho</a:t>
            </a:r>
            <a:r>
              <a:rPr lang="en-US" sz="7200" b="0" i="0" u="none" strike="noStrike" dirty="0">
                <a:effectLst/>
                <a:latin typeface="Times New Roman" panose="02020603050405020304" pitchFamily="18" charset="0"/>
                <a:cs typeface="Times New Roman" panose="02020603050405020304" pitchFamily="18" charset="0"/>
              </a:rPr>
              <a:t> </a:t>
            </a:r>
            <a:r>
              <a:rPr lang="en-US" sz="7200" b="0" i="0" u="none" strike="noStrike" dirty="0" err="1">
                <a:effectLst/>
                <a:latin typeface="Times New Roman" panose="02020603050405020304" pitchFamily="18" charset="0"/>
                <a:cs typeface="Times New Roman" panose="02020603050405020304" pitchFamily="18" charset="0"/>
              </a:rPr>
              <a:t>nhân</a:t>
            </a:r>
            <a:r>
              <a:rPr lang="en-US" sz="7200" b="0" i="0" u="none" strike="noStrike" dirty="0">
                <a:effectLst/>
                <a:latin typeface="Times New Roman" panose="02020603050405020304" pitchFamily="18" charset="0"/>
                <a:cs typeface="Times New Roman" panose="02020603050405020304" pitchFamily="18" charset="0"/>
              </a:rPr>
              <a:t> </a:t>
            </a:r>
            <a:r>
              <a:rPr lang="en-US" sz="7200" b="0" i="0" u="none" strike="noStrike" dirty="0" err="1">
                <a:effectLst/>
                <a:latin typeface="Times New Roman" panose="02020603050405020304" pitchFamily="18" charset="0"/>
                <a:cs typeface="Times New Roman" panose="02020603050405020304" pitchFamily="18" charset="0"/>
              </a:rPr>
              <a:t>viên</a:t>
            </a:r>
            <a:r>
              <a:rPr lang="en-US" sz="7200" b="0" i="0" u="none" strike="noStrike" dirty="0">
                <a:effectLst/>
                <a:latin typeface="Times New Roman" panose="02020603050405020304" pitchFamily="18" charset="0"/>
                <a:cs typeface="Times New Roman" panose="02020603050405020304" pitchFamily="18" charset="0"/>
              </a:rPr>
              <a:t> </a:t>
            </a:r>
          </a:p>
          <a:p>
            <a:pPr marL="457200" lvl="1" indent="0">
              <a:buNone/>
            </a:pPr>
            <a:r>
              <a:rPr lang="en-US" sz="7200" b="0" i="0" u="none" strike="noStrike" dirty="0">
                <a:effectLst/>
                <a:latin typeface="Times New Roman" panose="02020603050405020304" pitchFamily="18" charset="0"/>
                <a:cs typeface="Times New Roman" panose="02020603050405020304" pitchFamily="18" charset="0"/>
              </a:rPr>
              <a:t>2.8. </a:t>
            </a:r>
            <a:r>
              <a:rPr lang="en-US" sz="7200" b="0" i="0" u="none" strike="noStrike" dirty="0" err="1">
                <a:effectLst/>
                <a:latin typeface="Times New Roman" panose="02020603050405020304" pitchFamily="18" charset="0"/>
                <a:cs typeface="Times New Roman" panose="02020603050405020304" pitchFamily="18" charset="0"/>
              </a:rPr>
              <a:t>Xóa</a:t>
            </a:r>
            <a:r>
              <a:rPr lang="en-US" sz="7200" b="0" i="0" u="none" strike="noStrike" dirty="0">
                <a:effectLst/>
                <a:latin typeface="Times New Roman" panose="02020603050405020304" pitchFamily="18" charset="0"/>
                <a:cs typeface="Times New Roman" panose="02020603050405020304" pitchFamily="18" charset="0"/>
              </a:rPr>
              <a:t> </a:t>
            </a:r>
            <a:r>
              <a:rPr lang="en-US" sz="7200" b="0" i="0" u="none" strike="noStrike" dirty="0" err="1">
                <a:effectLst/>
                <a:latin typeface="Times New Roman" panose="02020603050405020304" pitchFamily="18" charset="0"/>
                <a:cs typeface="Times New Roman" panose="02020603050405020304" pitchFamily="18" charset="0"/>
              </a:rPr>
              <a:t>tài</a:t>
            </a:r>
            <a:r>
              <a:rPr lang="en-US" sz="7200" b="0" i="0" u="none" strike="noStrike" dirty="0">
                <a:effectLst/>
                <a:latin typeface="Times New Roman" panose="02020603050405020304" pitchFamily="18" charset="0"/>
                <a:cs typeface="Times New Roman" panose="02020603050405020304" pitchFamily="18" charset="0"/>
              </a:rPr>
              <a:t> </a:t>
            </a:r>
            <a:r>
              <a:rPr lang="en-US" sz="7200" b="0" i="0" u="none" strike="noStrike" dirty="0" err="1">
                <a:effectLst/>
                <a:latin typeface="Times New Roman" panose="02020603050405020304" pitchFamily="18" charset="0"/>
                <a:cs typeface="Times New Roman" panose="02020603050405020304" pitchFamily="18" charset="0"/>
              </a:rPr>
              <a:t>khoản</a:t>
            </a:r>
            <a:r>
              <a:rPr lang="en-US" sz="7200" b="0" i="0" u="none" strike="noStrike" dirty="0">
                <a:effectLst/>
                <a:latin typeface="Times New Roman" panose="02020603050405020304" pitchFamily="18" charset="0"/>
                <a:cs typeface="Times New Roman" panose="02020603050405020304" pitchFamily="18" charset="0"/>
              </a:rPr>
              <a:t> </a:t>
            </a:r>
            <a:r>
              <a:rPr lang="en-US" sz="7200" b="0" i="0" u="none" strike="noStrike" dirty="0" err="1">
                <a:effectLst/>
                <a:latin typeface="Times New Roman" panose="02020603050405020304" pitchFamily="18" charset="0"/>
                <a:cs typeface="Times New Roman" panose="02020603050405020304" pitchFamily="18" charset="0"/>
              </a:rPr>
              <a:t>thành</a:t>
            </a:r>
            <a:r>
              <a:rPr lang="en-US" sz="7200" b="0" i="0" u="none" strike="noStrike" dirty="0">
                <a:effectLst/>
                <a:latin typeface="Times New Roman" panose="02020603050405020304" pitchFamily="18" charset="0"/>
                <a:cs typeface="Times New Roman" panose="02020603050405020304" pitchFamily="18" charset="0"/>
              </a:rPr>
              <a:t> </a:t>
            </a:r>
            <a:r>
              <a:rPr lang="en-US" sz="7200" b="0" i="0" u="none" strike="noStrike" dirty="0" err="1">
                <a:effectLst/>
                <a:latin typeface="Times New Roman" panose="02020603050405020304" pitchFamily="18" charset="0"/>
                <a:cs typeface="Times New Roman" panose="02020603050405020304" pitchFamily="18" charset="0"/>
              </a:rPr>
              <a:t>viên</a:t>
            </a:r>
            <a:endParaRPr lang="en-US" sz="7200" dirty="0">
              <a:latin typeface="Times New Roman" panose="02020603050405020304" pitchFamily="18" charset="0"/>
              <a:cs typeface="Times New Roman" panose="02020603050405020304" pitchFamily="18" charset="0"/>
            </a:endParaRPr>
          </a:p>
          <a:p>
            <a:pPr marL="457200" lvl="1" indent="0">
              <a:buNone/>
            </a:pPr>
            <a:r>
              <a:rPr lang="en-US" sz="7200" dirty="0">
                <a:latin typeface="Times New Roman" panose="02020603050405020304" pitchFamily="18" charset="0"/>
                <a:cs typeface="Times New Roman" panose="02020603050405020304" pitchFamily="18" charset="0"/>
              </a:rPr>
              <a:t>2.9.Đăng </a:t>
            </a:r>
            <a:r>
              <a:rPr lang="en-US" sz="7200" dirty="0" err="1">
                <a:latin typeface="Times New Roman" panose="02020603050405020304" pitchFamily="18" charset="0"/>
                <a:cs typeface="Times New Roman" panose="02020603050405020304" pitchFamily="18" charset="0"/>
              </a:rPr>
              <a:t>Nhập</a:t>
            </a:r>
            <a:endParaRPr lang="en-US" sz="7200" dirty="0">
              <a:latin typeface="Times New Roman" panose="02020603050405020304" pitchFamily="18" charset="0"/>
              <a:cs typeface="Times New Roman" panose="02020603050405020304" pitchFamily="18" charset="0"/>
            </a:endParaRPr>
          </a:p>
          <a:p>
            <a:pPr marL="457200" lvl="1" indent="0">
              <a:buNone/>
            </a:pPr>
            <a:r>
              <a:rPr lang="en-US" sz="7200" dirty="0">
                <a:effectLst/>
                <a:latin typeface="Times New Roman" panose="02020603050405020304" pitchFamily="18" charset="0"/>
                <a:cs typeface="Times New Roman" panose="02020603050405020304" pitchFamily="18" charset="0"/>
              </a:rPr>
              <a:t>2.10.Liên </a:t>
            </a:r>
            <a:r>
              <a:rPr lang="en-US" sz="7200" dirty="0" err="1">
                <a:effectLst/>
                <a:latin typeface="Times New Roman" panose="02020603050405020304" pitchFamily="18" charset="0"/>
                <a:cs typeface="Times New Roman" panose="02020603050405020304" pitchFamily="18" charset="0"/>
              </a:rPr>
              <a:t>hệ</a:t>
            </a:r>
            <a:r>
              <a:rPr lang="en-US" sz="7200" dirty="0">
                <a:effectLst/>
                <a:latin typeface="Times New Roman" panose="02020603050405020304" pitchFamily="18" charset="0"/>
                <a:cs typeface="Times New Roman" panose="02020603050405020304" pitchFamily="18" charset="0"/>
              </a:rPr>
              <a:t> </a:t>
            </a:r>
            <a:r>
              <a:rPr lang="en-US" sz="7200" dirty="0" err="1">
                <a:effectLst/>
                <a:latin typeface="Times New Roman" panose="02020603050405020304" pitchFamily="18" charset="0"/>
                <a:cs typeface="Times New Roman" panose="02020603050405020304" pitchFamily="18" charset="0"/>
              </a:rPr>
              <a:t>giữa</a:t>
            </a:r>
            <a:r>
              <a:rPr lang="en-US" sz="7200" dirty="0">
                <a:effectLst/>
                <a:latin typeface="Times New Roman" panose="02020603050405020304" pitchFamily="18" charset="0"/>
                <a:cs typeface="Times New Roman" panose="02020603050405020304" pitchFamily="18" charset="0"/>
              </a:rPr>
              <a:t> </a:t>
            </a:r>
            <a:r>
              <a:rPr lang="en-US" sz="7200" dirty="0" err="1">
                <a:effectLst/>
                <a:latin typeface="Times New Roman" panose="02020603050405020304" pitchFamily="18" charset="0"/>
                <a:cs typeface="Times New Roman" panose="02020603050405020304" pitchFamily="18" charset="0"/>
              </a:rPr>
              <a:t>khách</a:t>
            </a:r>
            <a:r>
              <a:rPr lang="en-US" sz="7200" dirty="0">
                <a:effectLst/>
                <a:latin typeface="Times New Roman" panose="02020603050405020304" pitchFamily="18" charset="0"/>
                <a:cs typeface="Times New Roman" panose="02020603050405020304" pitchFamily="18" charset="0"/>
              </a:rPr>
              <a:t> </a:t>
            </a:r>
            <a:r>
              <a:rPr lang="en-US" sz="7200" dirty="0" err="1">
                <a:effectLst/>
                <a:latin typeface="Times New Roman" panose="02020603050405020304" pitchFamily="18" charset="0"/>
                <a:cs typeface="Times New Roman" panose="02020603050405020304" pitchFamily="18" charset="0"/>
              </a:rPr>
              <a:t>hàng</a:t>
            </a:r>
            <a:r>
              <a:rPr lang="en-US" sz="7200" dirty="0">
                <a:effectLst/>
                <a:latin typeface="Times New Roman" panose="02020603050405020304" pitchFamily="18" charset="0"/>
                <a:cs typeface="Times New Roman" panose="02020603050405020304" pitchFamily="18" charset="0"/>
              </a:rPr>
              <a:t> </a:t>
            </a:r>
            <a:r>
              <a:rPr lang="en-US" sz="7200" dirty="0" err="1">
                <a:effectLst/>
                <a:latin typeface="Times New Roman" panose="02020603050405020304" pitchFamily="18" charset="0"/>
                <a:cs typeface="Times New Roman" panose="02020603050405020304" pitchFamily="18" charset="0"/>
              </a:rPr>
              <a:t>và</a:t>
            </a:r>
            <a:r>
              <a:rPr lang="en-US" sz="7200" dirty="0">
                <a:effectLst/>
                <a:latin typeface="Times New Roman" panose="02020603050405020304" pitchFamily="18" charset="0"/>
                <a:cs typeface="Times New Roman" panose="02020603050405020304" pitchFamily="18" charset="0"/>
              </a:rPr>
              <a:t> </a:t>
            </a:r>
            <a:r>
              <a:rPr lang="en-US" sz="7200" dirty="0" err="1">
                <a:effectLst/>
                <a:latin typeface="Times New Roman" panose="02020603050405020304" pitchFamily="18" charset="0"/>
                <a:cs typeface="Times New Roman" panose="02020603050405020304" pitchFamily="18" charset="0"/>
              </a:rPr>
              <a:t>nhan</a:t>
            </a:r>
            <a:r>
              <a:rPr lang="en-US" sz="7200" dirty="0">
                <a:effectLst/>
                <a:latin typeface="Times New Roman" panose="02020603050405020304" pitchFamily="18" charset="0"/>
                <a:cs typeface="Times New Roman" panose="02020603050405020304" pitchFamily="18" charset="0"/>
              </a:rPr>
              <a:t> </a:t>
            </a:r>
            <a:r>
              <a:rPr lang="en-US" sz="7200" dirty="0" err="1">
                <a:effectLst/>
                <a:latin typeface="Times New Roman" panose="02020603050405020304" pitchFamily="18" charset="0"/>
                <a:cs typeface="Times New Roman" panose="02020603050405020304" pitchFamily="18" charset="0"/>
              </a:rPr>
              <a:t>viên</a:t>
            </a:r>
            <a:endParaRPr lang="en-US" sz="7200" dirty="0">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73045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131829-4F6D-4C76-AC6E-C4754FDA63AB}"/>
              </a:ext>
            </a:extLst>
          </p:cNvPr>
          <p:cNvSpPr>
            <a:spLocks noGrp="1"/>
          </p:cNvSpPr>
          <p:nvPr>
            <p:ph idx="1"/>
          </p:nvPr>
        </p:nvSpPr>
        <p:spPr>
          <a:xfrm>
            <a:off x="838199" y="711729"/>
            <a:ext cx="10515600" cy="4351338"/>
          </a:xfrm>
        </p:spPr>
        <p:txBody>
          <a:bodyPr/>
          <a:lstStyle/>
          <a:p>
            <a:pPr marL="0" indent="0" algn="ctr" rtl="0">
              <a:spcBef>
                <a:spcPts val="0"/>
              </a:spcBef>
              <a:spcAft>
                <a:spcPts val="800"/>
              </a:spcAft>
              <a:buNone/>
            </a:pPr>
            <a:r>
              <a:rPr lang="vi-VN" b="1" i="0" u="none" strike="noStrike" dirty="0">
                <a:solidFill>
                  <a:srgbClr val="000000"/>
                </a:solidFill>
                <a:effectLst/>
                <a:latin typeface="Times New Roman" panose="02020603050405020304" pitchFamily="18" charset="0"/>
              </a:rPr>
              <a:t>CHƯƠNG 4: Giao diện </a:t>
            </a:r>
            <a:endParaRPr lang="vi-VN" b="0" dirty="0">
              <a:effectLst/>
            </a:endParaRPr>
          </a:p>
          <a:p>
            <a:pPr marL="0" indent="0" rtl="0" fontAlgn="base">
              <a:spcBef>
                <a:spcPts val="0"/>
              </a:spcBef>
              <a:spcAft>
                <a:spcPts val="800"/>
              </a:spcAft>
              <a:buNone/>
            </a:pPr>
            <a:r>
              <a:rPr lang="vi-VN" b="1" i="0" u="none" strike="noStrike" dirty="0">
                <a:solidFill>
                  <a:srgbClr val="000000"/>
                </a:solidFill>
                <a:effectLst/>
                <a:latin typeface="Times New Roman" panose="02020603050405020304" pitchFamily="18" charset="0"/>
              </a:rPr>
              <a:t>Một số hình ảnh về giao diện quản trị:</a:t>
            </a:r>
            <a:endParaRPr lang="en-US" b="1" i="0" u="none" strike="noStrike" dirty="0">
              <a:solidFill>
                <a:srgbClr val="000000"/>
              </a:solidFill>
              <a:effectLst/>
              <a:latin typeface="Times New Roman" panose="02020603050405020304" pitchFamily="18" charset="0"/>
            </a:endParaRPr>
          </a:p>
          <a:p>
            <a:pPr marL="0" indent="0" rtl="0" fontAlgn="base">
              <a:spcBef>
                <a:spcPts val="0"/>
              </a:spcBef>
              <a:spcAft>
                <a:spcPts val="800"/>
              </a:spcAft>
              <a:buNone/>
            </a:pPr>
            <a:endParaRPr lang="vi-VN" b="1" i="0" u="none" strike="noStrike" dirty="0">
              <a:solidFill>
                <a:srgbClr val="000000"/>
              </a:solidFill>
              <a:effectLst/>
              <a:latin typeface="Times New Roman" panose="02020603050405020304" pitchFamily="18" charset="0"/>
            </a:endParaRPr>
          </a:p>
          <a:p>
            <a:pPr lvl="1"/>
            <a:endParaRPr lang="en-US" dirty="0"/>
          </a:p>
        </p:txBody>
      </p:sp>
      <p:pic>
        <p:nvPicPr>
          <p:cNvPr id="1026" name="Picture 2">
            <a:extLst>
              <a:ext uri="{FF2B5EF4-FFF2-40B4-BE49-F238E27FC236}">
                <a16:creationId xmlns:a16="http://schemas.microsoft.com/office/drawing/2014/main" id="{51E3AEB8-372D-45F8-BC91-6FFC800F9E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8803" y="2726796"/>
            <a:ext cx="6334125"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802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1083</Words>
  <Application>Microsoft Office PowerPoint</Application>
  <PresentationFormat>Widescreen</PresentationFormat>
  <Paragraphs>80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Noto Sans Symbols</vt:lpstr>
      <vt:lpstr>Times New Roman</vt:lpstr>
      <vt:lpstr>Office Theme</vt:lpstr>
      <vt:lpstr>TRƯỜNG ĐẠI HỌC THỦY LỢI  KHOA CÔNG NGHỆ THÔNG TIN </vt:lpstr>
      <vt:lpstr>MÔN HỌC : Phân tích thiết kế hệ thống thông tin  </vt:lpstr>
      <vt:lpstr>     Mục Lục</vt:lpstr>
      <vt:lpstr>PowerPoint Presentation</vt:lpstr>
      <vt:lpstr>PowerPoint Presentation</vt:lpstr>
      <vt:lpstr>PowerPoint Presentation</vt:lpstr>
      <vt:lpstr>PowerPoint Presentation</vt:lpstr>
      <vt:lpstr>PowerPoint Presentation</vt:lpstr>
      <vt:lpstr>PowerPoint Presentation</vt:lpstr>
      <vt:lpstr>   CHÚNG EM XIN CẢM ƠN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THỦY LỢI  KHOA CÔNG NGHỆ THÔNG TIN </dc:title>
  <dc:creator>nguyễn thế hiếu nguyễn thế hiếu</dc:creator>
  <cp:lastModifiedBy>nguyễn thế hiếu nguyễn thế hiếu</cp:lastModifiedBy>
  <cp:revision>1</cp:revision>
  <dcterms:created xsi:type="dcterms:W3CDTF">2022-04-08T15:40:46Z</dcterms:created>
  <dcterms:modified xsi:type="dcterms:W3CDTF">2022-04-08T16:41:28Z</dcterms:modified>
</cp:coreProperties>
</file>