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When Simone Weil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baby’s cry nursing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 own daughters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that Jacob knew Rachel or Lot knew his own daughters,.</a:t>
            </a:r>
          </a:p>
          <a:p>
            <a:pPr lvl="1"/>
            <a:r>
              <a:t>the knowing of the body allowed only to men;.</a:t>
            </a:r>
          </a:p>
          <a:p>
            <a:pPr lvl="1"/>
            <a:r>
              <a:t>women, only the known or unknown, as she is known and un-.</a:t>
            </a:r>
          </a:p>
          <a:p>
            <a:pPr lvl="1"/>
            <a:r>
              <a:t>known but as she knows herself as she knows the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not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that she is not: she enters herself, with fingers.</a:t>
            </a:r>
          </a:p>
          <a:p>
            <a:pPr lvl="1"/>
            <a:r>
              <a:t>of melting wax, of cold cucumber, with a thumb.</a:t>
            </a:r>
          </a:p>
          <a:p>
            <a:pPr lvl="1"/>
            <a:r>
              <a:t>of glow, with all the abandoned utensils.</a:t>
            </a:r>
          </a:p>
          <a:p>
            <a:pPr lvl="1"/>
            <a:r>
              <a:t>of domestic life, with a stalk from the forsaken.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baby’s cry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garden, and with the lost wing feather of the angel.</a:t>
            </a:r>
          </a:p>
          <a:p>
            <a:pPr lvl="1"/>
            <a:r>
              <a:t>of death and with the voice of a baby’s cry.</a:t>
            </a:r>
          </a:p>
          <a:p>
            <a:pPr lvl="1"/>
            <a:r>
              <a:t>nursing on the vestigial milk of the mother of mercy.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Simone Weil said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Simone Weil said it would be wrong.</a:t>
            </a:r>
          </a:p>
          <a:p>
            <a:pPr lvl="1"/>
            <a:r>
              <a:t>to think the mystics borrow the language of love.</a:t>
            </a:r>
          </a:p>
          <a:p>
            <a:pPr lvl="1"/>
            <a:r>
              <a:t>for it is theirs by right, though she didn’t call it.</a:t>
            </a:r>
          </a:p>
          <a:p>
            <a:pPr lvl="1"/>
            <a:r>
              <a:t>the heavenly song of cock and cunt, perhaps </a:t>
            </a:r>
          </a:p>
          <a:p>
            <a:pPr lvl="2"/>
            <a:r>
              <a:t>’s.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sacred heart wounded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inevitable conclusion of the sacred heart wounded.</a:t>
            </a:r>
          </a:p>
          <a:p>
            <a:pPr lvl="1"/>
            <a:r>
              <a:t>into a womb, an arrow in the hand of an angel.</a:t>
            </a:r>
          </a:p>
          <a:p>
            <a:pPr lvl="1"/>
            <a:r>
              <a:t>piercing such a depth in the body until it’s beyond.</a:t>
            </a:r>
          </a:p>
          <a:p>
            <a:pPr lvl="1"/>
            <a:r>
              <a:t>what the body knows, delirious among the lilies.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, she’s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 tasting the sweet meats of that table.</a:t>
            </a:r>
          </a:p>
          <a:p>
            <a:pPr lvl="1"/>
            <a:r>
              <a:t>Yet.</a:t>
            </a:r>
          </a:p>
          <a:p>
            <a:pPr lvl="1"/>
            <a:r>
              <a:t>whoever the mystic woman is, she’s not ‘about’.</a:t>
            </a:r>
          </a:p>
          <a:p>
            <a:pPr lvl="1"/>
            <a:r>
              <a:t>sex; it’s not some sexual fantasy </a:t>
            </a:r>
          </a:p>
          <a:p>
            <a:pPr lvl="2"/>
            <a:r>
              <a:t> she lies with.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It’s not 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the dark mansion of God, sleeping every night.</a:t>
            </a:r>
          </a:p>
          <a:p>
            <a:pPr lvl="1"/>
            <a:r>
              <a:t>in a different room, curling herself to the different shapes.</a:t>
            </a:r>
          </a:p>
          <a:p>
            <a:pPr lvl="1"/>
            <a:r>
              <a:t>of emptiness.</a:t>
            </a:r>
          </a:p>
          <a:p>
            <a:pPr lvl="1"/>
            <a:r>
              <a:t>It’s not some narrative of first.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open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 this, then she that, that makes her tremble,.</a:t>
            </a:r>
          </a:p>
          <a:p>
            <a:pPr lvl="1"/>
            <a:r>
              <a:t>being naked and open to nothing but </a:t>
            </a:r>
          </a:p>
          <a:p>
            <a:pPr lvl="2"/>
            <a:r>
              <a:t>.</a:t>
            </a:r>
          </a:p>
          <a:p>
            <a:pPr lvl="1"/>
            <a:r>
              <a:t>noche oscura, when with love inflamed,.</a:t>
            </a:r>
          </a:p>
          <a:p>
            <a:pPr lvl="1"/>
            <a:r>
              <a:t>the saint runs out of the house into the hills,.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down with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she remains, asleep and dreaming, and in God’s.</a:t>
            </a:r>
          </a:p>
          <a:p>
            <a:pPr lvl="1"/>
            <a:r>
              <a:t>innumerable rooms, innumerable forms and shapes.</a:t>
            </a:r>
          </a:p>
          <a:p>
            <a:pPr lvl="1"/>
            <a:r>
              <a:t>of love, she lies down with them all in the depths.</a:t>
            </a:r>
          </a:p>
          <a:p>
            <a:pPr lvl="1"/>
            <a:r>
              <a:t>of her body and blood, until every vision and icon.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 stone 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shines with a glimpse of the forgotten and atavistic.</a:t>
            </a:r>
          </a:p>
          <a:p>
            <a:pPr lvl="1"/>
            <a:r>
              <a:t>feminine body, pouring out of her as if out of the nipple.</a:t>
            </a:r>
          </a:p>
          <a:p>
            <a:pPr lvl="1"/>
            <a:r>
              <a:t>of </a:t>
            </a:r>
          </a:p>
          <a:p>
            <a:pPr lvl="1"/>
            <a:r>
              <a:t> blue stone embedded in the miraculous.</a:t>
            </a:r>
          </a:p>
          <a:p>
            <a:pPr lvl="1"/>
            <a:r>
              <a:t>hand, as she herself becomes her own threshold;.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Old Testament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faces remembered or imagined flicker across the hymen.</a:t>
            </a:r>
          </a:p>
          <a:p>
            <a:pPr lvl="1"/>
            <a:r>
              <a:t>of her mind, for it’s not a penis, even God’s, </a:t>
            </a:r>
          </a:p>
          <a:p>
            <a:pPr lvl="2"/>
            <a:r>
              <a:t> she imagines,.</a:t>
            </a:r>
          </a:p>
          <a:p>
            <a:pPr lvl="1"/>
            <a:r>
              <a:t>but the form of herself, the knowing of the body.</a:t>
            </a:r>
          </a:p>
          <a:p>
            <a:pPr lvl="1"/>
            <a:r>
              <a:t>of her own feeling, as in the Old Testament it was said.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