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359AF-7B8F-4C92-A384-7B65AAFCEEB6}" v="4" dt="2025-06-20T22:55:42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>
        <p:scale>
          <a:sx n="300" d="100"/>
          <a:sy n="300" d="100"/>
        </p:scale>
        <p:origin x="-3570" y="-2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진" userId="57c4eee3-e530-4bc5-994b-50cae7b3df22" providerId="ADAL" clId="{EB6359AF-7B8F-4C92-A384-7B65AAFCEEB6}"/>
    <pc:docChg chg="custSel modSld">
      <pc:chgData name="이승진" userId="57c4eee3-e530-4bc5-994b-50cae7b3df22" providerId="ADAL" clId="{EB6359AF-7B8F-4C92-A384-7B65AAFCEEB6}" dt="2025-06-24T19:07:09.280" v="44" actId="3064"/>
      <pc:docMkLst>
        <pc:docMk/>
      </pc:docMkLst>
      <pc:sldChg chg="addSp delSp modSp mod">
        <pc:chgData name="이승진" userId="57c4eee3-e530-4bc5-994b-50cae7b3df22" providerId="ADAL" clId="{EB6359AF-7B8F-4C92-A384-7B65AAFCEEB6}" dt="2025-06-24T19:07:09.280" v="44" actId="3064"/>
        <pc:sldMkLst>
          <pc:docMk/>
          <pc:sldMk cId="1679652878" sldId="256"/>
        </pc:sldMkLst>
        <pc:spChg chg="mod">
          <ac:chgData name="이승진" userId="57c4eee3-e530-4bc5-994b-50cae7b3df22" providerId="ADAL" clId="{EB6359AF-7B8F-4C92-A384-7B65AAFCEEB6}" dt="2025-06-24T19:07:09.280" v="44" actId="3064"/>
          <ac:spMkLst>
            <pc:docMk/>
            <pc:sldMk cId="1679652878" sldId="256"/>
            <ac:spMk id="2" creationId="{27A7A920-A48B-3061-456B-216B9E42F18C}"/>
          </ac:spMkLst>
        </pc:spChg>
        <pc:spChg chg="add mod">
          <ac:chgData name="이승진" userId="57c4eee3-e530-4bc5-994b-50cae7b3df22" providerId="ADAL" clId="{EB6359AF-7B8F-4C92-A384-7B65AAFCEEB6}" dt="2025-06-19T04:57:14.600" v="33" actId="1076"/>
          <ac:spMkLst>
            <pc:docMk/>
            <pc:sldMk cId="1679652878" sldId="256"/>
            <ac:spMk id="4" creationId="{8749F2F9-D534-037D-DF62-887A3C4E80BE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3" creationId="{C1CAA84D-1BE2-B2EF-6FC5-15AC03BE0DC6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5" creationId="{C94DA40D-5513-D1BC-FBA8-582A947DA832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9" creationId="{51F971D1-27DA-0B1F-6062-F4977C40D3EB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101" creationId="{203284D8-C50D-0CC4-0279-117B8BD7D248}"/>
          </ac:spMkLst>
        </pc:spChg>
        <pc:graphicFrameChg chg="add mod">
          <ac:chgData name="이승진" userId="57c4eee3-e530-4bc5-994b-50cae7b3df22" providerId="ADAL" clId="{EB6359AF-7B8F-4C92-A384-7B65AAFCEEB6}" dt="2025-06-20T22:55:42.037" v="43"/>
          <ac:graphicFrameMkLst>
            <pc:docMk/>
            <pc:sldMk cId="1679652878" sldId="256"/>
            <ac:graphicFrameMk id="3" creationId="{6A07B54A-3B2E-603E-9558-4AE471D7EDC3}"/>
          </ac:graphicFrameMkLst>
        </pc:graphicFrameChg>
        <pc:cxnChg chg="add mod">
          <ac:chgData name="이승진" userId="57c4eee3-e530-4bc5-994b-50cae7b3df22" providerId="ADAL" clId="{EB6359AF-7B8F-4C92-A384-7B65AAFCEEB6}" dt="2025-06-19T04:58:19.815" v="42" actId="14100"/>
          <ac:cxnSpMkLst>
            <pc:docMk/>
            <pc:sldMk cId="1679652878" sldId="256"/>
            <ac:cxnSpMk id="6" creationId="{644DE855-DD67-A102-886B-E206D479E5E5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4" creationId="{C7760A2B-37A5-DECD-302E-769C19F7A9D1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7" creationId="{27056801-FC39-66F2-EEC3-8F5B2480F870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102" creationId="{20C1D5B4-26D3-6D2F-9346-C16CFFA62F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2025-07-12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4DE855-DD67-A102-886B-E206D479E5E5}"/>
              </a:ext>
            </a:extLst>
          </p:cNvPr>
          <p:cNvCxnSpPr>
            <a:cxnSpLocks/>
          </p:cNvCxnSpPr>
          <p:nvPr/>
        </p:nvCxnSpPr>
        <p:spPr>
          <a:xfrm flipV="1">
            <a:off x="7243763" y="1050131"/>
            <a:ext cx="0" cy="142875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9C41E053-52CA-D150-819F-12F3BF50208F}"/>
              </a:ext>
            </a:extLst>
          </p:cNvPr>
          <p:cNvGrpSpPr/>
          <p:nvPr/>
        </p:nvGrpSpPr>
        <p:grpSpPr>
          <a:xfrm>
            <a:off x="290733" y="444845"/>
            <a:ext cx="256705" cy="284698"/>
            <a:chOff x="2216945" y="1152673"/>
            <a:chExt cx="290381" cy="397242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A0D9B78-CE6E-9398-1C68-97F2F223B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DEEDDA8-1369-20D1-B09A-FE9836C2C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629A0EE-1528-4E98-EFFA-4E8E79F7A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C775F65-F25D-D442-0F9D-2DD64A255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856106A-20BF-7E39-7263-79771D20529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CC0EBAF-C678-5096-5C94-FCF1481AA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04BFCFE-9751-2A2A-6E2C-D5B4252E76FC}"/>
              </a:ext>
            </a:extLst>
          </p:cNvPr>
          <p:cNvGrpSpPr/>
          <p:nvPr/>
        </p:nvGrpSpPr>
        <p:grpSpPr>
          <a:xfrm>
            <a:off x="417038" y="237905"/>
            <a:ext cx="256705" cy="284698"/>
            <a:chOff x="2216945" y="1152673"/>
            <a:chExt cx="290381" cy="397242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EF40D30-E615-AF3B-A3DE-D07FD06F4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925F4473-AC3D-2906-2853-01FB02C0B0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C3F819E2-BA6F-DA62-790D-A6D60B1D4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58B2B22-44DF-6AD4-6B4A-1D6991CFC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17FAE08-A58C-3166-DC03-DD88843622C4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4CD1373-4ED8-95A0-A726-4200F2990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C4A1D9E9-BB2F-47DB-EDD0-03EC89F46731}"/>
              </a:ext>
            </a:extLst>
          </p:cNvPr>
          <p:cNvGrpSpPr/>
          <p:nvPr/>
        </p:nvGrpSpPr>
        <p:grpSpPr>
          <a:xfrm>
            <a:off x="544968" y="445535"/>
            <a:ext cx="256705" cy="284698"/>
            <a:chOff x="2216945" y="1152673"/>
            <a:chExt cx="290381" cy="397242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6F1372C-7E12-6FE0-B311-3EE5C14C3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3DC4F66E-63DF-3BF4-B018-1D3187826C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AFB502B-DA0B-3AF3-C444-343B22F4A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9C177A3-22E0-2831-AA1B-2787FF68D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4D6836F-73B0-D631-88D9-ED96E343667D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1259419-7CCD-BC7A-0975-4C096336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8C10FB5-2064-9EB1-B893-4D77C5CB96A0}"/>
              </a:ext>
            </a:extLst>
          </p:cNvPr>
          <p:cNvGrpSpPr/>
          <p:nvPr/>
        </p:nvGrpSpPr>
        <p:grpSpPr>
          <a:xfrm>
            <a:off x="673224" y="653592"/>
            <a:ext cx="256705" cy="284698"/>
            <a:chOff x="2216945" y="1152673"/>
            <a:chExt cx="290381" cy="397242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5AAD5E3-3C00-3403-93B9-D7C118E2D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D4026035-A6CE-6BC0-F0A2-094B590F5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3A2E3F7-1E6F-3F84-37B4-DDE0D4FC8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183CAF2C-3155-F378-4F4C-689981FCD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02870151-7819-988A-4346-70FC629A46CE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AAFE5AC-AF27-5420-3FB9-288D0FB88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C056934-4203-0377-AB59-0A94E6BF817F}"/>
              </a:ext>
            </a:extLst>
          </p:cNvPr>
          <p:cNvGrpSpPr/>
          <p:nvPr/>
        </p:nvGrpSpPr>
        <p:grpSpPr>
          <a:xfrm>
            <a:off x="799529" y="446653"/>
            <a:ext cx="256705" cy="284698"/>
            <a:chOff x="2216945" y="1152673"/>
            <a:chExt cx="290381" cy="397242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2C65230-64B5-9FCB-EA71-7E5E1087A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D54E28D-73C3-D7F9-98ED-43270D2A6B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E6967802-CF46-5744-9E87-0DBBE7808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B5C9EC-67AF-4D38-1889-100364465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E94AD83-F0B8-5C32-5737-FB23CE25F14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61C5D88-65BA-041E-A444-6B23158E0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CD4720BA-BB22-2659-0B05-FDB8F12C8B34}"/>
              </a:ext>
            </a:extLst>
          </p:cNvPr>
          <p:cNvGrpSpPr/>
          <p:nvPr/>
        </p:nvGrpSpPr>
        <p:grpSpPr>
          <a:xfrm>
            <a:off x="927459" y="654283"/>
            <a:ext cx="256705" cy="284698"/>
            <a:chOff x="2216945" y="1152673"/>
            <a:chExt cx="290381" cy="397242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ABF96579-6F7A-4567-3C88-C42005012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F54A847-C499-01E5-E97B-52CED9A21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33A06B2-0F4C-76BF-29A9-0794F5EAA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9BDB05A-9CD0-1893-2B43-30596B9A9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1491A17-E03A-7A1C-50E7-B5325B018968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11880B5-CC0D-F435-04CF-CAA35B758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BF23FAE1-B2E2-3C8B-EA0B-F29C2BE6231F}"/>
              </a:ext>
            </a:extLst>
          </p:cNvPr>
          <p:cNvGrpSpPr/>
          <p:nvPr/>
        </p:nvGrpSpPr>
        <p:grpSpPr>
          <a:xfrm>
            <a:off x="1055714" y="862340"/>
            <a:ext cx="256705" cy="284698"/>
            <a:chOff x="2216945" y="1152673"/>
            <a:chExt cx="290381" cy="397242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E235700-70AB-017B-0F8C-5508C1BE9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AC819AD-77A0-1042-24FF-8ABDCF0DAB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A023D68-FF3D-8106-ECE6-8DC51DC3F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D68EE61-3394-A496-3204-870EAB0B9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42D2E8E-68A1-176A-BE26-684F5E361A0A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C790A80A-6CB2-069A-6086-77FFA81C8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2F8E31B-671F-79B4-38F6-9A42132662ED}"/>
              </a:ext>
            </a:extLst>
          </p:cNvPr>
          <p:cNvGrpSpPr/>
          <p:nvPr/>
        </p:nvGrpSpPr>
        <p:grpSpPr>
          <a:xfrm>
            <a:off x="1182020" y="655401"/>
            <a:ext cx="256705" cy="284698"/>
            <a:chOff x="2216945" y="1152673"/>
            <a:chExt cx="290381" cy="397242"/>
          </a:xfrm>
        </p:grpSpPr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E83576-EE5F-AF89-0254-96C42C637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BDC0974-6933-0FC4-70EF-10833BE1A6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89C8327-A3FA-F698-E85B-B38CBFADC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C2AD2B1E-FB47-7395-777D-BE747D52A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FBE5766-14C0-1D48-9341-9F1BF4AADBAC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A6FB0DF-CC09-E01E-D434-899FDF335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A3A75FA-F15E-6ED4-9D29-8949E0E16549}"/>
              </a:ext>
            </a:extLst>
          </p:cNvPr>
          <p:cNvGrpSpPr/>
          <p:nvPr/>
        </p:nvGrpSpPr>
        <p:grpSpPr>
          <a:xfrm>
            <a:off x="1309950" y="863030"/>
            <a:ext cx="256705" cy="284698"/>
            <a:chOff x="2216945" y="1152673"/>
            <a:chExt cx="290381" cy="397242"/>
          </a:xfrm>
        </p:grpSpPr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1114FF45-7A4F-68EC-9576-BCC682B54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D00E86D6-5581-B678-2637-90799ABF33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2522EE46-1AC7-EA8C-42DC-B528729EEB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40AA57C-95A2-9306-7092-89533F041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D4423030-7818-23E6-D311-5856F7D25AFD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CDB75D93-E328-AAF6-2EF5-D6CE5B0F8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D33055F-4D20-0DE5-83AB-82D9B2AA416A}"/>
              </a:ext>
            </a:extLst>
          </p:cNvPr>
          <p:cNvGrpSpPr/>
          <p:nvPr/>
        </p:nvGrpSpPr>
        <p:grpSpPr>
          <a:xfrm>
            <a:off x="292781" y="859377"/>
            <a:ext cx="256705" cy="284698"/>
            <a:chOff x="2216945" y="1152673"/>
            <a:chExt cx="290381" cy="397242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1C3F5871-2CD8-8162-439C-D250E00F5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89308A2-8994-A046-5925-BAFBBABB06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072CDD3-21F6-8A8E-5651-DFA959215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3DE21877-95CD-FC6A-80DC-9A83DBB4D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27E810D-5442-3C3E-A418-AE9D3BE5601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922F290-5042-DD1E-B0FC-B5849C7E0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11371CB3-F8B7-FA78-657A-A5E7E3972E87}"/>
              </a:ext>
            </a:extLst>
          </p:cNvPr>
          <p:cNvGrpSpPr/>
          <p:nvPr/>
        </p:nvGrpSpPr>
        <p:grpSpPr>
          <a:xfrm>
            <a:off x="419086" y="652437"/>
            <a:ext cx="256705" cy="284698"/>
            <a:chOff x="2216945" y="1152673"/>
            <a:chExt cx="290381" cy="397242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9A9BF73-ACAD-3BF5-A100-035E635D3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7EA482C4-5099-8ABD-AD98-E216A4364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A60268E-D335-7A11-041B-0CD08F969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4F6A38B-1DDF-4E6B-CC14-4C021E2CB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B45ADDB-1748-19FF-DEE8-0FA59D612139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2A161B8-3160-2D06-709D-737F898958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E22E8DB-69DC-0F9B-2A5A-5A3119EDD426}"/>
              </a:ext>
            </a:extLst>
          </p:cNvPr>
          <p:cNvGrpSpPr/>
          <p:nvPr/>
        </p:nvGrpSpPr>
        <p:grpSpPr>
          <a:xfrm>
            <a:off x="547016" y="860067"/>
            <a:ext cx="256705" cy="284698"/>
            <a:chOff x="2216945" y="1152673"/>
            <a:chExt cx="290381" cy="397242"/>
          </a:xfrm>
        </p:grpSpPr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99D5797-1ED0-CA68-1905-727EFAD7C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BC5AF815-4F62-09A3-06DC-D5A5C5BE08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1D4D517-5341-9933-AAD7-443DDE890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D4BCF0A-F84D-A8BB-7EA4-975515FF75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7B143C0E-DB31-AA07-C8B1-C1AE2C238D9F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A30D0221-D323-468A-CC12-9ED5DD638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994C410-49AA-B80F-97E5-A551E6D67E43}"/>
              </a:ext>
            </a:extLst>
          </p:cNvPr>
          <p:cNvGrpSpPr/>
          <p:nvPr/>
        </p:nvGrpSpPr>
        <p:grpSpPr>
          <a:xfrm>
            <a:off x="926212" y="240046"/>
            <a:ext cx="256705" cy="284698"/>
            <a:chOff x="2216945" y="1152673"/>
            <a:chExt cx="290381" cy="397242"/>
          </a:xfrm>
        </p:grpSpPr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AF6AC20F-5D13-CE96-7333-6CEB8F83A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B89032AF-3A8B-27D2-83F4-092AA859F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8327526B-C5CF-351B-C9C5-3853369CB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4E12898-C7BB-D497-E5D0-A0A67DC2D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0560E52-C23F-7187-7918-AE89F0FD09FC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34A8AF84-9A3A-74D1-85BC-67589D37A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1976236B-E198-4004-CF2D-E7B3970F2CB8}"/>
              </a:ext>
            </a:extLst>
          </p:cNvPr>
          <p:cNvGrpSpPr/>
          <p:nvPr/>
        </p:nvGrpSpPr>
        <p:grpSpPr>
          <a:xfrm>
            <a:off x="1054142" y="447675"/>
            <a:ext cx="256705" cy="284698"/>
            <a:chOff x="2216945" y="1152673"/>
            <a:chExt cx="290381" cy="397242"/>
          </a:xfrm>
        </p:grpSpPr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A66DF5B-6AEB-A95D-0C2B-241E967C92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BE90310-1E04-3CB0-D8EA-A4C210340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6E3F239-FE35-F37E-E9D1-2ABC4B024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66740B44-4C90-1CFB-EB45-769AEC6BB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D7071726-4179-EC3E-55FC-3535E00C4775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7BFBE7E-E936-7648-81B3-543CB3DDE3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ACA2AB28-8D14-16C4-BF1C-208B437E20A4}"/>
              </a:ext>
            </a:extLst>
          </p:cNvPr>
          <p:cNvGrpSpPr/>
          <p:nvPr/>
        </p:nvGrpSpPr>
        <p:grpSpPr>
          <a:xfrm>
            <a:off x="675144" y="1068544"/>
            <a:ext cx="256705" cy="284698"/>
            <a:chOff x="2216945" y="1152673"/>
            <a:chExt cx="290381" cy="397242"/>
          </a:xfrm>
        </p:grpSpPr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F631C9A-D702-5350-CFEF-F439184E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382EED73-999D-2F60-35F8-64E9DF4724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2F682353-4771-00F8-6CB0-6D19A71D3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8F50B6A-DFAE-7983-DF54-B8D640F88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142F7900-F4EA-F65D-142F-0EDCAA1BA26B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04128A4C-42B0-09D6-5E3F-79A9B8142B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EB6333E3-C92D-BDCE-FA85-5AB7A9F08C96}"/>
              </a:ext>
            </a:extLst>
          </p:cNvPr>
          <p:cNvGrpSpPr/>
          <p:nvPr/>
        </p:nvGrpSpPr>
        <p:grpSpPr>
          <a:xfrm>
            <a:off x="801449" y="861605"/>
            <a:ext cx="256705" cy="284698"/>
            <a:chOff x="2216945" y="1152673"/>
            <a:chExt cx="290381" cy="397242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BBFF0A5F-CE3C-EEEF-1C70-2825AB797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DD3A613-76CA-10E4-A0C5-2F7832FE83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D3F86BDD-BAA5-4DC3-E885-A3ACBD552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260A284A-8F34-F9FE-8569-7E1BEC64B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9E5EF54-FE11-7077-79F8-36FAC02D7A3C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8111A793-383D-FD0D-AAC6-7AACBBBE5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EFB4C31-80DD-D75F-FAA0-1028184F8D10}"/>
              </a:ext>
            </a:extLst>
          </p:cNvPr>
          <p:cNvGrpSpPr/>
          <p:nvPr/>
        </p:nvGrpSpPr>
        <p:grpSpPr>
          <a:xfrm>
            <a:off x="929379" y="1069235"/>
            <a:ext cx="256705" cy="284698"/>
            <a:chOff x="2216945" y="1152673"/>
            <a:chExt cx="290381" cy="397242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E3877C73-02C5-DBE0-C58E-39C0E8C0E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8AECB5E3-79D3-AEB7-E024-040EE1EFE9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756BFEB-BCBB-F1A3-B5E0-A6D6B1B15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BF6D0F6F-9FB1-9AD6-9DB2-60FBC32EA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4233FE97-613D-1B27-BED4-9424E09079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A5B5B0B-EA5E-C5CB-A0EC-847BA821D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E7E285C-DCA4-25BC-B6B4-CB5D5DB54480}"/>
              </a:ext>
            </a:extLst>
          </p:cNvPr>
          <p:cNvGrpSpPr/>
          <p:nvPr/>
        </p:nvGrpSpPr>
        <p:grpSpPr>
          <a:xfrm>
            <a:off x="1057510" y="1276713"/>
            <a:ext cx="256705" cy="284698"/>
            <a:chOff x="2216945" y="1152673"/>
            <a:chExt cx="290381" cy="397242"/>
          </a:xfrm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24F8C9F9-F830-C09F-6DC8-622B02EFE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491A7D2-D7D7-4A46-8C32-11377381F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0CD9669D-5DE2-D75A-8428-CB326EEA7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0763CD0-17E3-77DB-F45A-416BCCD1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6468E94-9270-F67F-5B30-FF73042570A6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729D263-3EF5-22B9-4C3E-34976D78F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441F57B-EC19-4C6E-4488-D790AE0A2E8D}"/>
              </a:ext>
            </a:extLst>
          </p:cNvPr>
          <p:cNvGrpSpPr/>
          <p:nvPr/>
        </p:nvGrpSpPr>
        <p:grpSpPr>
          <a:xfrm>
            <a:off x="1183815" y="1069773"/>
            <a:ext cx="256705" cy="284698"/>
            <a:chOff x="2216945" y="1152673"/>
            <a:chExt cx="290381" cy="397242"/>
          </a:xfrm>
        </p:grpSpPr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7379945-2F06-1F0A-30A1-B8A1CAA98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1B031D23-47F3-36D1-6E75-17AD2C04A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7A7F15F1-78DF-B48B-1894-8BA26A4D6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8C9942D-49BB-2E83-611B-CDFB8695E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E25040C-3683-3CC2-199D-A152F176CCEF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0E27521-BE49-D73F-AA6D-85400AB77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AC9E73A-9B67-A90D-0C40-AF16ED7449B4}"/>
              </a:ext>
            </a:extLst>
          </p:cNvPr>
          <p:cNvGrpSpPr/>
          <p:nvPr/>
        </p:nvGrpSpPr>
        <p:grpSpPr>
          <a:xfrm>
            <a:off x="1311745" y="1277403"/>
            <a:ext cx="256705" cy="284698"/>
            <a:chOff x="2216945" y="1152673"/>
            <a:chExt cx="290381" cy="397242"/>
          </a:xfrm>
        </p:grpSpPr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2D79BA-E5BD-1F25-6016-EFB25E88D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ECEDD42-E447-C3C9-8D2C-6FFABA1523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33E79376-39B9-73B4-743C-C1C1C53CB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44B1572E-C044-C984-8698-7BC978DD5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71DBF7A4-FBEE-504B-AE50-769A9C7D1B1C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FDA74BD-17B0-25B8-6399-0631D9BFC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BDABFDE4-3E05-278A-9269-993E439D4A3C}"/>
              </a:ext>
            </a:extLst>
          </p:cNvPr>
          <p:cNvGrpSpPr/>
          <p:nvPr/>
        </p:nvGrpSpPr>
        <p:grpSpPr>
          <a:xfrm>
            <a:off x="294574" y="1273767"/>
            <a:ext cx="256705" cy="284698"/>
            <a:chOff x="2216945" y="1152673"/>
            <a:chExt cx="290381" cy="397242"/>
          </a:xfrm>
        </p:grpSpPr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C68A5E42-9180-59BB-76B7-E2731C8D1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AF9C701E-40F4-C9E2-B4B2-5E36C0444A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4953C3D-54A5-97D6-B6B2-34A8504E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B0BEB70-04FB-918C-6240-1DFED262F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4F5459A8-70CC-B1ED-C50A-474CC16E5439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7477122-338A-FB24-C7B0-1F2D802B5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B916924-4EB8-EB69-ECEC-F1D299512628}"/>
              </a:ext>
            </a:extLst>
          </p:cNvPr>
          <p:cNvGrpSpPr/>
          <p:nvPr/>
        </p:nvGrpSpPr>
        <p:grpSpPr>
          <a:xfrm>
            <a:off x="420879" y="1066828"/>
            <a:ext cx="256705" cy="284698"/>
            <a:chOff x="2216945" y="1152673"/>
            <a:chExt cx="290381" cy="397242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475F285A-5C5D-612C-06BA-F8BC1F3A0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97A9288A-EBE7-0C91-2981-E7D77C59FD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DC755D7-5F2D-C08C-AC9E-0DE260774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3DA3A7E-28C6-E199-BB8C-07861F17B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6D9CB73-6384-0A2B-D635-87978DD68DB4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C9793C7-D213-7FE2-B237-E81B047182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C87FAF0F-8ADD-6FE0-8DEB-D2A7E9C1FA73}"/>
              </a:ext>
            </a:extLst>
          </p:cNvPr>
          <p:cNvGrpSpPr/>
          <p:nvPr/>
        </p:nvGrpSpPr>
        <p:grpSpPr>
          <a:xfrm>
            <a:off x="548809" y="1274458"/>
            <a:ext cx="256705" cy="284698"/>
            <a:chOff x="2216945" y="1152673"/>
            <a:chExt cx="290381" cy="397242"/>
          </a:xfrm>
        </p:grpSpPr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147EE739-6C91-14DD-0D3C-F845879D2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927BEED3-85B2-19F5-790C-1A9CC7622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071850F-EAE6-EA89-DC70-E6170868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512139F8-64B9-0977-392F-1975DAA64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121B6C9-215C-F44F-4E8E-E1279EB52FA0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C34D8DE0-E954-62AE-BDC9-E3C4E78EAD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C57977F-FEC9-EC34-AD7E-A7002792A916}"/>
              </a:ext>
            </a:extLst>
          </p:cNvPr>
          <p:cNvGrpSpPr/>
          <p:nvPr/>
        </p:nvGrpSpPr>
        <p:grpSpPr>
          <a:xfrm>
            <a:off x="803718" y="1276421"/>
            <a:ext cx="256705" cy="284698"/>
            <a:chOff x="2216945" y="1152673"/>
            <a:chExt cx="290381" cy="397242"/>
          </a:xfrm>
        </p:grpSpPr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8C87F191-B520-7581-D253-D8232E0E2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BFCC5DFA-5361-1E59-2693-E45760B6AF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71032431-6D3B-F730-CBB0-65C8A73C72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49336078-69CC-560F-14C3-FB5A7584B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7E77B9F-6CAC-0241-BEF7-4A8D1EAEEAE6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B7876F41-19BE-C69F-1B41-736ADFAB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9A0A49D4-390B-4835-3F49-66BA691D8BAE}"/>
              </a:ext>
            </a:extLst>
          </p:cNvPr>
          <p:cNvGrpSpPr/>
          <p:nvPr/>
        </p:nvGrpSpPr>
        <p:grpSpPr>
          <a:xfrm>
            <a:off x="1180735" y="241027"/>
            <a:ext cx="256705" cy="284698"/>
            <a:chOff x="2216945" y="1152673"/>
            <a:chExt cx="290381" cy="397242"/>
          </a:xfrm>
        </p:grpSpPr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31372F73-1FC3-D348-1DE4-FB70BC22E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553E576-0A6E-D0F2-52FC-90F8F48BA3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F8B1EB4-F14E-B682-E5DE-FFFF11CDE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E2E0CB96-04F0-C2C9-7CE3-EE0709CDB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F1B0533D-F36E-1D4C-5F2B-F2E4D2F1F713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C180EAA3-C31F-EFB9-1252-D33C95895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AE87918C-7E1D-5E4B-7502-F0769B2CA495}"/>
              </a:ext>
            </a:extLst>
          </p:cNvPr>
          <p:cNvGrpSpPr/>
          <p:nvPr/>
        </p:nvGrpSpPr>
        <p:grpSpPr>
          <a:xfrm>
            <a:off x="1308665" y="448657"/>
            <a:ext cx="256705" cy="284698"/>
            <a:chOff x="2216945" y="1152673"/>
            <a:chExt cx="290381" cy="39724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385AD8AE-8F7D-8AB3-906F-95C2A04C4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8F4F5E17-5D17-0EF1-C963-3B4B8E9741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5475F866-2170-3E53-B189-3CFEC0E7C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34A59A49-0D2B-CB60-5393-7308532BD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4804361-EB52-79F8-6088-C62D46CEF544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D6D10C48-7280-A504-50C8-6C8B9DC84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CFC19F22-A364-1429-44C3-F9718678A957}"/>
              </a:ext>
            </a:extLst>
          </p:cNvPr>
          <p:cNvGrpSpPr/>
          <p:nvPr/>
        </p:nvGrpSpPr>
        <p:grpSpPr>
          <a:xfrm>
            <a:off x="672198" y="239445"/>
            <a:ext cx="256705" cy="284698"/>
            <a:chOff x="2216945" y="1152673"/>
            <a:chExt cx="290381" cy="397242"/>
          </a:xfrm>
        </p:grpSpPr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C271E2EB-D215-D97A-FD80-3E0D7A288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7B6332B-6CBC-E609-9F8D-EE88EF4616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6A9A13C-859A-8D82-EC61-EC3CD4E6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26D72EA6-9C68-C0F1-5F62-6C4A3A707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E189271B-A823-213E-39EE-8D1B5599097A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019BCF64-CE53-760D-1C31-380CBC7840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1" name="TextBox 460">
            <a:extLst>
              <a:ext uri="{FF2B5EF4-FFF2-40B4-BE49-F238E27FC236}">
                <a16:creationId xmlns:a16="http://schemas.microsoft.com/office/drawing/2014/main" id="{DD4463E9-594F-BA2A-6D8D-D5CA16A91670}"/>
              </a:ext>
            </a:extLst>
          </p:cNvPr>
          <p:cNvSpPr txBox="1"/>
          <p:nvPr/>
        </p:nvSpPr>
        <p:spPr>
          <a:xfrm>
            <a:off x="2282566" y="250502"/>
            <a:ext cx="47448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/>
              <a:t>선 구분</a:t>
            </a:r>
            <a:r>
              <a:rPr lang="en-US" sz="1000"/>
              <a:t> </a:t>
            </a:r>
            <a:endParaRPr lang="en-KR" sz="1000" dirty="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DCF477C4-A556-E2C3-0512-28741B123B42}"/>
              </a:ext>
            </a:extLst>
          </p:cNvPr>
          <p:cNvGrpSpPr/>
          <p:nvPr/>
        </p:nvGrpSpPr>
        <p:grpSpPr>
          <a:xfrm>
            <a:off x="2776214" y="270393"/>
            <a:ext cx="524199" cy="605908"/>
            <a:chOff x="2216945" y="1152673"/>
            <a:chExt cx="290381" cy="397242"/>
          </a:xfrm>
        </p:grpSpPr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38ACD759-CC6E-A42E-5368-EC8665B21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30F90C-4B75-FF90-6011-DAC0C9233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E376C4D-4A77-DECF-BED8-182EBEE69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F834DE3-47E5-6BC5-E9CE-0DF5C98CA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868699-8D90-7B54-71B7-F689710BA910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D46BE737-6749-9705-E829-B0F92FD2EB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0" name="TextBox 469">
            <a:extLst>
              <a:ext uri="{FF2B5EF4-FFF2-40B4-BE49-F238E27FC236}">
                <a16:creationId xmlns:a16="http://schemas.microsoft.com/office/drawing/2014/main" id="{C8D7AB5A-71BF-CB7B-39DA-31C0C6FDC89D}"/>
              </a:ext>
            </a:extLst>
          </p:cNvPr>
          <p:cNvSpPr txBox="1"/>
          <p:nvPr/>
        </p:nvSpPr>
        <p:spPr>
          <a:xfrm>
            <a:off x="3158865" y="770454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/>
              <a:t>1</a:t>
            </a:r>
            <a:endParaRPr lang="en-KR" sz="1000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3C1C42B-3E00-4368-8C3E-E47DC666673D}"/>
              </a:ext>
            </a:extLst>
          </p:cNvPr>
          <p:cNvSpPr txBox="1"/>
          <p:nvPr/>
        </p:nvSpPr>
        <p:spPr>
          <a:xfrm>
            <a:off x="3316028" y="516614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/>
              <a:t>0</a:t>
            </a:r>
            <a:endParaRPr lang="en-KR" sz="1000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5414111D-F9AD-3165-F63E-0B6ACBE9374E}"/>
              </a:ext>
            </a:extLst>
          </p:cNvPr>
          <p:cNvSpPr txBox="1"/>
          <p:nvPr/>
        </p:nvSpPr>
        <p:spPr>
          <a:xfrm>
            <a:off x="2814763" y="770454"/>
            <a:ext cx="7053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/>
              <a:t>2</a:t>
            </a:r>
            <a:endParaRPr lang="en-KR" sz="1000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BC2E4668-44D8-A9BD-9B9A-149F18A800FE}"/>
              </a:ext>
            </a:extLst>
          </p:cNvPr>
          <p:cNvSpPr txBox="1"/>
          <p:nvPr/>
        </p:nvSpPr>
        <p:spPr>
          <a:xfrm>
            <a:off x="2282566" y="1093465"/>
            <a:ext cx="106439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/>
              <a:t>방향 구분</a:t>
            </a:r>
            <a:r>
              <a:rPr lang="en-US" altLang="ko-KR" sz="1000"/>
              <a:t>:</a:t>
            </a:r>
          </a:p>
          <a:p>
            <a:r>
              <a:rPr lang="en-US" sz="1000"/>
              <a:t>  0: </a:t>
            </a:r>
            <a:r>
              <a:rPr lang="ko-KR" altLang="en-US" sz="1000"/>
              <a:t>위로</a:t>
            </a:r>
            <a:r>
              <a:rPr lang="en-US" altLang="ko-KR" sz="1000"/>
              <a:t>, 1 </a:t>
            </a:r>
            <a:r>
              <a:rPr lang="ko-KR" altLang="en-US" sz="1000"/>
              <a:t>아래로</a:t>
            </a:r>
            <a:endParaRPr lang="en-KR" sz="1000" dirty="0"/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B7BAAD9D-89A9-A90A-D9C1-F9875D118DBA}"/>
              </a:ext>
            </a:extLst>
          </p:cNvPr>
          <p:cNvSpPr txBox="1"/>
          <p:nvPr/>
        </p:nvSpPr>
        <p:spPr>
          <a:xfrm>
            <a:off x="2224858" y="1782540"/>
            <a:ext cx="2000548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00"/>
              <a:t>0</a:t>
            </a:r>
            <a:r>
              <a:rPr lang="ko-KR" altLang="en-US" sz="1000"/>
              <a:t>번 선</a:t>
            </a:r>
            <a:r>
              <a:rPr lang="en-US" altLang="ko-KR" sz="1000"/>
              <a:t>: </a:t>
            </a:r>
            <a:r>
              <a:rPr lang="ko-KR" altLang="en-US" sz="1000"/>
              <a:t>위로 </a:t>
            </a:r>
            <a:r>
              <a:rPr lang="en-US" altLang="ko-KR" sz="1000"/>
              <a:t>(-1,0) </a:t>
            </a:r>
            <a:r>
              <a:rPr lang="ko-KR" altLang="en-US" sz="1000"/>
              <a:t>아래로 </a:t>
            </a:r>
            <a:r>
              <a:rPr lang="en-US" altLang="ko-KR" sz="1000"/>
              <a:t>(+1,0)</a:t>
            </a:r>
          </a:p>
          <a:p>
            <a:r>
              <a:rPr lang="en-US" altLang="ko-KR" sz="1000"/>
              <a:t>1</a:t>
            </a:r>
            <a:r>
              <a:rPr lang="ko-KR" altLang="en-US" sz="1000"/>
              <a:t>번 선</a:t>
            </a:r>
            <a:r>
              <a:rPr lang="en-US" altLang="ko-KR" sz="1000"/>
              <a:t>:</a:t>
            </a:r>
            <a:r>
              <a:rPr lang="ko-KR" altLang="en-US" sz="1000"/>
              <a:t> 위로 </a:t>
            </a:r>
            <a:r>
              <a:rPr lang="en-US" altLang="ko-KR" sz="1000"/>
              <a:t>(-1,+1) </a:t>
            </a:r>
            <a:r>
              <a:rPr lang="ko-KR" altLang="en-US" sz="1000"/>
              <a:t>아래로</a:t>
            </a:r>
            <a:r>
              <a:rPr lang="en-US" altLang="ko-KR" sz="1000"/>
              <a:t> (+1,-1)</a:t>
            </a:r>
          </a:p>
          <a:p>
            <a:r>
              <a:rPr lang="en-US" altLang="ko-KR" sz="1000"/>
              <a:t>2</a:t>
            </a:r>
            <a:r>
              <a:rPr lang="ko-KR" altLang="en-US" sz="1000"/>
              <a:t>번 선</a:t>
            </a:r>
            <a:r>
              <a:rPr lang="en-US" altLang="ko-KR" sz="1000"/>
              <a:t>: </a:t>
            </a:r>
            <a:r>
              <a:rPr lang="ko-KR" altLang="en-US" sz="1000"/>
              <a:t>위로 </a:t>
            </a:r>
            <a:r>
              <a:rPr lang="en-US" altLang="ko-KR" sz="1000"/>
              <a:t>(-1,-1) </a:t>
            </a:r>
            <a:r>
              <a:rPr lang="ko-KR" altLang="en-US" sz="1000"/>
              <a:t>아래로 </a:t>
            </a:r>
            <a:r>
              <a:rPr lang="en-US" altLang="ko-KR" sz="1000"/>
              <a:t>(+1,+1)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655CFC4B-9BB6-65C9-1F98-D4999270E58D}"/>
              </a:ext>
            </a:extLst>
          </p:cNvPr>
          <p:cNvSpPr txBox="1"/>
          <p:nvPr/>
        </p:nvSpPr>
        <p:spPr>
          <a:xfrm>
            <a:off x="2224858" y="2407915"/>
            <a:ext cx="247824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/>
              <a:t>0</a:t>
            </a:r>
            <a:r>
              <a:rPr lang="ko-KR" altLang="en-US" sz="1000"/>
              <a:t>번 위 다음엔</a:t>
            </a:r>
            <a:r>
              <a:rPr lang="en-US" altLang="ko-KR" sz="1000"/>
              <a:t> 1</a:t>
            </a:r>
            <a:r>
              <a:rPr lang="ko-KR" altLang="en-US" sz="1000"/>
              <a:t>번 위</a:t>
            </a:r>
            <a:r>
              <a:rPr lang="en-US" altLang="ko-KR" sz="1000"/>
              <a:t>, 2</a:t>
            </a:r>
            <a:r>
              <a:rPr lang="ko-KR" altLang="en-US" sz="1000"/>
              <a:t>번위 만 가능</a:t>
            </a:r>
            <a:endParaRPr lang="en-US" altLang="ko-KR" sz="1000"/>
          </a:p>
          <a:p>
            <a:r>
              <a:rPr lang="en-US" altLang="ko-KR" sz="1000"/>
              <a:t>0</a:t>
            </a:r>
            <a:r>
              <a:rPr lang="ko-KR" altLang="en-US" sz="1000"/>
              <a:t>번 아래 다음엔 </a:t>
            </a:r>
            <a:r>
              <a:rPr lang="en-US" altLang="ko-KR" sz="1000"/>
              <a:t>1</a:t>
            </a:r>
            <a:r>
              <a:rPr lang="ko-KR" altLang="en-US" sz="1000"/>
              <a:t>번 아래</a:t>
            </a:r>
            <a:r>
              <a:rPr lang="en-US" altLang="ko-KR" sz="1000"/>
              <a:t>, 2</a:t>
            </a:r>
            <a:r>
              <a:rPr lang="ko-KR" altLang="en-US" sz="1000"/>
              <a:t>번 아래만 가능</a:t>
            </a:r>
            <a:endParaRPr lang="en-US" altLang="ko-KR" sz="1000"/>
          </a:p>
          <a:p>
            <a:r>
              <a:rPr lang="en-US" altLang="ko-KR" sz="1000"/>
              <a:t>1</a:t>
            </a:r>
            <a:r>
              <a:rPr lang="ko-KR" altLang="en-US" sz="1000"/>
              <a:t>번 위 다음엔</a:t>
            </a:r>
            <a:r>
              <a:rPr lang="en-US" altLang="ko-KR" sz="1000"/>
              <a:t> 0</a:t>
            </a:r>
            <a:r>
              <a:rPr lang="ko-KR" altLang="en-US" sz="1000"/>
              <a:t>번 위</a:t>
            </a:r>
            <a:r>
              <a:rPr lang="en-US" altLang="ko-KR" sz="1000"/>
              <a:t>, 2</a:t>
            </a:r>
            <a:r>
              <a:rPr lang="ko-KR" altLang="en-US" sz="1000"/>
              <a:t>반 아래만 가능</a:t>
            </a:r>
            <a:endParaRPr lang="en-US" altLang="ko-KR" sz="1000"/>
          </a:p>
          <a:p>
            <a:r>
              <a:rPr lang="en-US" altLang="ko-KR" sz="1000"/>
              <a:t>1</a:t>
            </a:r>
            <a:r>
              <a:rPr lang="ko-KR" altLang="en-US" sz="1000"/>
              <a:t>번 아래 다음엔 </a:t>
            </a:r>
            <a:r>
              <a:rPr lang="en-US" altLang="ko-KR" sz="1000"/>
              <a:t>2</a:t>
            </a:r>
            <a:r>
              <a:rPr lang="ko-KR" altLang="en-US" sz="1000"/>
              <a:t>번 위</a:t>
            </a:r>
            <a:r>
              <a:rPr lang="en-US" altLang="ko-KR" sz="1000"/>
              <a:t>, 0</a:t>
            </a:r>
            <a:r>
              <a:rPr lang="ko-KR" altLang="en-US" sz="1000"/>
              <a:t>번 아래 가능</a:t>
            </a:r>
            <a:endParaRPr lang="en-US" altLang="ko-KR" sz="1000"/>
          </a:p>
          <a:p>
            <a:r>
              <a:rPr lang="en-US" altLang="ko-KR" sz="1000"/>
              <a:t>2</a:t>
            </a:r>
            <a:r>
              <a:rPr lang="ko-KR" altLang="en-US" sz="1000"/>
              <a:t>번 위 다음엔 </a:t>
            </a:r>
            <a:r>
              <a:rPr lang="en-US" altLang="ko-KR" sz="1000"/>
              <a:t>0</a:t>
            </a:r>
            <a:r>
              <a:rPr lang="ko-KR" altLang="en-US" sz="1000"/>
              <a:t>번 위</a:t>
            </a:r>
            <a:r>
              <a:rPr lang="en-US" altLang="ko-KR" sz="1000"/>
              <a:t>, 1</a:t>
            </a:r>
            <a:r>
              <a:rPr lang="ko-KR" altLang="en-US" sz="1000"/>
              <a:t>번 아래 가능</a:t>
            </a:r>
            <a:endParaRPr lang="en-US" altLang="ko-KR" sz="1000"/>
          </a:p>
          <a:p>
            <a:r>
              <a:rPr lang="en-US" altLang="ko-KR" sz="1000"/>
              <a:t>2</a:t>
            </a:r>
            <a:r>
              <a:rPr lang="ko-KR" altLang="en-US" sz="1000"/>
              <a:t>번 아래 다음엔</a:t>
            </a:r>
            <a:r>
              <a:rPr lang="en-US" altLang="ko-KR" sz="1000"/>
              <a:t>, 0</a:t>
            </a:r>
            <a:r>
              <a:rPr lang="ko-KR" altLang="en-US" sz="1000"/>
              <a:t>번 아래 </a:t>
            </a:r>
            <a:r>
              <a:rPr lang="en-US" altLang="ko-KR" sz="1000"/>
              <a:t>1</a:t>
            </a:r>
            <a:r>
              <a:rPr lang="ko-KR" altLang="en-US" sz="1000"/>
              <a:t>번 위 가능</a:t>
            </a:r>
            <a:endParaRPr lang="en-US" altLang="ko-KR" sz="1000"/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5A35DE0-C2CF-E617-593E-896BDD8ACD9B}"/>
              </a:ext>
            </a:extLst>
          </p:cNvPr>
          <p:cNvSpPr txBox="1"/>
          <p:nvPr/>
        </p:nvSpPr>
        <p:spPr>
          <a:xfrm>
            <a:off x="5344854" y="404390"/>
            <a:ext cx="1093248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/>
              <a:t>예</a:t>
            </a:r>
            <a:r>
              <a:rPr lang="en-US" altLang="ko-KR" sz="1000"/>
              <a:t>1: </a:t>
            </a:r>
          </a:p>
          <a:p>
            <a:r>
              <a:rPr lang="en-US" altLang="ko-KR" sz="1000"/>
              <a:t>(0,0) </a:t>
            </a:r>
            <a:r>
              <a:rPr lang="ko-KR" altLang="en-US" sz="1000"/>
              <a:t>좌표 </a:t>
            </a:r>
            <a:r>
              <a:rPr lang="en-US" altLang="ko-KR" sz="1000"/>
              <a:t>0</a:t>
            </a:r>
            <a:r>
              <a:rPr lang="ko-KR" altLang="en-US" sz="1000"/>
              <a:t>위 방향</a:t>
            </a:r>
            <a:endParaRPr lang="en-US" altLang="ko-KR" sz="1000"/>
          </a:p>
          <a:p>
            <a:r>
              <a:rPr lang="en-US" altLang="ko-KR" sz="1000"/>
              <a:t>0</a:t>
            </a:r>
            <a:r>
              <a:rPr lang="ko-KR" altLang="en-US" sz="1000"/>
              <a:t>위</a:t>
            </a:r>
            <a:r>
              <a:rPr lang="en-US" altLang="ko-KR" sz="1000"/>
              <a:t> (-1,0)</a:t>
            </a:r>
          </a:p>
          <a:p>
            <a:r>
              <a:rPr lang="en-US" altLang="ko-KR" sz="1000"/>
              <a:t>1</a:t>
            </a:r>
            <a:r>
              <a:rPr lang="ko-KR" altLang="en-US" sz="1000"/>
              <a:t>위 </a:t>
            </a:r>
            <a:r>
              <a:rPr lang="en-US" altLang="ko-KR" sz="1000"/>
              <a:t>(-2,1)</a:t>
            </a:r>
          </a:p>
          <a:p>
            <a:r>
              <a:rPr lang="en-US" altLang="ko-KR" sz="1000"/>
              <a:t>0</a:t>
            </a:r>
            <a:r>
              <a:rPr lang="ko-KR" altLang="en-US" sz="1000"/>
              <a:t>위 </a:t>
            </a:r>
            <a:r>
              <a:rPr lang="en-US" altLang="ko-KR" sz="1000"/>
              <a:t>(-3,1)</a:t>
            </a:r>
          </a:p>
          <a:p>
            <a:r>
              <a:rPr lang="en-US" altLang="ko-KR" sz="1000"/>
              <a:t>2</a:t>
            </a:r>
            <a:r>
              <a:rPr lang="ko-KR" altLang="en-US" sz="1000"/>
              <a:t>위 </a:t>
            </a:r>
            <a:r>
              <a:rPr lang="en-US" altLang="ko-KR" sz="1000"/>
              <a:t>(-4,0)</a:t>
            </a:r>
          </a:p>
          <a:p>
            <a:r>
              <a:rPr lang="en-US" altLang="ko-KR" sz="1000"/>
              <a:t>1</a:t>
            </a:r>
            <a:r>
              <a:rPr lang="ko-KR" altLang="en-US" sz="1000"/>
              <a:t>아래 </a:t>
            </a:r>
            <a:r>
              <a:rPr lang="en-US" altLang="ko-KR" sz="1000"/>
              <a:t>(-3,-1)</a:t>
            </a:r>
          </a:p>
          <a:p>
            <a:r>
              <a:rPr lang="en-US" altLang="ko-KR" sz="1000"/>
              <a:t>0</a:t>
            </a:r>
            <a:r>
              <a:rPr lang="ko-KR" altLang="en-US" sz="1000"/>
              <a:t>아래 </a:t>
            </a:r>
            <a:r>
              <a:rPr lang="en-US" altLang="ko-KR" sz="1000"/>
              <a:t>(-2,-1)</a:t>
            </a:r>
          </a:p>
          <a:p>
            <a:r>
              <a:rPr lang="en-US" altLang="ko-KR" sz="1000"/>
              <a:t>1</a:t>
            </a:r>
            <a:r>
              <a:rPr lang="ko-KR" altLang="en-US" sz="1000"/>
              <a:t>아래 </a:t>
            </a:r>
            <a:r>
              <a:rPr lang="en-US" altLang="ko-KR" sz="1000"/>
              <a:t>(-1,-2)</a:t>
            </a:r>
          </a:p>
          <a:p>
            <a:r>
              <a:rPr lang="en-US" altLang="ko-KR" sz="1000"/>
              <a:t>0</a:t>
            </a:r>
            <a:r>
              <a:rPr lang="ko-KR" altLang="en-US" sz="1000"/>
              <a:t>아래 </a:t>
            </a:r>
            <a:r>
              <a:rPr lang="en-US" altLang="ko-KR" sz="1000"/>
              <a:t>(0,-2)</a:t>
            </a:r>
          </a:p>
          <a:p>
            <a:r>
              <a:rPr lang="en-US" altLang="ko-KR" sz="1000"/>
              <a:t>2</a:t>
            </a:r>
            <a:r>
              <a:rPr lang="ko-KR" altLang="en-US" sz="1000"/>
              <a:t>아래 </a:t>
            </a:r>
            <a:r>
              <a:rPr lang="en-US" altLang="ko-KR" sz="1000"/>
              <a:t>(1,-1)</a:t>
            </a:r>
          </a:p>
          <a:p>
            <a:endParaRPr lang="en-US" altLang="ko-KR" sz="1000"/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2A90522D-564B-DAEF-D66E-5C2058CC55FF}"/>
              </a:ext>
            </a:extLst>
          </p:cNvPr>
          <p:cNvGrpSpPr/>
          <p:nvPr/>
        </p:nvGrpSpPr>
        <p:grpSpPr>
          <a:xfrm>
            <a:off x="6605807" y="352813"/>
            <a:ext cx="256705" cy="284698"/>
            <a:chOff x="2216945" y="1152673"/>
            <a:chExt cx="290381" cy="397242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3FD094E-ED6E-7C0B-7FFF-069DAF302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B15607E5-870C-9549-D2F9-B04A436C4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F2545B8-16E7-D2FE-8FFD-2C80007FA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42D96CC-13DE-09BE-ECCF-1255EB7166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69010643-1711-2815-D7D6-E078DE3EEE99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6E4889C5-67AE-98E1-90F1-C968ED643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5DEBAB2B-1580-AC54-BD7C-7D4B558C80A2}"/>
              </a:ext>
            </a:extLst>
          </p:cNvPr>
          <p:cNvGrpSpPr/>
          <p:nvPr/>
        </p:nvGrpSpPr>
        <p:grpSpPr>
          <a:xfrm>
            <a:off x="6732112" y="145873"/>
            <a:ext cx="256705" cy="284698"/>
            <a:chOff x="2216945" y="1152673"/>
            <a:chExt cx="290381" cy="397242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29C7BE91-1F88-7A01-F519-C4121E813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94E70E26-A7D6-B239-A6BC-AB0EF14D7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6E7F159-FD9C-D3DC-4995-D711B1CC5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5374D33-4D6B-A906-03A7-A5D1220A0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9838DD2E-D68F-86AF-0B03-997F130AED81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4075FF4-E448-BDD5-D6C6-786E16F7BA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70FFD193-D868-5002-6870-5663C18A5B97}"/>
              </a:ext>
            </a:extLst>
          </p:cNvPr>
          <p:cNvGrpSpPr/>
          <p:nvPr/>
        </p:nvGrpSpPr>
        <p:grpSpPr>
          <a:xfrm>
            <a:off x="6860042" y="353503"/>
            <a:ext cx="256705" cy="284698"/>
            <a:chOff x="2216945" y="1152673"/>
            <a:chExt cx="290381" cy="397242"/>
          </a:xfrm>
        </p:grpSpPr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FAAD139-AE88-3595-4F23-5BF0BAF1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49C3F0E-986D-099C-316B-65F76D9A52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B96F2CC-92BB-5A59-05E0-61A62359B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CD98873-DD40-4293-5992-6906AC88B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FAE2B5A-532C-E396-3358-89F3E6836DED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9A2AC2E-6C3E-2A22-F41A-8ED26F62C2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B3C6FE98-F396-EE91-2B9C-0524F7597C3C}"/>
              </a:ext>
            </a:extLst>
          </p:cNvPr>
          <p:cNvGrpSpPr/>
          <p:nvPr/>
        </p:nvGrpSpPr>
        <p:grpSpPr>
          <a:xfrm>
            <a:off x="6988298" y="561560"/>
            <a:ext cx="256705" cy="284698"/>
            <a:chOff x="2216945" y="1152673"/>
            <a:chExt cx="290381" cy="397242"/>
          </a:xfrm>
        </p:grpSpPr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A9EC2A8-A1EC-F4E4-3B56-A974F46AA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1DB849-F6FC-859E-BCCD-935BCAF0E2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EBEF9C5-1FE0-14A7-1604-4612A427C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629C675-F009-9938-43E5-66A72B70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5EDDD99-51BD-52AF-59FF-ED1E7D927EE6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398CE4F2-009B-8359-FDC7-5C653CAB1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5AEB8E0A-3992-C470-C4BA-4DB6D4B62298}"/>
              </a:ext>
            </a:extLst>
          </p:cNvPr>
          <p:cNvGrpSpPr/>
          <p:nvPr/>
        </p:nvGrpSpPr>
        <p:grpSpPr>
          <a:xfrm>
            <a:off x="7114603" y="354621"/>
            <a:ext cx="256705" cy="284698"/>
            <a:chOff x="2216945" y="1152673"/>
            <a:chExt cx="290381" cy="397242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AFA2111-F2CF-AADB-2C81-0631394B4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E0D71728-A611-2247-AD79-85EDBE8F5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DCA797C-4284-3B8E-A944-D35286FDC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E338C9C0-2D4E-1356-13E4-CB76EC4B8A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93D05198-813B-336C-AA3C-E28669B2BEC9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A230A01-655E-F0BB-EF8C-0C885A12C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345AB8B-01BC-82CD-2C20-879720B9E2BF}"/>
              </a:ext>
            </a:extLst>
          </p:cNvPr>
          <p:cNvGrpSpPr/>
          <p:nvPr/>
        </p:nvGrpSpPr>
        <p:grpSpPr>
          <a:xfrm>
            <a:off x="7242533" y="562251"/>
            <a:ext cx="256705" cy="284698"/>
            <a:chOff x="2216945" y="1152673"/>
            <a:chExt cx="290381" cy="397242"/>
          </a:xfrm>
        </p:grpSpPr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3543D1BB-FDFB-E008-D362-CE449135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8FBA509-8FF2-511C-667A-A4E160A112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0152F4C-0512-0BDD-32DA-FC71AF1B2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F13DD25-63B5-1746-221D-64098DF07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F670D895-8D3F-5076-9579-B76325A8E8FC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0D8BD780-D6D5-86EA-0FA0-4B6C9F92E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FB0DE9EE-DB10-235F-842F-A84A73094A23}"/>
              </a:ext>
            </a:extLst>
          </p:cNvPr>
          <p:cNvGrpSpPr/>
          <p:nvPr/>
        </p:nvGrpSpPr>
        <p:grpSpPr>
          <a:xfrm>
            <a:off x="7370788" y="770308"/>
            <a:ext cx="256705" cy="284698"/>
            <a:chOff x="2216945" y="1152673"/>
            <a:chExt cx="290381" cy="397242"/>
          </a:xfrm>
        </p:grpSpPr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43E21F0-7F74-2DA2-9FA2-7E22BB9059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C2BB3619-8521-92BF-C65E-D08E2B8B32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7E132B7-2E1E-2580-C9C9-0EABEB1C1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8090AE6-ECDB-5CB0-C6F8-8570A4C0D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1334B8-99B1-B752-92F3-E6BECABD37A3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275EF71-BFB5-251A-A21E-4AB0B2E27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647F4BEC-F81D-0A98-7B2A-51A0FC90FE17}"/>
              </a:ext>
            </a:extLst>
          </p:cNvPr>
          <p:cNvGrpSpPr/>
          <p:nvPr/>
        </p:nvGrpSpPr>
        <p:grpSpPr>
          <a:xfrm>
            <a:off x="7497094" y="563369"/>
            <a:ext cx="256705" cy="284698"/>
            <a:chOff x="2216945" y="1152673"/>
            <a:chExt cx="290381" cy="397242"/>
          </a:xfrm>
        </p:grpSpPr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8C1FC98-0A8A-97C6-FC26-B9152080C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8DE5A180-3787-3150-27C6-8DD9D7F48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47ABA81-80A7-4F61-C8B8-274C900A9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D7EDFBC-67B3-64B3-877C-CFAA06D6C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3251E4BF-86F3-90C8-C6D3-45A60EC576A2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CFC438A0-B563-DDF3-9592-F3400F352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748BABD0-13A8-EEAD-6FD8-A507F5677E3F}"/>
              </a:ext>
            </a:extLst>
          </p:cNvPr>
          <p:cNvGrpSpPr/>
          <p:nvPr/>
        </p:nvGrpSpPr>
        <p:grpSpPr>
          <a:xfrm>
            <a:off x="7625024" y="770998"/>
            <a:ext cx="256705" cy="284698"/>
            <a:chOff x="2216945" y="1152673"/>
            <a:chExt cx="290381" cy="397242"/>
          </a:xfrm>
        </p:grpSpPr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99847914-1367-9AF0-8B2D-5C182684C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7C9923A4-9943-086E-358F-1739AB112E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A67CDB0-E035-2D4E-1885-5639FF4E8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D1498E6-4E31-B509-680D-BAE2BE210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DA0E157-C742-8FA4-E457-FDE5563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9835F01-B2A7-41C3-FE67-39981C623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FCAB5FD8-9BEC-3954-E037-C35D788A84A7}"/>
              </a:ext>
            </a:extLst>
          </p:cNvPr>
          <p:cNvGrpSpPr/>
          <p:nvPr/>
        </p:nvGrpSpPr>
        <p:grpSpPr>
          <a:xfrm>
            <a:off x="6607855" y="767345"/>
            <a:ext cx="256705" cy="284698"/>
            <a:chOff x="2216945" y="1152673"/>
            <a:chExt cx="290381" cy="397242"/>
          </a:xfrm>
        </p:grpSpPr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FC29AF9-C9DA-6975-4C5D-11A69D21C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E1E55EC0-FC66-70E8-2178-B8C9E9837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ED05ED-01D1-ECD8-3E1B-5DB6890D5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10506F9-07E0-77F1-4DE2-6DF45367D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1EC6F805-1193-10F8-4CE3-35BC8A944E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E8548E6-D29A-84F2-F812-33C9ACF822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A813DFB6-36EE-4DC9-2CF3-70218D070503}"/>
              </a:ext>
            </a:extLst>
          </p:cNvPr>
          <p:cNvGrpSpPr/>
          <p:nvPr/>
        </p:nvGrpSpPr>
        <p:grpSpPr>
          <a:xfrm>
            <a:off x="6734160" y="560405"/>
            <a:ext cx="256705" cy="284698"/>
            <a:chOff x="2216945" y="1152673"/>
            <a:chExt cx="290381" cy="397242"/>
          </a:xfrm>
        </p:grpSpPr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C2D99DAE-71F7-E41A-7139-8044673BE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28C8F3A-AB23-78BA-4214-AC397835F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45338D37-C98E-5A5E-48CD-F0D3476CC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7A4304C-26F7-621D-6B2F-A34D8996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6D2E4FA-14C7-710F-3BFD-A530BA055FD0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8A043F6B-FFA0-A11A-11B4-B1602A689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EF0CA818-E2E3-D4A0-8F98-2FAABA3B76BA}"/>
              </a:ext>
            </a:extLst>
          </p:cNvPr>
          <p:cNvGrpSpPr/>
          <p:nvPr/>
        </p:nvGrpSpPr>
        <p:grpSpPr>
          <a:xfrm>
            <a:off x="6862090" y="768035"/>
            <a:ext cx="256705" cy="284698"/>
            <a:chOff x="2216945" y="1152673"/>
            <a:chExt cx="290381" cy="397242"/>
          </a:xfrm>
        </p:grpSpPr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0B6DBF1-05AD-5DC7-2D8E-8E8B522BF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3A87B67-2DC9-60C6-5406-E0DE4AA887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9AE997A-0F3B-4BB0-D8A2-806F055685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3CA12C30-07F5-18B5-02EB-62CDF8601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F02E3AF-9F00-B144-446C-5821304AABF6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9C01989-9154-3E3C-95E8-2F6057FB2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67E91C73-28E9-2E80-EB50-A53FEFDD27AF}"/>
              </a:ext>
            </a:extLst>
          </p:cNvPr>
          <p:cNvGrpSpPr/>
          <p:nvPr/>
        </p:nvGrpSpPr>
        <p:grpSpPr>
          <a:xfrm>
            <a:off x="7241286" y="148014"/>
            <a:ext cx="256705" cy="284698"/>
            <a:chOff x="2216945" y="1152673"/>
            <a:chExt cx="290381" cy="397242"/>
          </a:xfrm>
        </p:grpSpPr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BF34E74-CC6E-841C-6965-D09CEA222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C0E658B6-C1EF-105B-F317-CBE50B158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A0FB74B-6146-CC55-6C61-84B6B93FE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670D274-E297-DFF9-D195-A78F834C7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F37C9EDC-BA13-6E91-6003-4D42EEE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62953423-79B8-299F-4E47-DD32AD230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0AD79655-26C7-26AC-FE44-6581AB2AAEEC}"/>
              </a:ext>
            </a:extLst>
          </p:cNvPr>
          <p:cNvGrpSpPr/>
          <p:nvPr/>
        </p:nvGrpSpPr>
        <p:grpSpPr>
          <a:xfrm>
            <a:off x="7369216" y="355643"/>
            <a:ext cx="256705" cy="284698"/>
            <a:chOff x="2216945" y="1152673"/>
            <a:chExt cx="290381" cy="397242"/>
          </a:xfrm>
        </p:grpSpPr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635BB56-8379-7B91-0EDB-038654FAD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014EB92D-21B0-2233-9200-9EB5F520DD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722E391-F6DA-5329-659C-5C5D3D58C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94DA4E84-35E7-081A-B6C5-7FABF2108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99AF992-7074-654C-E5D6-D9AA6C3F3551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3FBA08C-BE6A-08FC-439D-EAB88E7C3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6BEFA11F-7A45-4E39-FE2D-20B8407D286F}"/>
              </a:ext>
            </a:extLst>
          </p:cNvPr>
          <p:cNvGrpSpPr/>
          <p:nvPr/>
        </p:nvGrpSpPr>
        <p:grpSpPr>
          <a:xfrm>
            <a:off x="6990218" y="976512"/>
            <a:ext cx="256705" cy="284698"/>
            <a:chOff x="2216945" y="1152673"/>
            <a:chExt cx="290381" cy="397242"/>
          </a:xfrm>
        </p:grpSpPr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3AC3E2BB-F17A-1EE1-5313-2C4667F07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CE77E29-7568-4E51-BE8B-43332D2A45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EB20E31-5B87-3E79-913C-B608D1A02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EED681C3-5486-0E49-2682-8D1DB7A3D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5BF84BB2-4AD2-B06A-8E34-CC1F27646B7E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795BD8DA-C96D-B4C8-AEA4-D4721491F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673B5E7F-9109-BEB9-A550-67F8388859F5}"/>
              </a:ext>
            </a:extLst>
          </p:cNvPr>
          <p:cNvGrpSpPr/>
          <p:nvPr/>
        </p:nvGrpSpPr>
        <p:grpSpPr>
          <a:xfrm>
            <a:off x="7116523" y="769573"/>
            <a:ext cx="256705" cy="284698"/>
            <a:chOff x="2216945" y="1152673"/>
            <a:chExt cx="290381" cy="397242"/>
          </a:xfrm>
        </p:grpSpPr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CC55821B-7135-8928-B122-011FE1D38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7780163F-678E-B173-744E-76505A491C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8371FB8C-F1D2-F984-21DE-06D618566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CAE7A09-F68A-342E-9C19-9BECFA78C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70ED4E6F-524D-BF75-4F3E-D701A1EA0623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28C8CF94-B85A-83BA-E0AE-667A167D7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30A94BCC-8FB1-132B-A057-EE07CB1E109E}"/>
              </a:ext>
            </a:extLst>
          </p:cNvPr>
          <p:cNvGrpSpPr/>
          <p:nvPr/>
        </p:nvGrpSpPr>
        <p:grpSpPr>
          <a:xfrm>
            <a:off x="7244453" y="977203"/>
            <a:ext cx="256705" cy="284698"/>
            <a:chOff x="2216945" y="1152673"/>
            <a:chExt cx="290381" cy="397242"/>
          </a:xfrm>
        </p:grpSpPr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EEEFA677-182D-58D4-CFE3-103259BD1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EA899DA-39AB-041C-581D-1270E25D01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ACEAF5D0-A1AA-FE1C-E8A4-26846E17C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F247C2C-55B6-6D57-94BF-754DA307B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5B4FDCC6-3036-66F6-E02A-465917C4A5C8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1719CF6-BC3E-A46B-8AD4-2D0DB85DB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A1B7E159-3924-22DB-EC99-91676B0C90C6}"/>
              </a:ext>
            </a:extLst>
          </p:cNvPr>
          <p:cNvGrpSpPr/>
          <p:nvPr/>
        </p:nvGrpSpPr>
        <p:grpSpPr>
          <a:xfrm>
            <a:off x="7372584" y="1184681"/>
            <a:ext cx="256705" cy="284698"/>
            <a:chOff x="2216945" y="1152673"/>
            <a:chExt cx="290381" cy="397242"/>
          </a:xfrm>
        </p:grpSpPr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E948461-6EAC-1D7C-6062-2F7A9BB0C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CF9C550-CC32-4094-D757-19F89017B1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05E6AF35-4457-6B94-EF56-BCE2954C0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3F1FB32F-7B5E-C286-F903-EF91A529A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FE4D906A-9E37-7D71-D137-E74A9F529451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1246518-A355-78D5-69BD-11B64543F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5D340E6D-783A-A430-475B-EA95D2BD5583}"/>
              </a:ext>
            </a:extLst>
          </p:cNvPr>
          <p:cNvGrpSpPr/>
          <p:nvPr/>
        </p:nvGrpSpPr>
        <p:grpSpPr>
          <a:xfrm>
            <a:off x="7498889" y="977741"/>
            <a:ext cx="256705" cy="284698"/>
            <a:chOff x="2216945" y="1152673"/>
            <a:chExt cx="290381" cy="397242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DBA5F00-9BEC-77A7-D186-77AF806C4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63236B9-C489-9C6C-4A6F-DB909AFE57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2DC9EFA-19A5-A2FB-FF79-010EDC624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4637A072-C90D-FA7E-844F-DA407923A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B2584B6-E5CE-124E-1C67-2BE6E1006E5C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D42B74F-9098-591E-D68D-D2B899936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0552F759-F1DB-00C8-8459-A0C25E6B9C65}"/>
              </a:ext>
            </a:extLst>
          </p:cNvPr>
          <p:cNvGrpSpPr/>
          <p:nvPr/>
        </p:nvGrpSpPr>
        <p:grpSpPr>
          <a:xfrm>
            <a:off x="7626819" y="1185371"/>
            <a:ext cx="256705" cy="284698"/>
            <a:chOff x="2216945" y="1152673"/>
            <a:chExt cx="290381" cy="397242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0D2D258-184D-AC13-E78A-0B9AC9CEB9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6AD5B90E-82ED-058E-B4BF-8590C25D47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045EE912-BD93-C214-F540-B75539B9B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6C52D037-DA90-3F27-9AC0-559B69E90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259BFE1-3A85-B09B-D82E-679CA5C605C0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4396C55C-83AD-CDA2-DF01-49EB78112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E32A9A77-526E-84B3-282A-7EE771FC8B3F}"/>
              </a:ext>
            </a:extLst>
          </p:cNvPr>
          <p:cNvGrpSpPr/>
          <p:nvPr/>
        </p:nvGrpSpPr>
        <p:grpSpPr>
          <a:xfrm>
            <a:off x="6609648" y="1181735"/>
            <a:ext cx="256705" cy="284698"/>
            <a:chOff x="2216945" y="1152673"/>
            <a:chExt cx="290381" cy="397242"/>
          </a:xfrm>
        </p:grpSpPr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D33A5CB6-A441-1A70-E8A6-F192B408C7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EA8212B-1BE6-538C-BB31-3570AECEF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A49C3FD4-8E05-A460-00BA-CC342FB12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51CD2436-1BF3-42F3-9C5E-6B04511C4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21C73D58-67A8-6AD9-8F71-3519B5412B59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1E6A3334-1DB2-B4E7-838D-189A2FF021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964F647C-AF86-3904-883F-6ED7E5174DE4}"/>
              </a:ext>
            </a:extLst>
          </p:cNvPr>
          <p:cNvGrpSpPr/>
          <p:nvPr/>
        </p:nvGrpSpPr>
        <p:grpSpPr>
          <a:xfrm>
            <a:off x="6735953" y="974796"/>
            <a:ext cx="256705" cy="284698"/>
            <a:chOff x="2216945" y="1152673"/>
            <a:chExt cx="290381" cy="397242"/>
          </a:xfrm>
        </p:grpSpPr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66C3FDE6-4902-3F6F-1177-34B2AC336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D827B74-82F6-BB72-7468-18901973E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5B9242F5-AFAF-F738-0609-0B21C1645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33A84B18-000C-4A5C-C9EE-A561223CA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1E5A5519-8D9B-56D3-895E-44F05485F9D4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54226B93-E6C5-B09F-99CC-CCC2918B93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BE1EF349-BE68-5979-3FB5-EF181EFEE66C}"/>
              </a:ext>
            </a:extLst>
          </p:cNvPr>
          <p:cNvGrpSpPr/>
          <p:nvPr/>
        </p:nvGrpSpPr>
        <p:grpSpPr>
          <a:xfrm>
            <a:off x="6863883" y="1182426"/>
            <a:ext cx="256705" cy="284698"/>
            <a:chOff x="2216945" y="1152673"/>
            <a:chExt cx="290381" cy="397242"/>
          </a:xfrm>
        </p:grpSpPr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44043F1F-FCE1-3F5F-7D81-400A4F9EC1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0F6AD0F2-4EDB-B16F-6E42-1204915D91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F98E0167-287F-7F5A-8465-77E939E53D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4024D2F2-1D17-B2FB-0478-013AB33F4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7C00A60-8D51-844C-3E7B-CF024A211A00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A9ECE2B9-DC10-F743-2B82-5A75F00E9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2850F05F-4C92-3964-ACE4-FC2B837851C0}"/>
              </a:ext>
            </a:extLst>
          </p:cNvPr>
          <p:cNvGrpSpPr/>
          <p:nvPr/>
        </p:nvGrpSpPr>
        <p:grpSpPr>
          <a:xfrm>
            <a:off x="7118792" y="1184389"/>
            <a:ext cx="256705" cy="284698"/>
            <a:chOff x="2216945" y="1152673"/>
            <a:chExt cx="290381" cy="397242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1C477996-8232-8421-7583-54B4ECBE1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60784FE1-0B2F-A5F4-CDD5-C06390AE0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1D7AF4E3-9C54-3328-60FB-1568C7E7A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01DFC320-3FF6-F1B2-5E19-4EE7DFD25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B395063F-A74D-CAA4-4DD9-5F9CD6B37BD6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3A4A0D88-3CAD-F424-BCDD-87E715D4D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2D6B6820-62B7-1BA2-901D-F32142CF6D5E}"/>
              </a:ext>
            </a:extLst>
          </p:cNvPr>
          <p:cNvGrpSpPr/>
          <p:nvPr/>
        </p:nvGrpSpPr>
        <p:grpSpPr>
          <a:xfrm>
            <a:off x="7495809" y="148995"/>
            <a:ext cx="256705" cy="284698"/>
            <a:chOff x="2216945" y="1152673"/>
            <a:chExt cx="290381" cy="397242"/>
          </a:xfrm>
        </p:grpSpPr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DB42F0BC-558F-F6B2-76F8-4F28C3DFB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2B341BA7-A67B-CB97-4995-B78B9521C7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B95B1B9D-F5B3-4FF3-56BC-60BE498F9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9EFC7D8F-608A-33F9-C175-5F70EA6806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E17A95DF-A0C4-34C4-3C3C-6440CF34E852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889F1D08-95E6-4959-E89C-096B4BB20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642704A7-D23F-6980-6294-1D60395A40E3}"/>
              </a:ext>
            </a:extLst>
          </p:cNvPr>
          <p:cNvGrpSpPr/>
          <p:nvPr/>
        </p:nvGrpSpPr>
        <p:grpSpPr>
          <a:xfrm>
            <a:off x="7623739" y="356625"/>
            <a:ext cx="256705" cy="284698"/>
            <a:chOff x="2216945" y="1152673"/>
            <a:chExt cx="290381" cy="397242"/>
          </a:xfrm>
        </p:grpSpPr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C457304F-3CA4-B51A-076E-8DCD224B4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25C9CBAC-C3E9-E213-A622-491BCF133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4CF39A1C-C43D-1CA2-07BC-79845E51C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5DE63285-2B41-F857-8217-C7353643C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72D1D071-3390-8AF8-C2A2-B2658E5870F3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1498D25B-11E1-B16F-ACAD-3FC1326D3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6524BB07-4624-42F9-3C8B-BDB3C8DBB310}"/>
              </a:ext>
            </a:extLst>
          </p:cNvPr>
          <p:cNvGrpSpPr/>
          <p:nvPr/>
        </p:nvGrpSpPr>
        <p:grpSpPr>
          <a:xfrm>
            <a:off x="6987272" y="147413"/>
            <a:ext cx="256705" cy="284698"/>
            <a:chOff x="2216945" y="1152673"/>
            <a:chExt cx="290381" cy="397242"/>
          </a:xfrm>
        </p:grpSpPr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C01FDD8C-D696-CB49-6BAF-D599BCFCD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94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28263C38-5E00-B500-A261-B1B7BC33ED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1065" y="1152673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5EAE8CE7-E15B-845A-1609-0F8A21FFE0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6322" y="1262212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19CB1823-A95E-F2AD-A50A-AA42CA084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190" y="1259831"/>
              <a:ext cx="0" cy="18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8F8AB770-41CA-D04A-91F0-8AA152E120EF}"/>
                </a:ext>
              </a:extLst>
            </p:cNvPr>
            <p:cNvCxnSpPr>
              <a:cxnSpLocks/>
            </p:cNvCxnSpPr>
            <p:nvPr/>
          </p:nvCxnSpPr>
          <p:spPr>
            <a:xfrm>
              <a:off x="221920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B9A42AA0-B42B-7DC5-C874-8C309CD33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3326" y="1441915"/>
              <a:ext cx="144000" cy="108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657B3E75-3C54-45A4-CDDD-9E2CCD914364}"/>
              </a:ext>
            </a:extLst>
          </p:cNvPr>
          <p:cNvCxnSpPr>
            <a:cxnSpLocks/>
          </p:cNvCxnSpPr>
          <p:nvPr/>
        </p:nvCxnSpPr>
        <p:spPr>
          <a:xfrm flipV="1">
            <a:off x="8053388" y="1193006"/>
            <a:ext cx="0" cy="142875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3FA32BDA-0B50-F205-FCF3-592A65CCBB2A}"/>
              </a:ext>
            </a:extLst>
          </p:cNvPr>
          <p:cNvCxnSpPr>
            <a:cxnSpLocks/>
          </p:cNvCxnSpPr>
          <p:nvPr/>
        </p:nvCxnSpPr>
        <p:spPr>
          <a:xfrm flipV="1">
            <a:off x="7246144" y="978694"/>
            <a:ext cx="123825" cy="71437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B5F3DB25-BEF4-9284-E787-BA0333686917}"/>
              </a:ext>
            </a:extLst>
          </p:cNvPr>
          <p:cNvCxnSpPr>
            <a:cxnSpLocks/>
          </p:cNvCxnSpPr>
          <p:nvPr/>
        </p:nvCxnSpPr>
        <p:spPr>
          <a:xfrm flipV="1">
            <a:off x="8224837" y="1114424"/>
            <a:ext cx="123825" cy="71437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064CAEBD-D0AD-CEEF-A6EE-6D01418A8531}"/>
              </a:ext>
            </a:extLst>
          </p:cNvPr>
          <p:cNvCxnSpPr>
            <a:cxnSpLocks/>
          </p:cNvCxnSpPr>
          <p:nvPr/>
        </p:nvCxnSpPr>
        <p:spPr>
          <a:xfrm flipV="1">
            <a:off x="8136731" y="1195386"/>
            <a:ext cx="0" cy="142875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C9EFE44B-9E4B-DB7D-0713-361660B75280}"/>
              </a:ext>
            </a:extLst>
          </p:cNvPr>
          <p:cNvCxnSpPr>
            <a:cxnSpLocks/>
          </p:cNvCxnSpPr>
          <p:nvPr/>
        </p:nvCxnSpPr>
        <p:spPr>
          <a:xfrm flipV="1">
            <a:off x="7369969" y="847398"/>
            <a:ext cx="0" cy="142875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823D1B91-46A0-9FA4-A1B8-C1F81EB12D24}"/>
              </a:ext>
            </a:extLst>
          </p:cNvPr>
          <p:cNvCxnSpPr>
            <a:cxnSpLocks/>
          </p:cNvCxnSpPr>
          <p:nvPr/>
        </p:nvCxnSpPr>
        <p:spPr>
          <a:xfrm>
            <a:off x="7243763" y="770454"/>
            <a:ext cx="126206" cy="76944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46A9EE44-A63C-28D1-461E-ABC8D34A2057}"/>
              </a:ext>
            </a:extLst>
          </p:cNvPr>
          <p:cNvCxnSpPr>
            <a:cxnSpLocks/>
          </p:cNvCxnSpPr>
          <p:nvPr/>
        </p:nvCxnSpPr>
        <p:spPr>
          <a:xfrm>
            <a:off x="8223647" y="1225971"/>
            <a:ext cx="126206" cy="76944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3721600F-4911-05BB-7870-1DDC037A17CD}"/>
              </a:ext>
            </a:extLst>
          </p:cNvPr>
          <p:cNvCxnSpPr>
            <a:cxnSpLocks/>
          </p:cNvCxnSpPr>
          <p:nvPr/>
        </p:nvCxnSpPr>
        <p:spPr>
          <a:xfrm flipV="1">
            <a:off x="7121919" y="770454"/>
            <a:ext cx="123825" cy="71437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4432CC4D-B2E2-6B9E-B330-85DE4786991F}"/>
              </a:ext>
            </a:extLst>
          </p:cNvPr>
          <p:cNvCxnSpPr>
            <a:cxnSpLocks/>
          </p:cNvCxnSpPr>
          <p:nvPr/>
        </p:nvCxnSpPr>
        <p:spPr>
          <a:xfrm flipV="1">
            <a:off x="7121919" y="835819"/>
            <a:ext cx="0" cy="142875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A94DED80-B6A0-D0B0-BE6D-686B7E47152B}"/>
              </a:ext>
            </a:extLst>
          </p:cNvPr>
          <p:cNvCxnSpPr>
            <a:cxnSpLocks/>
          </p:cNvCxnSpPr>
          <p:nvPr/>
        </p:nvCxnSpPr>
        <p:spPr>
          <a:xfrm flipV="1">
            <a:off x="6994923" y="978694"/>
            <a:ext cx="123825" cy="71437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F9C57DF7-7B71-E83C-72D6-A08891B16A46}"/>
              </a:ext>
            </a:extLst>
          </p:cNvPr>
          <p:cNvCxnSpPr>
            <a:cxnSpLocks/>
          </p:cNvCxnSpPr>
          <p:nvPr/>
        </p:nvCxnSpPr>
        <p:spPr>
          <a:xfrm flipV="1">
            <a:off x="6997304" y="1050130"/>
            <a:ext cx="0" cy="142875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6463F87E-173E-B496-7DBE-102BCEAD6F06}"/>
              </a:ext>
            </a:extLst>
          </p:cNvPr>
          <p:cNvCxnSpPr>
            <a:cxnSpLocks/>
          </p:cNvCxnSpPr>
          <p:nvPr/>
        </p:nvCxnSpPr>
        <p:spPr>
          <a:xfrm>
            <a:off x="6991947" y="1187499"/>
            <a:ext cx="126206" cy="76944"/>
          </a:xfrm>
          <a:prstGeom prst="line">
            <a:avLst/>
          </a:prstGeom>
          <a:ln w="12700">
            <a:solidFill>
              <a:srgbClr val="FF0000"/>
            </a:solidFill>
            <a:headEnd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" name="TextBox 685">
            <a:extLst>
              <a:ext uri="{FF2B5EF4-FFF2-40B4-BE49-F238E27FC236}">
                <a16:creationId xmlns:a16="http://schemas.microsoft.com/office/drawing/2014/main" id="{E4790BE7-C396-EB10-3A38-E1AF28B2653B}"/>
              </a:ext>
            </a:extLst>
          </p:cNvPr>
          <p:cNvSpPr txBox="1"/>
          <p:nvPr/>
        </p:nvSpPr>
        <p:spPr>
          <a:xfrm>
            <a:off x="5053107" y="2505670"/>
            <a:ext cx="1833835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000">
                <a:latin typeface="Consolas" panose="020B0609020204030204" pitchFamily="49" charset="0"/>
              </a:rPr>
              <a:t>      </a:t>
            </a:r>
            <a:r>
              <a:rPr lang="en-US" altLang="ko-KR" sz="1000">
                <a:latin typeface="Consolas" panose="020B0609020204030204" pitchFamily="49" charset="0"/>
              </a:rPr>
              <a:t>[dr,dc]  next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0: 0u [-1,0]   [1u=2,2u=4]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1: 0d [1,0]    [1d=3,2d=5]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2: 1u [-1,1]   [0u=0,2d=5]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3: 1d [1,-1]   [2u=4,0d=1]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4: 2u [-1,-1]  [0u=0,1d=3]</a:t>
            </a:r>
          </a:p>
          <a:p>
            <a:r>
              <a:rPr lang="en-US" altLang="ko-KR" sz="1000">
                <a:latin typeface="Consolas" panose="020B0609020204030204" pitchFamily="49" charset="0"/>
              </a:rPr>
              <a:t>5: 2d [1,1]    [0d=1,1u=2]</a:t>
            </a:r>
          </a:p>
        </p:txBody>
      </p:sp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285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6</cp:revision>
  <dcterms:created xsi:type="dcterms:W3CDTF">2025-06-18T05:00:22Z</dcterms:created>
  <dcterms:modified xsi:type="dcterms:W3CDTF">2025-07-12T04:03:22Z</dcterms:modified>
</cp:coreProperties>
</file>