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  <a:srgbClr val="FFCCFF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359AF-7B8F-4C92-A384-7B65AAFCEEB6}" v="4" dt="2025-06-20T22:55:4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718"/>
  </p:normalViewPr>
  <p:slideViewPr>
    <p:cSldViewPr snapToGrid="0">
      <p:cViewPr varScale="1">
        <p:scale>
          <a:sx n="117" d="100"/>
          <a:sy n="117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진" userId="57c4eee3-e530-4bc5-994b-50cae7b3df22" providerId="ADAL" clId="{EB6359AF-7B8F-4C92-A384-7B65AAFCEEB6}"/>
    <pc:docChg chg="custSel modSld">
      <pc:chgData name="이승진" userId="57c4eee3-e530-4bc5-994b-50cae7b3df22" providerId="ADAL" clId="{EB6359AF-7B8F-4C92-A384-7B65AAFCEEB6}" dt="2025-06-20T22:55:42.037" v="43"/>
      <pc:docMkLst>
        <pc:docMk/>
      </pc:docMkLst>
      <pc:sldChg chg="addSp delSp modSp mod">
        <pc:chgData name="이승진" userId="57c4eee3-e530-4bc5-994b-50cae7b3df22" providerId="ADAL" clId="{EB6359AF-7B8F-4C92-A384-7B65AAFCEEB6}" dt="2025-06-20T22:55:42.037" v="43"/>
        <pc:sldMkLst>
          <pc:docMk/>
          <pc:sldMk cId="1679652878" sldId="256"/>
        </pc:sldMkLst>
        <pc:spChg chg="mod">
          <ac:chgData name="이승진" userId="57c4eee3-e530-4bc5-994b-50cae7b3df22" providerId="ADAL" clId="{EB6359AF-7B8F-4C92-A384-7B65AAFCEEB6}" dt="2025-06-19T04:56:08.950" v="20" actId="14100"/>
          <ac:spMkLst>
            <pc:docMk/>
            <pc:sldMk cId="1679652878" sldId="256"/>
            <ac:spMk id="2" creationId="{27A7A920-A48B-3061-456B-216B9E42F18C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3" creationId="{3F5273BD-D019-7661-D6CF-108D8E1C8A20}"/>
          </ac:spMkLst>
        </pc:spChg>
        <pc:spChg chg="add mod">
          <ac:chgData name="이승진" userId="57c4eee3-e530-4bc5-994b-50cae7b3df22" providerId="ADAL" clId="{EB6359AF-7B8F-4C92-A384-7B65AAFCEEB6}" dt="2025-06-19T04:57:14.600" v="33" actId="1076"/>
          <ac:spMkLst>
            <pc:docMk/>
            <pc:sldMk cId="1679652878" sldId="256"/>
            <ac:spMk id="4" creationId="{8749F2F9-D534-037D-DF62-887A3C4E80BE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7" creationId="{A6AC2A08-766C-C3E3-393E-CA580B713D38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10" creationId="{56F2755C-E130-2998-1581-74C135C62137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18" creationId="{5D75E6FE-7023-B87B-92AE-DC742E11B149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27" creationId="{606C74A4-CB1B-3A30-1B33-D5EBDAF7737D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92" creationId="{FAACEB5D-1CDD-846A-004C-A99FBF75AA61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3" creationId="{C1CAA84D-1BE2-B2EF-6FC5-15AC03BE0DC6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5" creationId="{C94DA40D-5513-D1BC-FBA8-582A947DA832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9" creationId="{51F971D1-27DA-0B1F-6062-F4977C40D3EB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101" creationId="{203284D8-C50D-0CC4-0279-117B8BD7D248}"/>
          </ac:spMkLst>
        </pc:spChg>
        <pc:graphicFrameChg chg="add mod">
          <ac:chgData name="이승진" userId="57c4eee3-e530-4bc5-994b-50cae7b3df22" providerId="ADAL" clId="{EB6359AF-7B8F-4C92-A384-7B65AAFCEEB6}" dt="2025-06-20T22:55:42.037" v="43"/>
          <ac:graphicFrameMkLst>
            <pc:docMk/>
            <pc:sldMk cId="1679652878" sldId="256"/>
            <ac:graphicFrameMk id="3" creationId="{6A07B54A-3B2E-603E-9558-4AE471D7EDC3}"/>
          </ac:graphicFrameMkLst>
        </pc:graphicFrameChg>
        <pc:cxnChg chg="add mod">
          <ac:chgData name="이승진" userId="57c4eee3-e530-4bc5-994b-50cae7b3df22" providerId="ADAL" clId="{EB6359AF-7B8F-4C92-A384-7B65AAFCEEB6}" dt="2025-06-19T04:58:19.815" v="42" actId="14100"/>
          <ac:cxnSpMkLst>
            <pc:docMk/>
            <pc:sldMk cId="1679652878" sldId="256"/>
            <ac:cxnSpMk id="6" creationId="{644DE855-DD67-A102-886B-E206D479E5E5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11" creationId="{6B93A2BC-768F-965A-57E1-293EB5FE9D4C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15" creationId="{DAC26D4A-F193-B5F7-FEE5-B9EF064C0B35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19" creationId="{F00A7075-844C-61B1-B4D1-C50BF558B34D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29" creationId="{7F85DC15-2AD4-69B2-691F-992B378725C5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4" creationId="{C7760A2B-37A5-DECD-302E-769C19F7A9D1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7" creationId="{27056801-FC39-66F2-EEC3-8F5B2480F870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102" creationId="{20C1D5B4-26D3-6D2F-9346-C16CFFA62F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1456-DE0C-E130-4CAF-BB09946F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8825-AD8A-2EBD-0BCB-FA074B4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0C98-262F-18BE-EFA1-FEBA329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FA9A-DBEB-2519-FF0C-625E219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BCC6-1BEF-9513-F87D-6A8C37C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316D-93D6-51A2-E64F-DE4142E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8C5E-F108-23CB-856C-43643FCE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6BDE-E528-0256-6B15-2FCD242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DDBF-C3AB-3403-0F5B-D78B52C9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8768-DCED-4DE2-4FCA-15EE6CC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F2A9-A931-924D-A2A2-CFC737BEB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CB469-F1C1-9230-357D-0F64C03C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C72-380B-FB7D-E5F0-73AC33AE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AA75-6656-7177-12E6-CD348DB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730-E433-B65F-BCE7-218B24D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D09-D325-F7BF-D51E-4EE6868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B856-2EFF-62C3-298E-F46CCB05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2C48-084A-6304-F74E-C7F5E53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5CF-C43D-89FA-7341-B4081E4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5B43-4360-BBEB-7E3A-1A057F4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9D6-1E2F-7643-BB2B-3598C9B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8913-3A8F-DA8B-678E-F242527F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6A-97B6-45A7-9D2C-4C40025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A41E-8E09-1C64-2203-7CB7C78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210-EA12-16E6-6258-0F202F3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6ED-2993-69F7-7E8A-329B6993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D708-4315-1882-5567-42FCC0842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CE94-FEAB-CAD6-BECF-F419B9C8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11E-BF83-15BF-65EA-DDF6BDC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E402-DC1C-3035-42C4-1C49177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993C-49D8-E52E-B48F-8B1EAC7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26A-47D7-D92F-EE06-AC46DE75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81BA-AC1E-3660-1D48-24210D48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9DB-8D77-C794-4186-1971B9C3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1CCD6-9CB6-BD13-F549-522ABD01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F0B9-0AF6-BD9C-4E33-DB45365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8B6A3-A83F-FAF5-7103-38579FF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506BD-CC7C-DF86-17F0-1B0D7CB4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9B99-09AC-F240-5788-C577693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B63-134E-3263-3350-DAF88987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853-8768-0A43-2903-45D61D8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92D3-ACCF-DD4F-D242-D113663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D5BD-D987-1381-BB53-BA22A17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8106-1BA7-B0E1-38B9-442ACAA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0E6A-2748-8694-AEA3-1E869B6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1C71-870E-264A-2B8C-FD8A5D4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48C1-4AC8-0AE8-BC37-E37F0301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A5EA-5C6C-A370-7112-25AA82EE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5B4D-7ED3-66BA-2D7A-ECDF7B49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AD75-73C9-AD31-DFC4-4D9F286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C187-7C26-F246-DAB7-4B2D770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A0BD6-B699-B0D2-852C-CD1E327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D7A2-4E38-FF82-7F0A-AA6016E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5515-BEDB-AFAE-4889-9A9576F05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E90-0D38-31D9-E64D-F1B8A54E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752F-7C32-B03F-46D9-88DD3E36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6C9C-3F17-ED86-454B-5BAF7CD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D36D0-1E38-5CF4-3A6B-96FC775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2354-E469-AD2D-F8E6-0BDEC8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E986-BC5B-40C1-0B86-F98D541E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B242-CE93-29BD-994B-F290278E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A0071-D323-4306-B194-69F113F61C9F}" type="datetimeFigureOut">
              <a:rPr lang="ko-KR" altLang="en-US" smtClean="0"/>
              <a:t>2025. 6. 26.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4C48-AE27-5C08-25F8-A798E24AA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DEE-ABAA-5643-EA0C-45F82FBB4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1F07FCE-4E4A-10C2-B9CB-2D46DE5B2429}"/>
              </a:ext>
            </a:extLst>
          </p:cNvPr>
          <p:cNvSpPr txBox="1"/>
          <p:nvPr/>
        </p:nvSpPr>
        <p:spPr>
          <a:xfrm>
            <a:off x="152400" y="2959101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.......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..x....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.x....x...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...x...xx.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..........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....x.....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C4F315-6EDE-4ED9-EE02-6DF2B483F1B9}"/>
              </a:ext>
            </a:extLst>
          </p:cNvPr>
          <p:cNvSpPr txBox="1"/>
          <p:nvPr/>
        </p:nvSpPr>
        <p:spPr>
          <a:xfrm>
            <a:off x="2362200" y="2959101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.......</a:t>
            </a:r>
          </a:p>
          <a:p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...x...xx.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..........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....x.....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C3CD8-4296-129B-5423-96FA3E2A3CE4}"/>
              </a:ext>
            </a:extLst>
          </p:cNvPr>
          <p:cNvSpPr txBox="1"/>
          <p:nvPr/>
        </p:nvSpPr>
        <p:spPr>
          <a:xfrm>
            <a:off x="4476750" y="2959101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.......</a:t>
            </a:r>
          </a:p>
          <a:p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....</a:t>
            </a:r>
          </a:p>
          <a:p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xx.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..........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....x.....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9E147B-D093-4774-2677-471953DCE685}"/>
              </a:ext>
            </a:extLst>
          </p:cNvPr>
          <p:cNvSpPr txBox="1"/>
          <p:nvPr/>
        </p:nvSpPr>
        <p:spPr>
          <a:xfrm>
            <a:off x="6591300" y="2959101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.......</a:t>
            </a:r>
          </a:p>
          <a:p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....</a:t>
            </a:r>
          </a:p>
          <a:p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xx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...</a:t>
            </a:r>
            <a:r>
              <a:rPr lang="en-US" altLang="ko-KR" sz="2000" spc="300"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....</a:t>
            </a:r>
            <a:r>
              <a:rPr lang="en-US" altLang="ko-KR" sz="2000" spc="3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....x.....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14028E-E3D2-2AC8-E850-C12E241CDCCE}"/>
              </a:ext>
            </a:extLst>
          </p:cNvPr>
          <p:cNvSpPr txBox="1"/>
          <p:nvPr/>
        </p:nvSpPr>
        <p:spPr>
          <a:xfrm>
            <a:off x="8705850" y="2959101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.......</a:t>
            </a:r>
          </a:p>
          <a:p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....</a:t>
            </a:r>
          </a:p>
          <a:p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xx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spc="300">
                <a:highlight>
                  <a:srgbClr val="FFCC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...</a:t>
            </a:r>
            <a:r>
              <a:rPr lang="en-US" altLang="ko-KR" sz="2000" spc="300">
                <a:highlight>
                  <a:srgbClr val="FFCC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....</a:t>
            </a:r>
            <a:r>
              <a:rPr lang="en-US" altLang="ko-KR" sz="2000" spc="300">
                <a:highlight>
                  <a:srgbClr val="FFCC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FFCCFF"/>
                </a:highlight>
                <a:latin typeface="Consolas" panose="020B0609020204030204" pitchFamily="49" charset="0"/>
              </a:rPr>
              <a:t>...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CCFF"/>
                </a:highlight>
                <a:latin typeface="Consolas" panose="020B0609020204030204" pitchFamily="49" charset="0"/>
              </a:rPr>
              <a:t>....</a:t>
            </a:r>
            <a:r>
              <a:rPr lang="en-US" altLang="ko-KR" sz="2000" spc="300">
                <a:latin typeface="Consolas" panose="020B0609020204030204" pitchFamily="49" charset="0"/>
              </a:rPr>
              <a:t>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3381C-9C5F-2CCB-B935-53EAC02C0B0E}"/>
              </a:ext>
            </a:extLst>
          </p:cNvPr>
          <p:cNvSpPr txBox="1"/>
          <p:nvPr/>
        </p:nvSpPr>
        <p:spPr>
          <a:xfrm>
            <a:off x="152400" y="298451"/>
            <a:ext cx="1082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xx.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x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..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...x.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...x.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C3E063-02E0-4FAC-6DDD-4C347DDF08A5}"/>
              </a:ext>
            </a:extLst>
          </p:cNvPr>
          <p:cNvSpPr txBox="1"/>
          <p:nvPr/>
        </p:nvSpPr>
        <p:spPr>
          <a:xfrm>
            <a:off x="1358900" y="298451"/>
            <a:ext cx="1082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xx.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fr-FR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x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..</a:t>
            </a:r>
            <a:r>
              <a:rPr lang="fr-FR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x.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...x.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836CC-92E2-F2FF-A0E2-C76DCDD180D2}"/>
              </a:ext>
            </a:extLst>
          </p:cNvPr>
          <p:cNvSpPr txBox="1"/>
          <p:nvPr/>
        </p:nvSpPr>
        <p:spPr>
          <a:xfrm>
            <a:off x="3907971" y="772886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/>
              <a:t>이 그림의 규칙을 그리디로 구현할 수 있을 것 같긴한데</a:t>
            </a:r>
            <a:r>
              <a:rPr lang="en-US" altLang="ko-KR" sz="1000" dirty="0"/>
              <a:t>,</a:t>
            </a:r>
          </a:p>
          <a:p>
            <a:pPr algn="l"/>
            <a:r>
              <a:rPr lang="en-US" sz="1000" dirty="0"/>
              <a:t>DFS  </a:t>
            </a:r>
            <a:r>
              <a:rPr lang="ko-KR" altLang="en-US" sz="1000" dirty="0"/>
              <a:t>구현도 워낙 간결해서</a:t>
            </a:r>
            <a:r>
              <a:rPr lang="en-US" altLang="ko-KR" sz="1000" dirty="0"/>
              <a:t>,</a:t>
            </a:r>
            <a:r>
              <a:rPr lang="ko-KR" altLang="en-US" sz="1000" dirty="0"/>
              <a:t> 굳이 그러고 싶지 않음</a:t>
            </a:r>
            <a:endParaRPr lang="en-KR" sz="1000" dirty="0"/>
          </a:p>
        </p:txBody>
      </p:sp>
    </p:spTree>
    <p:extLst>
      <p:ext uri="{BB962C8B-B14F-4D97-AF65-F5344CB8AC3E}">
        <p14:creationId xmlns:p14="http://schemas.microsoft.com/office/powerpoint/2010/main" val="167965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145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이승진</dc:creator>
  <cp:lastModifiedBy>이승진</cp:lastModifiedBy>
  <cp:revision>8</cp:revision>
  <dcterms:created xsi:type="dcterms:W3CDTF">2025-06-18T05:00:22Z</dcterms:created>
  <dcterms:modified xsi:type="dcterms:W3CDTF">2025-06-26T01:11:51Z</dcterms:modified>
</cp:coreProperties>
</file>