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6359AF-7B8F-4C92-A384-7B65AAFCEEB6}" v="4" dt="2025-06-20T22:55:42.0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 autoAdjust="0"/>
    <p:restoredTop sz="94719"/>
  </p:normalViewPr>
  <p:slideViewPr>
    <p:cSldViewPr snapToGrid="0">
      <p:cViewPr>
        <p:scale>
          <a:sx n="400" d="100"/>
          <a:sy n="400" d="100"/>
        </p:scale>
        <p:origin x="28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승진" userId="57c4eee3-e530-4bc5-994b-50cae7b3df22" providerId="ADAL" clId="{EB6359AF-7B8F-4C92-A384-7B65AAFCEEB6}"/>
    <pc:docChg chg="custSel modSld">
      <pc:chgData name="이승진" userId="57c4eee3-e530-4bc5-994b-50cae7b3df22" providerId="ADAL" clId="{EB6359AF-7B8F-4C92-A384-7B65AAFCEEB6}" dt="2025-06-24T19:07:09.280" v="44" actId="3064"/>
      <pc:docMkLst>
        <pc:docMk/>
      </pc:docMkLst>
      <pc:sldChg chg="addSp delSp modSp mod">
        <pc:chgData name="이승진" userId="57c4eee3-e530-4bc5-994b-50cae7b3df22" providerId="ADAL" clId="{EB6359AF-7B8F-4C92-A384-7B65AAFCEEB6}" dt="2025-06-24T19:07:09.280" v="44" actId="3064"/>
        <pc:sldMkLst>
          <pc:docMk/>
          <pc:sldMk cId="1679652878" sldId="256"/>
        </pc:sldMkLst>
        <pc:spChg chg="mod">
          <ac:chgData name="이승진" userId="57c4eee3-e530-4bc5-994b-50cae7b3df22" providerId="ADAL" clId="{EB6359AF-7B8F-4C92-A384-7B65AAFCEEB6}" dt="2025-06-24T19:07:09.280" v="44" actId="3064"/>
          <ac:spMkLst>
            <pc:docMk/>
            <pc:sldMk cId="1679652878" sldId="256"/>
            <ac:spMk id="2" creationId="{27A7A920-A48B-3061-456B-216B9E42F18C}"/>
          </ac:spMkLst>
        </pc:spChg>
        <pc:spChg chg="add mod">
          <ac:chgData name="이승진" userId="57c4eee3-e530-4bc5-994b-50cae7b3df22" providerId="ADAL" clId="{EB6359AF-7B8F-4C92-A384-7B65AAFCEEB6}" dt="2025-06-19T04:57:14.600" v="33" actId="1076"/>
          <ac:spMkLst>
            <pc:docMk/>
            <pc:sldMk cId="1679652878" sldId="256"/>
            <ac:spMk id="4" creationId="{8749F2F9-D534-037D-DF62-887A3C4E80BE}"/>
          </ac:spMkLst>
        </pc:spChg>
        <pc:spChg chg="mod">
          <ac:chgData name="이승진" userId="57c4eee3-e530-4bc5-994b-50cae7b3df22" providerId="ADAL" clId="{EB6359AF-7B8F-4C92-A384-7B65AAFCEEB6}" dt="2025-06-19T04:55:58.793" v="18" actId="1076"/>
          <ac:spMkLst>
            <pc:docMk/>
            <pc:sldMk cId="1679652878" sldId="256"/>
            <ac:spMk id="93" creationId="{C1CAA84D-1BE2-B2EF-6FC5-15AC03BE0DC6}"/>
          </ac:spMkLst>
        </pc:spChg>
        <pc:spChg chg="mod">
          <ac:chgData name="이승진" userId="57c4eee3-e530-4bc5-994b-50cae7b3df22" providerId="ADAL" clId="{EB6359AF-7B8F-4C92-A384-7B65AAFCEEB6}" dt="2025-06-19T04:55:58.793" v="18" actId="1076"/>
          <ac:spMkLst>
            <pc:docMk/>
            <pc:sldMk cId="1679652878" sldId="256"/>
            <ac:spMk id="95" creationId="{C94DA40D-5513-D1BC-FBA8-582A947DA832}"/>
          </ac:spMkLst>
        </pc:spChg>
        <pc:spChg chg="mod">
          <ac:chgData name="이승진" userId="57c4eee3-e530-4bc5-994b-50cae7b3df22" providerId="ADAL" clId="{EB6359AF-7B8F-4C92-A384-7B65AAFCEEB6}" dt="2025-06-19T04:55:58.793" v="18" actId="1076"/>
          <ac:spMkLst>
            <pc:docMk/>
            <pc:sldMk cId="1679652878" sldId="256"/>
            <ac:spMk id="99" creationId="{51F971D1-27DA-0B1F-6062-F4977C40D3EB}"/>
          </ac:spMkLst>
        </pc:spChg>
        <pc:spChg chg="mod">
          <ac:chgData name="이승진" userId="57c4eee3-e530-4bc5-994b-50cae7b3df22" providerId="ADAL" clId="{EB6359AF-7B8F-4C92-A384-7B65AAFCEEB6}" dt="2025-06-19T04:55:58.793" v="18" actId="1076"/>
          <ac:spMkLst>
            <pc:docMk/>
            <pc:sldMk cId="1679652878" sldId="256"/>
            <ac:spMk id="101" creationId="{203284D8-C50D-0CC4-0279-117B8BD7D248}"/>
          </ac:spMkLst>
        </pc:spChg>
        <pc:graphicFrameChg chg="add mod">
          <ac:chgData name="이승진" userId="57c4eee3-e530-4bc5-994b-50cae7b3df22" providerId="ADAL" clId="{EB6359AF-7B8F-4C92-A384-7B65AAFCEEB6}" dt="2025-06-20T22:55:42.037" v="43"/>
          <ac:graphicFrameMkLst>
            <pc:docMk/>
            <pc:sldMk cId="1679652878" sldId="256"/>
            <ac:graphicFrameMk id="3" creationId="{6A07B54A-3B2E-603E-9558-4AE471D7EDC3}"/>
          </ac:graphicFrameMkLst>
        </pc:graphicFrameChg>
        <pc:cxnChg chg="add mod">
          <ac:chgData name="이승진" userId="57c4eee3-e530-4bc5-994b-50cae7b3df22" providerId="ADAL" clId="{EB6359AF-7B8F-4C92-A384-7B65AAFCEEB6}" dt="2025-06-19T04:58:19.815" v="42" actId="14100"/>
          <ac:cxnSpMkLst>
            <pc:docMk/>
            <pc:sldMk cId="1679652878" sldId="256"/>
            <ac:cxnSpMk id="6" creationId="{644DE855-DD67-A102-886B-E206D479E5E5}"/>
          </ac:cxnSpMkLst>
        </pc:cxnChg>
        <pc:cxnChg chg="mod">
          <ac:chgData name="이승진" userId="57c4eee3-e530-4bc5-994b-50cae7b3df22" providerId="ADAL" clId="{EB6359AF-7B8F-4C92-A384-7B65AAFCEEB6}" dt="2025-06-19T04:55:58.793" v="18" actId="1076"/>
          <ac:cxnSpMkLst>
            <pc:docMk/>
            <pc:sldMk cId="1679652878" sldId="256"/>
            <ac:cxnSpMk id="94" creationId="{C7760A2B-37A5-DECD-302E-769C19F7A9D1}"/>
          </ac:cxnSpMkLst>
        </pc:cxnChg>
        <pc:cxnChg chg="mod">
          <ac:chgData name="이승진" userId="57c4eee3-e530-4bc5-994b-50cae7b3df22" providerId="ADAL" clId="{EB6359AF-7B8F-4C92-A384-7B65AAFCEEB6}" dt="2025-06-19T04:55:58.793" v="18" actId="1076"/>
          <ac:cxnSpMkLst>
            <pc:docMk/>
            <pc:sldMk cId="1679652878" sldId="256"/>
            <ac:cxnSpMk id="97" creationId="{27056801-FC39-66F2-EEC3-8F5B2480F870}"/>
          </ac:cxnSpMkLst>
        </pc:cxnChg>
        <pc:cxnChg chg="mod">
          <ac:chgData name="이승진" userId="57c4eee3-e530-4bc5-994b-50cae7b3df22" providerId="ADAL" clId="{EB6359AF-7B8F-4C92-A384-7B65AAFCEEB6}" dt="2025-06-19T04:55:58.793" v="18" actId="1076"/>
          <ac:cxnSpMkLst>
            <pc:docMk/>
            <pc:sldMk cId="1679652878" sldId="256"/>
            <ac:cxnSpMk id="102" creationId="{20C1D5B4-26D3-6D2F-9346-C16CFFA62F6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A1456-DE0C-E130-4CAF-BB09946F1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678825-AD8A-2EBD-0BCB-FA074B4F7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D0C98-262F-18BE-EFA1-FEBA32988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0071-D323-4306-B194-69F113F61C9F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6FA9A-DBEB-2519-FF0C-625E21901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4BCC6-1BEF-9513-F87D-6A8C37C2E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15C9-E75D-49D9-AD91-82E49446D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877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F316D-93D6-51A2-E64F-DE4142E47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588C5E-F108-23CB-856C-43643FCE8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F6BDE-E528-0256-6B15-2FCD2420F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0071-D323-4306-B194-69F113F61C9F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FDDBF-C3AB-3403-0F5B-D78B52C92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78768-DCED-4DE2-4FCA-15EE6CCBC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15C9-E75D-49D9-AD91-82E49446D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160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2BF2A9-A931-924D-A2A2-CFC737BEB0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CB469-F1C1-9230-357D-0F64C03C4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D1C72-380B-FB7D-E5F0-73AC33AE4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0071-D323-4306-B194-69F113F61C9F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2AA75-6656-7177-12E6-CD348DBEC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85730-E433-B65F-BCE7-218B24D8A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15C9-E75D-49D9-AD91-82E49446D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88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58D09-D325-F7BF-D51E-4EE6868EB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9B856-2EFF-62C3-298E-F46CCB05A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32C48-084A-6304-F74E-C7F5E53C0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0071-D323-4306-B194-69F113F61C9F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875CF-C43D-89FA-7341-B4081E4D5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95B43-4360-BBEB-7E3A-1A057F4D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15C9-E75D-49D9-AD91-82E49446D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9A9D6-1E2F-7643-BB2B-3598C9BF1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68913-3A8F-DA8B-678E-F242527FC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0656A-97B6-45A7-9D2C-4C4002597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0071-D323-4306-B194-69F113F61C9F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7A41E-8E09-1C64-2203-7CB7C7857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A1210-EA12-16E6-6258-0F202F360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15C9-E75D-49D9-AD91-82E49446D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46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986ED-2993-69F7-7E8A-329B69934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7D708-4315-1882-5567-42FCC08428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DCE94-FEAB-CAD6-BECF-F419B9C80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8511E-BF83-15BF-65EA-DDF6BDC06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0071-D323-4306-B194-69F113F61C9F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47E402-DC1C-3035-42C4-1C491770A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9993C-49D8-E52E-B48F-8B1EAC774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15C9-E75D-49D9-AD91-82E49446D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14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A326A-47D7-D92F-EE06-AC46DE75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B81BA-AC1E-3660-1D48-24210D485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C29DB-8D77-C794-4186-1971B9C39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E1CCD6-9CB6-BD13-F549-522ABD019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8F0B9-0AF6-BD9C-4E33-DB45365E40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28B6A3-A83F-FAF5-7103-38579FF48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0071-D323-4306-B194-69F113F61C9F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D506BD-CC7C-DF86-17F0-1B0D7CB49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FE9B99-09AC-F240-5788-C577693B9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15C9-E75D-49D9-AD91-82E49446D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87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36B63-134E-3263-3350-DAF889871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457853-8768-0A43-2903-45D61D8D0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0071-D323-4306-B194-69F113F61C9F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A992D3-ACCF-DD4F-D242-D11366313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19D5BD-D987-1381-BB53-BA22A172B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15C9-E75D-49D9-AD91-82E49446D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129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998106-1BA7-B0E1-38B9-442ACAAB2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0071-D323-4306-B194-69F113F61C9F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5D0E6A-2748-8694-AEA3-1E869B64C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9C1C71-870E-264A-2B8C-FD8A5D43F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15C9-E75D-49D9-AD91-82E49446D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85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F48C1-4AC8-0AE8-BC37-E37F03015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2A5EA-5C6C-A370-7112-25AA82EEA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35B4D-7ED3-66BA-2D7A-ECDF7B49D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AAD75-73C9-AD31-DFC4-4D9F286EB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0071-D323-4306-B194-69F113F61C9F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3C187-7C26-F246-DAB7-4B2D77082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0A0BD6-B699-B0D2-852C-CD1E32778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15C9-E75D-49D9-AD91-82E49446D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780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7D7A2-4E38-FF82-7F0A-AA6016E0B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DB5515-BEDB-AFAE-4889-9A9576F05E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BDE90-0D38-31D9-E64D-F1B8A54EB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B752F-7C32-B03F-46D9-88DD3E363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0071-D323-4306-B194-69F113F61C9F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96C9C-3F17-ED86-454B-5BAF7CD95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D36D0-1E38-5CF4-3A6B-96FC77521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15C9-E75D-49D9-AD91-82E49446D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989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32354-E469-AD2D-F8E6-0BDEC8A54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7E986-BC5B-40C1-0B86-F98D541ED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6B242-CE93-29BD-994B-F290278ED1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6A0071-D323-4306-B194-69F113F61C9F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44C48-AE27-5C08-25F8-A798E24AAF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E6DEE-ABAA-5643-EA0C-45F82FBB4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B015C9-E75D-49D9-AD91-82E49446D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228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5780880-D1A3-8C69-DF5C-4C979BB85706}"/>
              </a:ext>
            </a:extLst>
          </p:cNvPr>
          <p:cNvSpPr/>
          <p:nvPr/>
        </p:nvSpPr>
        <p:spPr>
          <a:xfrm>
            <a:off x="261937" y="173832"/>
            <a:ext cx="115887" cy="229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82BF9E8-FC84-C71F-54C4-F33E41F78E13}"/>
              </a:ext>
            </a:extLst>
          </p:cNvPr>
          <p:cNvCxnSpPr>
            <a:cxnSpLocks/>
            <a:stCxn id="5" idx="1"/>
            <a:endCxn id="5" idx="3"/>
          </p:cNvCxnSpPr>
          <p:nvPr/>
        </p:nvCxnSpPr>
        <p:spPr>
          <a:xfrm>
            <a:off x="261937" y="288529"/>
            <a:ext cx="11588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21B2A67-E7C9-5ADA-C6B8-71521B3CB992}"/>
              </a:ext>
            </a:extLst>
          </p:cNvPr>
          <p:cNvSpPr/>
          <p:nvPr/>
        </p:nvSpPr>
        <p:spPr>
          <a:xfrm>
            <a:off x="655637" y="173832"/>
            <a:ext cx="115887" cy="229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C28FDB3-4C5B-F4BB-4508-8A5CB5FD8915}"/>
              </a:ext>
            </a:extLst>
          </p:cNvPr>
          <p:cNvCxnSpPr>
            <a:cxnSpLocks/>
            <a:stCxn id="15" idx="1"/>
            <a:endCxn id="15" idx="3"/>
          </p:cNvCxnSpPr>
          <p:nvPr/>
        </p:nvCxnSpPr>
        <p:spPr>
          <a:xfrm>
            <a:off x="655637" y="288529"/>
            <a:ext cx="11588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A2D71EA-50B4-FD42-F56E-A793B5BE6E10}"/>
              </a:ext>
            </a:extLst>
          </p:cNvPr>
          <p:cNvSpPr/>
          <p:nvPr/>
        </p:nvSpPr>
        <p:spPr>
          <a:xfrm>
            <a:off x="539750" y="173832"/>
            <a:ext cx="115887" cy="229393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4897C4-2DFE-B02D-2FF0-E0C25EC86D5F}"/>
              </a:ext>
            </a:extLst>
          </p:cNvPr>
          <p:cNvCxnSpPr>
            <a:cxnSpLocks/>
            <a:stCxn id="17" idx="1"/>
            <a:endCxn id="17" idx="3"/>
          </p:cNvCxnSpPr>
          <p:nvPr/>
        </p:nvCxnSpPr>
        <p:spPr>
          <a:xfrm>
            <a:off x="539750" y="288529"/>
            <a:ext cx="11588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CD094F7-04BB-B355-7A1D-BE19FA35830E}"/>
              </a:ext>
            </a:extLst>
          </p:cNvPr>
          <p:cNvSpPr/>
          <p:nvPr/>
        </p:nvSpPr>
        <p:spPr>
          <a:xfrm>
            <a:off x="1163637" y="173831"/>
            <a:ext cx="115887" cy="229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7AECB04-5EB0-5466-EE8A-C4FAFEDBB438}"/>
              </a:ext>
            </a:extLst>
          </p:cNvPr>
          <p:cNvCxnSpPr>
            <a:cxnSpLocks/>
            <a:stCxn id="19" idx="1"/>
            <a:endCxn id="19" idx="3"/>
          </p:cNvCxnSpPr>
          <p:nvPr/>
        </p:nvCxnSpPr>
        <p:spPr>
          <a:xfrm>
            <a:off x="1163637" y="288528"/>
            <a:ext cx="11588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306BBC3-2EF9-014B-66BE-786DBAC6AECA}"/>
              </a:ext>
            </a:extLst>
          </p:cNvPr>
          <p:cNvGrpSpPr/>
          <p:nvPr/>
        </p:nvGrpSpPr>
        <p:grpSpPr>
          <a:xfrm>
            <a:off x="1047750" y="173831"/>
            <a:ext cx="115887" cy="229393"/>
            <a:chOff x="1273175" y="173832"/>
            <a:chExt cx="115887" cy="22939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6C3B771-DC08-FE0C-1DA0-CAFB721E5BED}"/>
                </a:ext>
              </a:extLst>
            </p:cNvPr>
            <p:cNvSpPr/>
            <p:nvPr/>
          </p:nvSpPr>
          <p:spPr>
            <a:xfrm>
              <a:off x="1273175" y="173832"/>
              <a:ext cx="115887" cy="229393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4684688-1E5B-1D26-57E0-09A74AEF8577}"/>
                </a:ext>
              </a:extLst>
            </p:cNvPr>
            <p:cNvCxnSpPr>
              <a:cxnSpLocks/>
              <a:stCxn id="21" idx="1"/>
              <a:endCxn id="21" idx="3"/>
            </p:cNvCxnSpPr>
            <p:nvPr/>
          </p:nvCxnSpPr>
          <p:spPr>
            <a:xfrm>
              <a:off x="1273175" y="288529"/>
              <a:ext cx="11588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2B1BF71-97A8-27A8-E56A-FB4FEFA2D759}"/>
              </a:ext>
            </a:extLst>
          </p:cNvPr>
          <p:cNvGrpSpPr/>
          <p:nvPr/>
        </p:nvGrpSpPr>
        <p:grpSpPr>
          <a:xfrm>
            <a:off x="931863" y="173830"/>
            <a:ext cx="115887" cy="229393"/>
            <a:chOff x="1273175" y="173832"/>
            <a:chExt cx="115887" cy="22939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4BD20A0-EA40-B633-788D-F408234C0F91}"/>
                </a:ext>
              </a:extLst>
            </p:cNvPr>
            <p:cNvSpPr/>
            <p:nvPr/>
          </p:nvSpPr>
          <p:spPr>
            <a:xfrm>
              <a:off x="1273175" y="173832"/>
              <a:ext cx="115887" cy="229393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3EE56A1-5B44-AD54-4644-5D32C78CB7F2}"/>
                </a:ext>
              </a:extLst>
            </p:cNvPr>
            <p:cNvCxnSpPr>
              <a:cxnSpLocks/>
              <a:stCxn id="26" idx="1"/>
              <a:endCxn id="26" idx="3"/>
            </p:cNvCxnSpPr>
            <p:nvPr/>
          </p:nvCxnSpPr>
          <p:spPr>
            <a:xfrm>
              <a:off x="1273175" y="288529"/>
              <a:ext cx="11588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437166B0-C26D-5C6B-1F7A-89B6A4D6A196}"/>
              </a:ext>
            </a:extLst>
          </p:cNvPr>
          <p:cNvSpPr/>
          <p:nvPr/>
        </p:nvSpPr>
        <p:spPr>
          <a:xfrm>
            <a:off x="1776412" y="173831"/>
            <a:ext cx="115887" cy="229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F35CFE2-F870-D779-2471-64B8FD6B943F}"/>
              </a:ext>
            </a:extLst>
          </p:cNvPr>
          <p:cNvCxnSpPr>
            <a:cxnSpLocks/>
            <a:stCxn id="28" idx="1"/>
            <a:endCxn id="28" idx="3"/>
          </p:cNvCxnSpPr>
          <p:nvPr/>
        </p:nvCxnSpPr>
        <p:spPr>
          <a:xfrm>
            <a:off x="1776412" y="288528"/>
            <a:ext cx="11588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5DD5784-B34C-B86C-CAC8-E77F5D0E0E23}"/>
              </a:ext>
            </a:extLst>
          </p:cNvPr>
          <p:cNvGrpSpPr/>
          <p:nvPr/>
        </p:nvGrpSpPr>
        <p:grpSpPr>
          <a:xfrm>
            <a:off x="1660525" y="173831"/>
            <a:ext cx="115887" cy="229393"/>
            <a:chOff x="1273175" y="173832"/>
            <a:chExt cx="115887" cy="22939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02CF18B-F4CA-FEC2-C104-AF028A41B012}"/>
                </a:ext>
              </a:extLst>
            </p:cNvPr>
            <p:cNvSpPr/>
            <p:nvPr/>
          </p:nvSpPr>
          <p:spPr>
            <a:xfrm>
              <a:off x="1273175" y="173832"/>
              <a:ext cx="115887" cy="229393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F19E8EE-D0B0-B279-52CD-DF3287AEED1F}"/>
                </a:ext>
              </a:extLst>
            </p:cNvPr>
            <p:cNvCxnSpPr>
              <a:cxnSpLocks/>
              <a:stCxn id="31" idx="1"/>
              <a:endCxn id="31" idx="3"/>
            </p:cNvCxnSpPr>
            <p:nvPr/>
          </p:nvCxnSpPr>
          <p:spPr>
            <a:xfrm>
              <a:off x="1273175" y="288529"/>
              <a:ext cx="11588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5D24D26-674C-5B80-6544-386DE2CBF62F}"/>
              </a:ext>
            </a:extLst>
          </p:cNvPr>
          <p:cNvGrpSpPr/>
          <p:nvPr/>
        </p:nvGrpSpPr>
        <p:grpSpPr>
          <a:xfrm>
            <a:off x="1544638" y="173830"/>
            <a:ext cx="115887" cy="229393"/>
            <a:chOff x="1273175" y="173832"/>
            <a:chExt cx="115887" cy="22939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138E663-678B-5075-F8C1-4ED12C8D56DE}"/>
                </a:ext>
              </a:extLst>
            </p:cNvPr>
            <p:cNvSpPr/>
            <p:nvPr/>
          </p:nvSpPr>
          <p:spPr>
            <a:xfrm>
              <a:off x="1273175" y="173832"/>
              <a:ext cx="115887" cy="229393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6A64D55-EA17-5D68-5A10-4C7DEBB5AC7B}"/>
                </a:ext>
              </a:extLst>
            </p:cNvPr>
            <p:cNvCxnSpPr>
              <a:cxnSpLocks/>
              <a:stCxn id="34" idx="1"/>
              <a:endCxn id="34" idx="3"/>
            </p:cNvCxnSpPr>
            <p:nvPr/>
          </p:nvCxnSpPr>
          <p:spPr>
            <a:xfrm>
              <a:off x="1273175" y="288529"/>
              <a:ext cx="11588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D9CCD16-71AC-8DDF-230F-6A053319269F}"/>
              </a:ext>
            </a:extLst>
          </p:cNvPr>
          <p:cNvGrpSpPr/>
          <p:nvPr/>
        </p:nvGrpSpPr>
        <p:grpSpPr>
          <a:xfrm>
            <a:off x="1428751" y="173830"/>
            <a:ext cx="115887" cy="229393"/>
            <a:chOff x="1273175" y="173832"/>
            <a:chExt cx="115887" cy="229393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B384986-99FE-20D0-4543-E74DBDD20115}"/>
                </a:ext>
              </a:extLst>
            </p:cNvPr>
            <p:cNvSpPr/>
            <p:nvPr/>
          </p:nvSpPr>
          <p:spPr>
            <a:xfrm>
              <a:off x="1273175" y="173832"/>
              <a:ext cx="115887" cy="229393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9FA40B5-8824-8BC3-64D4-44D5181C52A7}"/>
                </a:ext>
              </a:extLst>
            </p:cNvPr>
            <p:cNvCxnSpPr>
              <a:cxnSpLocks/>
              <a:stCxn id="37" idx="1"/>
              <a:endCxn id="37" idx="3"/>
            </p:cNvCxnSpPr>
            <p:nvPr/>
          </p:nvCxnSpPr>
          <p:spPr>
            <a:xfrm>
              <a:off x="1273175" y="288529"/>
              <a:ext cx="11588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0A1E1719-C476-8ED5-70F4-31F2EB125A75}"/>
              </a:ext>
            </a:extLst>
          </p:cNvPr>
          <p:cNvSpPr/>
          <p:nvPr/>
        </p:nvSpPr>
        <p:spPr>
          <a:xfrm>
            <a:off x="2501108" y="173829"/>
            <a:ext cx="115887" cy="2293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6D178F0-B4B2-F8A7-4D40-EE1488E11E42}"/>
              </a:ext>
            </a:extLst>
          </p:cNvPr>
          <p:cNvCxnSpPr>
            <a:cxnSpLocks/>
            <a:stCxn id="39" idx="1"/>
            <a:endCxn id="39" idx="3"/>
          </p:cNvCxnSpPr>
          <p:nvPr/>
        </p:nvCxnSpPr>
        <p:spPr>
          <a:xfrm>
            <a:off x="2501108" y="288526"/>
            <a:ext cx="11588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462610C-97B9-E0D7-B0A0-00DE2E8752E0}"/>
              </a:ext>
            </a:extLst>
          </p:cNvPr>
          <p:cNvGrpSpPr/>
          <p:nvPr/>
        </p:nvGrpSpPr>
        <p:grpSpPr>
          <a:xfrm>
            <a:off x="2385221" y="173829"/>
            <a:ext cx="115887" cy="229393"/>
            <a:chOff x="1273175" y="173832"/>
            <a:chExt cx="115887" cy="229393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CF2B115-85EC-E5B3-C889-DF37DC4B364A}"/>
                </a:ext>
              </a:extLst>
            </p:cNvPr>
            <p:cNvSpPr/>
            <p:nvPr/>
          </p:nvSpPr>
          <p:spPr>
            <a:xfrm>
              <a:off x="1273175" y="173832"/>
              <a:ext cx="115887" cy="229393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9D799EA-6CCF-C850-76B8-D65C57ACBC0D}"/>
                </a:ext>
              </a:extLst>
            </p:cNvPr>
            <p:cNvCxnSpPr>
              <a:cxnSpLocks/>
              <a:stCxn id="42" idx="1"/>
              <a:endCxn id="42" idx="3"/>
            </p:cNvCxnSpPr>
            <p:nvPr/>
          </p:nvCxnSpPr>
          <p:spPr>
            <a:xfrm>
              <a:off x="1273175" y="288529"/>
              <a:ext cx="11588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1C7E009-E7F5-73BD-325F-F44AED567704}"/>
              </a:ext>
            </a:extLst>
          </p:cNvPr>
          <p:cNvGrpSpPr/>
          <p:nvPr/>
        </p:nvGrpSpPr>
        <p:grpSpPr>
          <a:xfrm>
            <a:off x="2269334" y="173828"/>
            <a:ext cx="115887" cy="229393"/>
            <a:chOff x="1273175" y="173832"/>
            <a:chExt cx="115887" cy="22939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E014222-0733-3332-496D-CBDFE97915BC}"/>
                </a:ext>
              </a:extLst>
            </p:cNvPr>
            <p:cNvSpPr/>
            <p:nvPr/>
          </p:nvSpPr>
          <p:spPr>
            <a:xfrm>
              <a:off x="1273175" y="173832"/>
              <a:ext cx="115887" cy="229393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C331B76-2735-4B8E-1863-B6E2AB8EFF0B}"/>
                </a:ext>
              </a:extLst>
            </p:cNvPr>
            <p:cNvCxnSpPr>
              <a:cxnSpLocks/>
              <a:stCxn id="45" idx="1"/>
              <a:endCxn id="45" idx="3"/>
            </p:cNvCxnSpPr>
            <p:nvPr/>
          </p:nvCxnSpPr>
          <p:spPr>
            <a:xfrm>
              <a:off x="1273175" y="288529"/>
              <a:ext cx="11588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D154975-FD49-BC50-C68C-2619A2C8B1F1}"/>
              </a:ext>
            </a:extLst>
          </p:cNvPr>
          <p:cNvGrpSpPr/>
          <p:nvPr/>
        </p:nvGrpSpPr>
        <p:grpSpPr>
          <a:xfrm>
            <a:off x="2153447" y="173828"/>
            <a:ext cx="115887" cy="229393"/>
            <a:chOff x="1273175" y="173832"/>
            <a:chExt cx="115887" cy="229393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E79E263-68B4-1FB5-0851-1C543DE3200A}"/>
                </a:ext>
              </a:extLst>
            </p:cNvPr>
            <p:cNvSpPr/>
            <p:nvPr/>
          </p:nvSpPr>
          <p:spPr>
            <a:xfrm>
              <a:off x="1273175" y="173832"/>
              <a:ext cx="115887" cy="229393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1CCF558-0DA4-1549-A849-9B2D90FC3D4A}"/>
                </a:ext>
              </a:extLst>
            </p:cNvPr>
            <p:cNvCxnSpPr>
              <a:cxnSpLocks/>
              <a:stCxn id="48" idx="1"/>
              <a:endCxn id="48" idx="3"/>
            </p:cNvCxnSpPr>
            <p:nvPr/>
          </p:nvCxnSpPr>
          <p:spPr>
            <a:xfrm>
              <a:off x="1273175" y="288529"/>
              <a:ext cx="11588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F1D6D4C-594C-4AB3-56D4-DD8D746069A0}"/>
              </a:ext>
            </a:extLst>
          </p:cNvPr>
          <p:cNvGrpSpPr/>
          <p:nvPr/>
        </p:nvGrpSpPr>
        <p:grpSpPr>
          <a:xfrm>
            <a:off x="2041526" y="173827"/>
            <a:ext cx="115887" cy="229393"/>
            <a:chOff x="1273175" y="173832"/>
            <a:chExt cx="115887" cy="229393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0D46F9A-50FD-942B-8EDF-DB9F35DD9AA5}"/>
                </a:ext>
              </a:extLst>
            </p:cNvPr>
            <p:cNvSpPr/>
            <p:nvPr/>
          </p:nvSpPr>
          <p:spPr>
            <a:xfrm>
              <a:off x="1273175" y="173832"/>
              <a:ext cx="115887" cy="229393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BF11264-BBF7-48A6-A897-B72AE9687BCF}"/>
                </a:ext>
              </a:extLst>
            </p:cNvPr>
            <p:cNvCxnSpPr>
              <a:cxnSpLocks/>
              <a:stCxn id="51" idx="1"/>
              <a:endCxn id="51" idx="3"/>
            </p:cNvCxnSpPr>
            <p:nvPr/>
          </p:nvCxnSpPr>
          <p:spPr>
            <a:xfrm>
              <a:off x="1273175" y="288529"/>
              <a:ext cx="11588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561CEEF5-24C4-6414-4610-5872520EA938}"/>
              </a:ext>
            </a:extLst>
          </p:cNvPr>
          <p:cNvSpPr/>
          <p:nvPr/>
        </p:nvSpPr>
        <p:spPr>
          <a:xfrm>
            <a:off x="261937" y="611983"/>
            <a:ext cx="115887" cy="3436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37D8697-B37F-D96A-3EF4-1E635502F823}"/>
              </a:ext>
            </a:extLst>
          </p:cNvPr>
          <p:cNvCxnSpPr>
            <a:cxnSpLocks/>
          </p:cNvCxnSpPr>
          <p:nvPr/>
        </p:nvCxnSpPr>
        <p:spPr>
          <a:xfrm>
            <a:off x="261937" y="726283"/>
            <a:ext cx="11588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4BDB5B7-4D14-4E02-9103-C418E69B7E9A}"/>
              </a:ext>
            </a:extLst>
          </p:cNvPr>
          <p:cNvCxnSpPr>
            <a:cxnSpLocks/>
          </p:cNvCxnSpPr>
          <p:nvPr/>
        </p:nvCxnSpPr>
        <p:spPr>
          <a:xfrm>
            <a:off x="261937" y="840980"/>
            <a:ext cx="11588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FFCF8FB-1D05-2D8E-B472-34FB5959A2F5}"/>
              </a:ext>
            </a:extLst>
          </p:cNvPr>
          <p:cNvSpPr/>
          <p:nvPr/>
        </p:nvSpPr>
        <p:spPr>
          <a:xfrm>
            <a:off x="539750" y="611983"/>
            <a:ext cx="115887" cy="343694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A0DB8A3-8E54-1960-DB4E-E95DD210E703}"/>
              </a:ext>
            </a:extLst>
          </p:cNvPr>
          <p:cNvCxnSpPr>
            <a:cxnSpLocks/>
          </p:cNvCxnSpPr>
          <p:nvPr/>
        </p:nvCxnSpPr>
        <p:spPr>
          <a:xfrm>
            <a:off x="539750" y="726283"/>
            <a:ext cx="11588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30DE7A6-FC0B-B481-7E9C-A67208489C21}"/>
              </a:ext>
            </a:extLst>
          </p:cNvPr>
          <p:cNvCxnSpPr>
            <a:cxnSpLocks/>
          </p:cNvCxnSpPr>
          <p:nvPr/>
        </p:nvCxnSpPr>
        <p:spPr>
          <a:xfrm>
            <a:off x="539750" y="840980"/>
            <a:ext cx="11588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1AD2A915-16C9-105D-AA64-64D99FC8CFB3}"/>
              </a:ext>
            </a:extLst>
          </p:cNvPr>
          <p:cNvSpPr/>
          <p:nvPr/>
        </p:nvSpPr>
        <p:spPr>
          <a:xfrm>
            <a:off x="655637" y="611983"/>
            <a:ext cx="115887" cy="3436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6BED80C-257E-5CCE-D980-175EB974430C}"/>
              </a:ext>
            </a:extLst>
          </p:cNvPr>
          <p:cNvCxnSpPr>
            <a:cxnSpLocks/>
          </p:cNvCxnSpPr>
          <p:nvPr/>
        </p:nvCxnSpPr>
        <p:spPr>
          <a:xfrm>
            <a:off x="655637" y="726283"/>
            <a:ext cx="11588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3392C11-6D04-235A-CAA3-D2DC8E6F7D8C}"/>
              </a:ext>
            </a:extLst>
          </p:cNvPr>
          <p:cNvCxnSpPr>
            <a:cxnSpLocks/>
          </p:cNvCxnSpPr>
          <p:nvPr/>
        </p:nvCxnSpPr>
        <p:spPr>
          <a:xfrm>
            <a:off x="655637" y="840980"/>
            <a:ext cx="11588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FDCC0188-D629-CC39-D071-64DD8D997252}"/>
              </a:ext>
            </a:extLst>
          </p:cNvPr>
          <p:cNvSpPr/>
          <p:nvPr/>
        </p:nvSpPr>
        <p:spPr>
          <a:xfrm>
            <a:off x="1047750" y="611983"/>
            <a:ext cx="115887" cy="343694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49315B3-9221-93C2-EB42-42CCC63C724C}"/>
              </a:ext>
            </a:extLst>
          </p:cNvPr>
          <p:cNvCxnSpPr>
            <a:cxnSpLocks/>
          </p:cNvCxnSpPr>
          <p:nvPr/>
        </p:nvCxnSpPr>
        <p:spPr>
          <a:xfrm>
            <a:off x="1047750" y="726283"/>
            <a:ext cx="11588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19A077F-F3EA-F894-BEED-9826A73AFA78}"/>
              </a:ext>
            </a:extLst>
          </p:cNvPr>
          <p:cNvCxnSpPr>
            <a:cxnSpLocks/>
          </p:cNvCxnSpPr>
          <p:nvPr/>
        </p:nvCxnSpPr>
        <p:spPr>
          <a:xfrm>
            <a:off x="1047750" y="840980"/>
            <a:ext cx="11588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5668C883-C8EA-C1E1-8EFD-40AB2C6F8FC8}"/>
              </a:ext>
            </a:extLst>
          </p:cNvPr>
          <p:cNvSpPr/>
          <p:nvPr/>
        </p:nvSpPr>
        <p:spPr>
          <a:xfrm>
            <a:off x="1163637" y="611983"/>
            <a:ext cx="115887" cy="3436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E5DF314-B81D-063E-5F6A-2817E14B3C49}"/>
              </a:ext>
            </a:extLst>
          </p:cNvPr>
          <p:cNvCxnSpPr>
            <a:cxnSpLocks/>
          </p:cNvCxnSpPr>
          <p:nvPr/>
        </p:nvCxnSpPr>
        <p:spPr>
          <a:xfrm>
            <a:off x="1163637" y="726283"/>
            <a:ext cx="11588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2ADECE0-5E92-C046-630D-14769ADC5719}"/>
              </a:ext>
            </a:extLst>
          </p:cNvPr>
          <p:cNvCxnSpPr>
            <a:cxnSpLocks/>
          </p:cNvCxnSpPr>
          <p:nvPr/>
        </p:nvCxnSpPr>
        <p:spPr>
          <a:xfrm>
            <a:off x="1163637" y="840980"/>
            <a:ext cx="11588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0DA60EC9-579D-FD45-D05F-595CAB5B2FB1}"/>
              </a:ext>
            </a:extLst>
          </p:cNvPr>
          <p:cNvSpPr/>
          <p:nvPr/>
        </p:nvSpPr>
        <p:spPr>
          <a:xfrm>
            <a:off x="931863" y="611983"/>
            <a:ext cx="115887" cy="343694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5DF49FD-26A6-0DCB-DD4C-959618FDFD35}"/>
              </a:ext>
            </a:extLst>
          </p:cNvPr>
          <p:cNvCxnSpPr>
            <a:cxnSpLocks/>
          </p:cNvCxnSpPr>
          <p:nvPr/>
        </p:nvCxnSpPr>
        <p:spPr>
          <a:xfrm>
            <a:off x="931863" y="726283"/>
            <a:ext cx="11588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D43AED6-1909-51D2-7AFD-C09B91D8D1FB}"/>
              </a:ext>
            </a:extLst>
          </p:cNvPr>
          <p:cNvCxnSpPr>
            <a:cxnSpLocks/>
          </p:cNvCxnSpPr>
          <p:nvPr/>
        </p:nvCxnSpPr>
        <p:spPr>
          <a:xfrm>
            <a:off x="931863" y="840980"/>
            <a:ext cx="11588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CAB6BF09-CB42-4162-4641-A00B74380574}"/>
              </a:ext>
            </a:extLst>
          </p:cNvPr>
          <p:cNvSpPr/>
          <p:nvPr/>
        </p:nvSpPr>
        <p:spPr>
          <a:xfrm>
            <a:off x="1660525" y="611983"/>
            <a:ext cx="115887" cy="343694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D13B3E8-D4D8-79B5-1B35-AE94F8B67104}"/>
              </a:ext>
            </a:extLst>
          </p:cNvPr>
          <p:cNvCxnSpPr>
            <a:cxnSpLocks/>
          </p:cNvCxnSpPr>
          <p:nvPr/>
        </p:nvCxnSpPr>
        <p:spPr>
          <a:xfrm>
            <a:off x="1660525" y="726283"/>
            <a:ext cx="11588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5095C23-439E-1FEF-663F-7A336A3C5FE9}"/>
              </a:ext>
            </a:extLst>
          </p:cNvPr>
          <p:cNvCxnSpPr>
            <a:cxnSpLocks/>
          </p:cNvCxnSpPr>
          <p:nvPr/>
        </p:nvCxnSpPr>
        <p:spPr>
          <a:xfrm>
            <a:off x="1660525" y="840980"/>
            <a:ext cx="11588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0173379-400D-7E5C-C607-360D8EF4AA81}"/>
              </a:ext>
            </a:extLst>
          </p:cNvPr>
          <p:cNvSpPr/>
          <p:nvPr/>
        </p:nvSpPr>
        <p:spPr>
          <a:xfrm>
            <a:off x="1776412" y="611983"/>
            <a:ext cx="115887" cy="3436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1E2ED3E-1B74-F962-69D4-88D23E6A6DC7}"/>
              </a:ext>
            </a:extLst>
          </p:cNvPr>
          <p:cNvCxnSpPr>
            <a:cxnSpLocks/>
          </p:cNvCxnSpPr>
          <p:nvPr/>
        </p:nvCxnSpPr>
        <p:spPr>
          <a:xfrm>
            <a:off x="1776412" y="726283"/>
            <a:ext cx="11588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480670D-EE60-3788-6455-7DA39FFE6B40}"/>
              </a:ext>
            </a:extLst>
          </p:cNvPr>
          <p:cNvCxnSpPr>
            <a:cxnSpLocks/>
          </p:cNvCxnSpPr>
          <p:nvPr/>
        </p:nvCxnSpPr>
        <p:spPr>
          <a:xfrm>
            <a:off x="1776412" y="840980"/>
            <a:ext cx="11588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817D17D0-DB20-07BA-4192-ED7CF89FBD51}"/>
              </a:ext>
            </a:extLst>
          </p:cNvPr>
          <p:cNvSpPr/>
          <p:nvPr/>
        </p:nvSpPr>
        <p:spPr>
          <a:xfrm>
            <a:off x="1544638" y="611983"/>
            <a:ext cx="115887" cy="343694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8E7EA37-1A21-FF3C-01B4-648E26ED274E}"/>
              </a:ext>
            </a:extLst>
          </p:cNvPr>
          <p:cNvCxnSpPr>
            <a:cxnSpLocks/>
          </p:cNvCxnSpPr>
          <p:nvPr/>
        </p:nvCxnSpPr>
        <p:spPr>
          <a:xfrm>
            <a:off x="1544638" y="726283"/>
            <a:ext cx="11588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CBEE43B-6874-9A6C-ECBE-83C999109A11}"/>
              </a:ext>
            </a:extLst>
          </p:cNvPr>
          <p:cNvCxnSpPr>
            <a:cxnSpLocks/>
          </p:cNvCxnSpPr>
          <p:nvPr/>
        </p:nvCxnSpPr>
        <p:spPr>
          <a:xfrm>
            <a:off x="1544638" y="840980"/>
            <a:ext cx="11588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3E47A775-9323-79C5-DF7F-62756660AB89}"/>
              </a:ext>
            </a:extLst>
          </p:cNvPr>
          <p:cNvSpPr/>
          <p:nvPr/>
        </p:nvSpPr>
        <p:spPr>
          <a:xfrm>
            <a:off x="1428751" y="611982"/>
            <a:ext cx="115887" cy="343694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5FEA9A9-517D-4002-B697-406A2CE4FD5E}"/>
              </a:ext>
            </a:extLst>
          </p:cNvPr>
          <p:cNvCxnSpPr>
            <a:cxnSpLocks/>
          </p:cNvCxnSpPr>
          <p:nvPr/>
        </p:nvCxnSpPr>
        <p:spPr>
          <a:xfrm>
            <a:off x="1428751" y="726282"/>
            <a:ext cx="11588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E40DD1F-D42D-7CAB-359A-9D57B5244B4C}"/>
              </a:ext>
            </a:extLst>
          </p:cNvPr>
          <p:cNvCxnSpPr>
            <a:cxnSpLocks/>
          </p:cNvCxnSpPr>
          <p:nvPr/>
        </p:nvCxnSpPr>
        <p:spPr>
          <a:xfrm>
            <a:off x="1428751" y="840979"/>
            <a:ext cx="11588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652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6350"/>
      </a:spPr>
      <a:bodyPr rtlCol="0" anchor="ctr"/>
      <a:lstStyle>
        <a:defPPr algn="ctr">
          <a:defRPr sz="1000" dirty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6350">
          <a:solidFill>
            <a:srgbClr val="FF0000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0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이승진</dc:creator>
  <cp:lastModifiedBy>이승진</cp:lastModifiedBy>
  <cp:revision>5</cp:revision>
  <dcterms:created xsi:type="dcterms:W3CDTF">2025-06-18T05:00:22Z</dcterms:created>
  <dcterms:modified xsi:type="dcterms:W3CDTF">2025-07-09T04:07:20Z</dcterms:modified>
</cp:coreProperties>
</file>