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4" dt="2025-06-20T22:55:4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253" d="100"/>
          <a:sy n="25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24T19:07:09.280" v="44" actId="3064"/>
      <pc:docMkLst>
        <pc:docMk/>
      </pc:docMkLst>
      <pc:sldChg chg="addSp delSp modSp mod">
        <pc:chgData name="이승진" userId="57c4eee3-e530-4bc5-994b-50cae7b3df22" providerId="ADAL" clId="{EB6359AF-7B8F-4C92-A384-7B65AAFCEEB6}" dt="2025-06-24T19:07:09.280" v="44" actId="3064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24T19:07:09.280" v="44" actId="3064"/>
          <ac:spMkLst>
            <pc:docMk/>
            <pc:sldMk cId="1679652878" sldId="256"/>
            <ac:spMk id="2" creationId="{27A7A920-A48B-3061-456B-216B9E42F18C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graphicFrameChg chg="add mod">
          <ac:chgData name="이승진" userId="57c4eee3-e530-4bc5-994b-50cae7b3df22" providerId="ADAL" clId="{EB6359AF-7B8F-4C92-A384-7B65AAFCEEB6}" dt="2025-06-20T22:55:42.037" v="43"/>
          <ac:graphicFrameMkLst>
            <pc:docMk/>
            <pc:sldMk cId="1679652878" sldId="256"/>
            <ac:graphicFrameMk id="3" creationId="{6A07B54A-3B2E-603E-9558-4AE471D7EDC3}"/>
          </ac:graphicFrameMkLst>
        </pc:graphicFrame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012F7A-C9EC-704A-C81F-AE42B3E3E00F}"/>
              </a:ext>
            </a:extLst>
          </p:cNvPr>
          <p:cNvSpPr/>
          <p:nvPr/>
        </p:nvSpPr>
        <p:spPr>
          <a:xfrm>
            <a:off x="672669" y="193423"/>
            <a:ext cx="288000" cy="1428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73B49-EFA7-2E52-236B-76BE358B78DF}"/>
              </a:ext>
            </a:extLst>
          </p:cNvPr>
          <p:cNvSpPr/>
          <p:nvPr/>
        </p:nvSpPr>
        <p:spPr>
          <a:xfrm>
            <a:off x="673966" y="336284"/>
            <a:ext cx="288000" cy="1428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4AC73-5910-C5CA-D045-553A32E2D010}"/>
              </a:ext>
            </a:extLst>
          </p:cNvPr>
          <p:cNvSpPr txBox="1"/>
          <p:nvPr/>
        </p:nvSpPr>
        <p:spPr>
          <a:xfrm>
            <a:off x="160169" y="18192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E3B43-2576-5107-6C3B-E360E4DF8FC4}"/>
              </a:ext>
            </a:extLst>
          </p:cNvPr>
          <p:cNvSpPr txBox="1"/>
          <p:nvPr/>
        </p:nvSpPr>
        <p:spPr>
          <a:xfrm>
            <a:off x="566390" y="176721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4ED08D-DEF7-4E7A-C93C-E30151A473BA}"/>
              </a:ext>
            </a:extLst>
          </p:cNvPr>
          <p:cNvSpPr/>
          <p:nvPr/>
        </p:nvSpPr>
        <p:spPr>
          <a:xfrm rot="5400000">
            <a:off x="601966" y="620550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F9CFE-3986-2DD0-3967-6CFA94C82B42}"/>
              </a:ext>
            </a:extLst>
          </p:cNvPr>
          <p:cNvSpPr/>
          <p:nvPr/>
        </p:nvSpPr>
        <p:spPr>
          <a:xfrm rot="5400000">
            <a:off x="745966" y="620550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680BF-7826-0A73-7DDE-448EBAC42E0E}"/>
              </a:ext>
            </a:extLst>
          </p:cNvPr>
          <p:cNvSpPr/>
          <p:nvPr/>
        </p:nvSpPr>
        <p:spPr>
          <a:xfrm rot="5400000">
            <a:off x="210901" y="259024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5EA1E-602F-B6F6-D968-65C9F55B39A9}"/>
              </a:ext>
            </a:extLst>
          </p:cNvPr>
          <p:cNvSpPr txBox="1"/>
          <p:nvPr/>
        </p:nvSpPr>
        <p:spPr>
          <a:xfrm>
            <a:off x="1102791" y="176721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/>
              <a:t>3</a:t>
            </a:r>
            <a:endParaRPr lang="en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8DDBA-8CDD-12F0-8A6B-023FB38B6026}"/>
              </a:ext>
            </a:extLst>
          </p:cNvPr>
          <p:cNvSpPr txBox="1"/>
          <p:nvPr/>
        </p:nvSpPr>
        <p:spPr>
          <a:xfrm>
            <a:off x="1799280" y="176721"/>
            <a:ext cx="70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000" dirty="0"/>
              <a:t>4</a:t>
            </a:r>
            <a:endParaRPr lang="en-KR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598E2B-86AC-9980-A2A8-C79250F4E20C}"/>
              </a:ext>
            </a:extLst>
          </p:cNvPr>
          <p:cNvSpPr/>
          <p:nvPr/>
        </p:nvSpPr>
        <p:spPr>
          <a:xfrm>
            <a:off x="1234030" y="193423"/>
            <a:ext cx="288000" cy="1428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7D0117-575B-0D34-D5C8-992EBB9228C8}"/>
              </a:ext>
            </a:extLst>
          </p:cNvPr>
          <p:cNvSpPr/>
          <p:nvPr/>
        </p:nvSpPr>
        <p:spPr>
          <a:xfrm>
            <a:off x="1235327" y="336284"/>
            <a:ext cx="288000" cy="1428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1F925A-F9E0-FD7D-7F71-B6D38B0995B6}"/>
              </a:ext>
            </a:extLst>
          </p:cNvPr>
          <p:cNvSpPr/>
          <p:nvPr/>
        </p:nvSpPr>
        <p:spPr>
          <a:xfrm rot="5400000">
            <a:off x="1450030" y="26542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95EAB5-8CC6-648A-CE1E-B045D13064A6}"/>
              </a:ext>
            </a:extLst>
          </p:cNvPr>
          <p:cNvSpPr/>
          <p:nvPr/>
        </p:nvSpPr>
        <p:spPr>
          <a:xfrm rot="5400000">
            <a:off x="1162030" y="631057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06BDE7-F147-51C5-1B9E-1DB2A91F08F4}"/>
              </a:ext>
            </a:extLst>
          </p:cNvPr>
          <p:cNvSpPr/>
          <p:nvPr/>
        </p:nvSpPr>
        <p:spPr>
          <a:xfrm rot="5400000">
            <a:off x="1306030" y="631057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94CB2-88E7-586F-284A-8FCFBD2A18F1}"/>
              </a:ext>
            </a:extLst>
          </p:cNvPr>
          <p:cNvSpPr/>
          <p:nvPr/>
        </p:nvSpPr>
        <p:spPr>
          <a:xfrm rot="5400000">
            <a:off x="1448646" y="631056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DCCE-2A7C-4684-57DB-B26D05A1962C}"/>
              </a:ext>
            </a:extLst>
          </p:cNvPr>
          <p:cNvSpPr/>
          <p:nvPr/>
        </p:nvSpPr>
        <p:spPr>
          <a:xfrm>
            <a:off x="1375239" y="924688"/>
            <a:ext cx="288000" cy="1428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0BD48-20A6-6E98-F440-DF4191D1E1AB}"/>
              </a:ext>
            </a:extLst>
          </p:cNvPr>
          <p:cNvSpPr/>
          <p:nvPr/>
        </p:nvSpPr>
        <p:spPr>
          <a:xfrm>
            <a:off x="1374400" y="1067549"/>
            <a:ext cx="288000" cy="1428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CB8AF5-BEE1-2611-E189-6A6CD3D6DCB1}"/>
              </a:ext>
            </a:extLst>
          </p:cNvPr>
          <p:cNvSpPr/>
          <p:nvPr/>
        </p:nvSpPr>
        <p:spPr>
          <a:xfrm rot="5400000">
            <a:off x="1160510" y="996688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ADBF3C-68D4-24EA-1093-494B450A9851}"/>
              </a:ext>
            </a:extLst>
          </p:cNvPr>
          <p:cNvSpPr/>
          <p:nvPr/>
        </p:nvSpPr>
        <p:spPr>
          <a:xfrm>
            <a:off x="1933525" y="197420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B1FBC1-53B2-979C-B117-4F63B0B67550}"/>
              </a:ext>
            </a:extLst>
          </p:cNvPr>
          <p:cNvSpPr/>
          <p:nvPr/>
        </p:nvSpPr>
        <p:spPr>
          <a:xfrm>
            <a:off x="1933284" y="34028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C2FAF8-66FF-CD68-B83E-C891545310CD}"/>
              </a:ext>
            </a:extLst>
          </p:cNvPr>
          <p:cNvSpPr/>
          <p:nvPr/>
        </p:nvSpPr>
        <p:spPr>
          <a:xfrm rot="5400000">
            <a:off x="2294069" y="26542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E89FA2-E4B8-7357-F10A-67D3F85304DC}"/>
              </a:ext>
            </a:extLst>
          </p:cNvPr>
          <p:cNvSpPr/>
          <p:nvPr/>
        </p:nvSpPr>
        <p:spPr>
          <a:xfrm rot="5400000">
            <a:off x="2150069" y="266836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687599-3DB7-ACCE-297D-F7C57A3254A6}"/>
              </a:ext>
            </a:extLst>
          </p:cNvPr>
          <p:cNvSpPr/>
          <p:nvPr/>
        </p:nvSpPr>
        <p:spPr>
          <a:xfrm rot="5400000">
            <a:off x="2003596" y="96255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605E55-97F3-5D23-C767-53BBC7AF3F4B}"/>
              </a:ext>
            </a:extLst>
          </p:cNvPr>
          <p:cNvSpPr/>
          <p:nvPr/>
        </p:nvSpPr>
        <p:spPr>
          <a:xfrm rot="5400000">
            <a:off x="2147596" y="96255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6673F8-282B-65DD-BEAA-A54AC2557FA9}"/>
              </a:ext>
            </a:extLst>
          </p:cNvPr>
          <p:cNvSpPr/>
          <p:nvPr/>
        </p:nvSpPr>
        <p:spPr>
          <a:xfrm rot="5400000">
            <a:off x="2290212" y="96255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4DDD0B-90F5-ABAE-8317-309A7076B4D0}"/>
              </a:ext>
            </a:extLst>
          </p:cNvPr>
          <p:cNvSpPr/>
          <p:nvPr/>
        </p:nvSpPr>
        <p:spPr>
          <a:xfrm rot="5400000">
            <a:off x="1867216" y="96255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A85F0-DCFC-67CF-2696-ADF352C0A6AD}"/>
              </a:ext>
            </a:extLst>
          </p:cNvPr>
          <p:cNvSpPr/>
          <p:nvPr/>
        </p:nvSpPr>
        <p:spPr>
          <a:xfrm>
            <a:off x="2216969" y="124755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AB357-A4EC-6168-2A87-EE53B179E6D7}"/>
              </a:ext>
            </a:extLst>
          </p:cNvPr>
          <p:cNvSpPr/>
          <p:nvPr/>
        </p:nvSpPr>
        <p:spPr>
          <a:xfrm>
            <a:off x="2216130" y="1390413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03054E-6F0E-4E9F-CFEE-9853DBAAEDA9}"/>
              </a:ext>
            </a:extLst>
          </p:cNvPr>
          <p:cNvSpPr/>
          <p:nvPr/>
        </p:nvSpPr>
        <p:spPr>
          <a:xfrm rot="5400000">
            <a:off x="1860843" y="131727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1A3A8E-4D77-6C95-324D-CE94FA306380}"/>
              </a:ext>
            </a:extLst>
          </p:cNvPr>
          <p:cNvSpPr/>
          <p:nvPr/>
        </p:nvSpPr>
        <p:spPr>
          <a:xfrm rot="5400000">
            <a:off x="2003486" y="131727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0912D-FF2B-6C96-64BE-5FE3BE55EF8F}"/>
              </a:ext>
            </a:extLst>
          </p:cNvPr>
          <p:cNvSpPr/>
          <p:nvPr/>
        </p:nvSpPr>
        <p:spPr>
          <a:xfrm>
            <a:off x="2219051" y="55214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DF5025-6366-045E-0587-F70CBE790253}"/>
              </a:ext>
            </a:extLst>
          </p:cNvPr>
          <p:cNvSpPr/>
          <p:nvPr/>
        </p:nvSpPr>
        <p:spPr>
          <a:xfrm>
            <a:off x="2218212" y="69500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E169EC-86E0-780F-6BDD-8141CBBE806B}"/>
              </a:ext>
            </a:extLst>
          </p:cNvPr>
          <p:cNvSpPr/>
          <p:nvPr/>
        </p:nvSpPr>
        <p:spPr>
          <a:xfrm>
            <a:off x="1933682" y="55214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CB7173-D3D3-6774-69CA-C741980651F6}"/>
              </a:ext>
            </a:extLst>
          </p:cNvPr>
          <p:cNvSpPr/>
          <p:nvPr/>
        </p:nvSpPr>
        <p:spPr>
          <a:xfrm>
            <a:off x="1932843" y="69500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FED1B3-3646-334E-A9BA-90D2CC8981B4}"/>
              </a:ext>
            </a:extLst>
          </p:cNvPr>
          <p:cNvSpPr txBox="1"/>
          <p:nvPr/>
        </p:nvSpPr>
        <p:spPr>
          <a:xfrm>
            <a:off x="2650756" y="176721"/>
            <a:ext cx="70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5</a:t>
            </a:r>
            <a:endParaRPr lang="en-KR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99F201-5D72-D0AE-A3F4-2CB9A7B853C9}"/>
              </a:ext>
            </a:extLst>
          </p:cNvPr>
          <p:cNvSpPr/>
          <p:nvPr/>
        </p:nvSpPr>
        <p:spPr>
          <a:xfrm>
            <a:off x="2785001" y="197420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6D8EED-B9C8-A4B5-A6C3-57581EB8EE13}"/>
              </a:ext>
            </a:extLst>
          </p:cNvPr>
          <p:cNvSpPr/>
          <p:nvPr/>
        </p:nvSpPr>
        <p:spPr>
          <a:xfrm>
            <a:off x="2784760" y="34028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9D013D-85F6-0B4C-6E25-339F0AB4410B}"/>
              </a:ext>
            </a:extLst>
          </p:cNvPr>
          <p:cNvSpPr/>
          <p:nvPr/>
        </p:nvSpPr>
        <p:spPr>
          <a:xfrm rot="5400000">
            <a:off x="3145545" y="26542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329517-09AA-97C8-7130-2AE96E4E8304}"/>
              </a:ext>
            </a:extLst>
          </p:cNvPr>
          <p:cNvSpPr/>
          <p:nvPr/>
        </p:nvSpPr>
        <p:spPr>
          <a:xfrm rot="5400000">
            <a:off x="3001545" y="266836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E82CBB-11F5-681F-F94E-7591182D011B}"/>
              </a:ext>
            </a:extLst>
          </p:cNvPr>
          <p:cNvSpPr/>
          <p:nvPr/>
        </p:nvSpPr>
        <p:spPr>
          <a:xfrm rot="5400000">
            <a:off x="2855072" y="96255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A88BA9-DC7C-33BD-5EE0-3DD063F7898D}"/>
              </a:ext>
            </a:extLst>
          </p:cNvPr>
          <p:cNvSpPr/>
          <p:nvPr/>
        </p:nvSpPr>
        <p:spPr>
          <a:xfrm rot="5400000">
            <a:off x="2999072" y="96255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64548F-E966-0E6B-ED93-675DA18C8E02}"/>
              </a:ext>
            </a:extLst>
          </p:cNvPr>
          <p:cNvSpPr/>
          <p:nvPr/>
        </p:nvSpPr>
        <p:spPr>
          <a:xfrm rot="5400000">
            <a:off x="3141688" y="96255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18D9EE-3920-8EF8-ABF9-BCCC5D75396F}"/>
              </a:ext>
            </a:extLst>
          </p:cNvPr>
          <p:cNvSpPr/>
          <p:nvPr/>
        </p:nvSpPr>
        <p:spPr>
          <a:xfrm rot="5400000">
            <a:off x="2718692" y="962553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C4893-C762-DF63-B6EB-3B3EDF5F1933}"/>
              </a:ext>
            </a:extLst>
          </p:cNvPr>
          <p:cNvSpPr/>
          <p:nvPr/>
        </p:nvSpPr>
        <p:spPr>
          <a:xfrm>
            <a:off x="3068445" y="124755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7BE0C7-4929-F669-860E-81620276F238}"/>
              </a:ext>
            </a:extLst>
          </p:cNvPr>
          <p:cNvSpPr/>
          <p:nvPr/>
        </p:nvSpPr>
        <p:spPr>
          <a:xfrm>
            <a:off x="3067606" y="1390413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C3C801-736A-881E-2D2B-F658A42DCC32}"/>
              </a:ext>
            </a:extLst>
          </p:cNvPr>
          <p:cNvSpPr/>
          <p:nvPr/>
        </p:nvSpPr>
        <p:spPr>
          <a:xfrm rot="5400000">
            <a:off x="2712319" y="131727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0F4FF8-6826-4DEA-0D3F-B1546D3AE945}"/>
              </a:ext>
            </a:extLst>
          </p:cNvPr>
          <p:cNvSpPr/>
          <p:nvPr/>
        </p:nvSpPr>
        <p:spPr>
          <a:xfrm rot="5400000">
            <a:off x="2854962" y="131727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7A3E88-231D-8F18-C823-B5FDAC245B9B}"/>
              </a:ext>
            </a:extLst>
          </p:cNvPr>
          <p:cNvSpPr/>
          <p:nvPr/>
        </p:nvSpPr>
        <p:spPr>
          <a:xfrm>
            <a:off x="3070527" y="55214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0C0343-58A2-F9F7-BB46-D3BEA333A637}"/>
              </a:ext>
            </a:extLst>
          </p:cNvPr>
          <p:cNvSpPr/>
          <p:nvPr/>
        </p:nvSpPr>
        <p:spPr>
          <a:xfrm>
            <a:off x="3069688" y="69500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EC00C6-02FB-8BDE-6AE5-38A3D219D333}"/>
              </a:ext>
            </a:extLst>
          </p:cNvPr>
          <p:cNvSpPr/>
          <p:nvPr/>
        </p:nvSpPr>
        <p:spPr>
          <a:xfrm>
            <a:off x="2785158" y="55214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E96773-7ACD-4EB4-0DF5-6AFA853613C2}"/>
              </a:ext>
            </a:extLst>
          </p:cNvPr>
          <p:cNvSpPr/>
          <p:nvPr/>
        </p:nvSpPr>
        <p:spPr>
          <a:xfrm>
            <a:off x="2784319" y="69500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9E8CF4-4214-F036-5E33-DD39BC82B56F}"/>
              </a:ext>
            </a:extLst>
          </p:cNvPr>
          <p:cNvSpPr/>
          <p:nvPr/>
        </p:nvSpPr>
        <p:spPr>
          <a:xfrm rot="5400000">
            <a:off x="3288549" y="263552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A9A0F7-EF04-6125-7512-1AC5CD30FA74}"/>
              </a:ext>
            </a:extLst>
          </p:cNvPr>
          <p:cNvSpPr/>
          <p:nvPr/>
        </p:nvSpPr>
        <p:spPr>
          <a:xfrm rot="5400000">
            <a:off x="3288549" y="625574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AAD79C-BC9C-99CB-9507-AC0CACAEEF4D}"/>
              </a:ext>
            </a:extLst>
          </p:cNvPr>
          <p:cNvSpPr/>
          <p:nvPr/>
        </p:nvSpPr>
        <p:spPr>
          <a:xfrm rot="5400000">
            <a:off x="3288549" y="959888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4868A8-E344-10D9-ED5E-6BC3C1CD2FE1}"/>
              </a:ext>
            </a:extLst>
          </p:cNvPr>
          <p:cNvSpPr/>
          <p:nvPr/>
        </p:nvSpPr>
        <p:spPr>
          <a:xfrm rot="5400000">
            <a:off x="3283606" y="1319958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CD3256-5FD9-F3C9-851D-E6383DB94A94}"/>
              </a:ext>
            </a:extLst>
          </p:cNvPr>
          <p:cNvSpPr/>
          <p:nvPr/>
        </p:nvSpPr>
        <p:spPr>
          <a:xfrm>
            <a:off x="2935193" y="160399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C4E7C3-2FCE-1462-67E3-51DB7C0FFBB4}"/>
              </a:ext>
            </a:extLst>
          </p:cNvPr>
          <p:cNvSpPr/>
          <p:nvPr/>
        </p:nvSpPr>
        <p:spPr>
          <a:xfrm>
            <a:off x="2934952" y="174685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91C156-994F-CA16-6C1B-0027317B96DB}"/>
              </a:ext>
            </a:extLst>
          </p:cNvPr>
          <p:cNvSpPr/>
          <p:nvPr/>
        </p:nvSpPr>
        <p:spPr>
          <a:xfrm rot="5400000">
            <a:off x="3295737" y="167199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0CEA65-275C-960A-41D9-9903CC88F07B}"/>
              </a:ext>
            </a:extLst>
          </p:cNvPr>
          <p:cNvSpPr/>
          <p:nvPr/>
        </p:nvSpPr>
        <p:spPr>
          <a:xfrm rot="5400000">
            <a:off x="3151737" y="1673407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A70A41-8B55-C583-91A7-527231DE918F}"/>
              </a:ext>
            </a:extLst>
          </p:cNvPr>
          <p:cNvSpPr/>
          <p:nvPr/>
        </p:nvSpPr>
        <p:spPr>
          <a:xfrm>
            <a:off x="3224576" y="2310156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72C5D1-E8DC-EE9D-822B-BA6EE57421E7}"/>
              </a:ext>
            </a:extLst>
          </p:cNvPr>
          <p:cNvSpPr/>
          <p:nvPr/>
        </p:nvSpPr>
        <p:spPr>
          <a:xfrm>
            <a:off x="3223737" y="2453017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84D680-C227-6A60-90F4-05A8E40EA347}"/>
              </a:ext>
            </a:extLst>
          </p:cNvPr>
          <p:cNvSpPr/>
          <p:nvPr/>
        </p:nvSpPr>
        <p:spPr>
          <a:xfrm rot="5400000">
            <a:off x="2868450" y="2383155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744511-EFD7-40BC-6C07-686E5969B955}"/>
              </a:ext>
            </a:extLst>
          </p:cNvPr>
          <p:cNvSpPr/>
          <p:nvPr/>
        </p:nvSpPr>
        <p:spPr>
          <a:xfrm rot="5400000">
            <a:off x="3011093" y="2383155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4C9429-2F94-81D9-C27E-35D102D7DA4C}"/>
              </a:ext>
            </a:extLst>
          </p:cNvPr>
          <p:cNvSpPr/>
          <p:nvPr/>
        </p:nvSpPr>
        <p:spPr>
          <a:xfrm>
            <a:off x="3220719" y="195871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F77E22-E3CB-2E9D-D8C5-D4ECCF1F3934}"/>
              </a:ext>
            </a:extLst>
          </p:cNvPr>
          <p:cNvSpPr/>
          <p:nvPr/>
        </p:nvSpPr>
        <p:spPr>
          <a:xfrm>
            <a:off x="3219880" y="2101573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0EAB92-7DA9-E943-0711-401E3B8BC0F1}"/>
              </a:ext>
            </a:extLst>
          </p:cNvPr>
          <p:cNvSpPr/>
          <p:nvPr/>
        </p:nvSpPr>
        <p:spPr>
          <a:xfrm>
            <a:off x="2935350" y="195871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5E256-3EF4-5607-E698-0F2A4E6F748A}"/>
              </a:ext>
            </a:extLst>
          </p:cNvPr>
          <p:cNvSpPr/>
          <p:nvPr/>
        </p:nvSpPr>
        <p:spPr>
          <a:xfrm>
            <a:off x="2934511" y="2101573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6C0C7A-BE3A-3C0E-2E79-9A46EB194956}"/>
              </a:ext>
            </a:extLst>
          </p:cNvPr>
          <p:cNvSpPr/>
          <p:nvPr/>
        </p:nvSpPr>
        <p:spPr>
          <a:xfrm rot="5400000">
            <a:off x="2717081" y="1672788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B5245B-ECF8-4081-C026-E48D36EBFDCE}"/>
              </a:ext>
            </a:extLst>
          </p:cNvPr>
          <p:cNvSpPr/>
          <p:nvPr/>
        </p:nvSpPr>
        <p:spPr>
          <a:xfrm rot="5400000">
            <a:off x="2717081" y="2029786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622308-E77D-BF69-CA81-D3673A16100C}"/>
              </a:ext>
            </a:extLst>
          </p:cNvPr>
          <p:cNvSpPr/>
          <p:nvPr/>
        </p:nvSpPr>
        <p:spPr>
          <a:xfrm rot="5400000">
            <a:off x="2724631" y="2381950"/>
            <a:ext cx="288000" cy="144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B1321E-83B7-F397-B28E-681A6A9DC995}"/>
              </a:ext>
            </a:extLst>
          </p:cNvPr>
          <p:cNvSpPr/>
          <p:nvPr/>
        </p:nvSpPr>
        <p:spPr>
          <a:xfrm>
            <a:off x="2084055" y="1603991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D08B28-AD8A-56B6-FF21-57FE37DD87AC}"/>
              </a:ext>
            </a:extLst>
          </p:cNvPr>
          <p:cNvSpPr/>
          <p:nvPr/>
        </p:nvSpPr>
        <p:spPr>
          <a:xfrm>
            <a:off x="2083216" y="1746852"/>
            <a:ext cx="288000" cy="1428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92E0DB-D1C0-F85A-6F46-8DD04420A67D}"/>
              </a:ext>
            </a:extLst>
          </p:cNvPr>
          <p:cNvSpPr/>
          <p:nvPr/>
        </p:nvSpPr>
        <p:spPr>
          <a:xfrm rot="5400000">
            <a:off x="1867216" y="167932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B83D06-187C-DDEF-2CA4-BA2EABD5C864}"/>
              </a:ext>
            </a:extLst>
          </p:cNvPr>
          <p:cNvSpPr/>
          <p:nvPr/>
        </p:nvSpPr>
        <p:spPr>
          <a:xfrm rot="5400000">
            <a:off x="2300544" y="1671994"/>
            <a:ext cx="288000" cy="14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4</cp:revision>
  <dcterms:created xsi:type="dcterms:W3CDTF">2025-06-18T05:00:22Z</dcterms:created>
  <dcterms:modified xsi:type="dcterms:W3CDTF">2025-07-22T01:26:02Z</dcterms:modified>
</cp:coreProperties>
</file>