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  <a:srgbClr val="FFCCFF"/>
    <a:srgbClr val="FFCC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359AF-7B8F-4C92-A384-7B65AAFCEEB6}" v="4" dt="2025-06-20T22:55:42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 autoAdjust="0"/>
    <p:restoredTop sz="94719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진" userId="57c4eee3-e530-4bc5-994b-50cae7b3df22" providerId="ADAL" clId="{EB6359AF-7B8F-4C92-A384-7B65AAFCEEB6}"/>
    <pc:docChg chg="custSel modSld">
      <pc:chgData name="이승진" userId="57c4eee3-e530-4bc5-994b-50cae7b3df22" providerId="ADAL" clId="{EB6359AF-7B8F-4C92-A384-7B65AAFCEEB6}" dt="2025-06-20T22:55:42.037" v="43"/>
      <pc:docMkLst>
        <pc:docMk/>
      </pc:docMkLst>
      <pc:sldChg chg="addSp delSp modSp mod">
        <pc:chgData name="이승진" userId="57c4eee3-e530-4bc5-994b-50cae7b3df22" providerId="ADAL" clId="{EB6359AF-7B8F-4C92-A384-7B65AAFCEEB6}" dt="2025-06-20T22:55:42.037" v="43"/>
        <pc:sldMkLst>
          <pc:docMk/>
          <pc:sldMk cId="1679652878" sldId="256"/>
        </pc:sldMkLst>
        <pc:spChg chg="mod">
          <ac:chgData name="이승진" userId="57c4eee3-e530-4bc5-994b-50cae7b3df22" providerId="ADAL" clId="{EB6359AF-7B8F-4C92-A384-7B65AAFCEEB6}" dt="2025-06-19T04:56:08.950" v="20" actId="14100"/>
          <ac:spMkLst>
            <pc:docMk/>
            <pc:sldMk cId="1679652878" sldId="256"/>
            <ac:spMk id="2" creationId="{27A7A920-A48B-3061-456B-216B9E42F18C}"/>
          </ac:spMkLst>
        </pc:spChg>
        <pc:spChg chg="del">
          <ac:chgData name="이승진" userId="57c4eee3-e530-4bc5-994b-50cae7b3df22" providerId="ADAL" clId="{EB6359AF-7B8F-4C92-A384-7B65AAFCEEB6}" dt="2025-06-19T04:56:00.863" v="19" actId="478"/>
          <ac:spMkLst>
            <pc:docMk/>
            <pc:sldMk cId="1679652878" sldId="256"/>
            <ac:spMk id="3" creationId="{3F5273BD-D019-7661-D6CF-108D8E1C8A20}"/>
          </ac:spMkLst>
        </pc:spChg>
        <pc:spChg chg="add mod">
          <ac:chgData name="이승진" userId="57c4eee3-e530-4bc5-994b-50cae7b3df22" providerId="ADAL" clId="{EB6359AF-7B8F-4C92-A384-7B65AAFCEEB6}" dt="2025-06-19T04:57:14.600" v="33" actId="1076"/>
          <ac:spMkLst>
            <pc:docMk/>
            <pc:sldMk cId="1679652878" sldId="256"/>
            <ac:spMk id="4" creationId="{8749F2F9-D534-037D-DF62-887A3C4E80BE}"/>
          </ac:spMkLst>
        </pc:spChg>
        <pc:spChg chg="del">
          <ac:chgData name="이승진" userId="57c4eee3-e530-4bc5-994b-50cae7b3df22" providerId="ADAL" clId="{EB6359AF-7B8F-4C92-A384-7B65AAFCEEB6}" dt="2025-06-19T04:56:00.863" v="19" actId="478"/>
          <ac:spMkLst>
            <pc:docMk/>
            <pc:sldMk cId="1679652878" sldId="256"/>
            <ac:spMk id="7" creationId="{A6AC2A08-766C-C3E3-393E-CA580B713D38}"/>
          </ac:spMkLst>
        </pc:spChg>
        <pc:spChg chg="del">
          <ac:chgData name="이승진" userId="57c4eee3-e530-4bc5-994b-50cae7b3df22" providerId="ADAL" clId="{EB6359AF-7B8F-4C92-A384-7B65AAFCEEB6}" dt="2025-06-19T04:56:00.863" v="19" actId="478"/>
          <ac:spMkLst>
            <pc:docMk/>
            <pc:sldMk cId="1679652878" sldId="256"/>
            <ac:spMk id="10" creationId="{56F2755C-E130-2998-1581-74C135C62137}"/>
          </ac:spMkLst>
        </pc:spChg>
        <pc:spChg chg="del">
          <ac:chgData name="이승진" userId="57c4eee3-e530-4bc5-994b-50cae7b3df22" providerId="ADAL" clId="{EB6359AF-7B8F-4C92-A384-7B65AAFCEEB6}" dt="2025-06-19T04:56:00.863" v="19" actId="478"/>
          <ac:spMkLst>
            <pc:docMk/>
            <pc:sldMk cId="1679652878" sldId="256"/>
            <ac:spMk id="18" creationId="{5D75E6FE-7023-B87B-92AE-DC742E11B149}"/>
          </ac:spMkLst>
        </pc:spChg>
        <pc:spChg chg="del">
          <ac:chgData name="이승진" userId="57c4eee3-e530-4bc5-994b-50cae7b3df22" providerId="ADAL" clId="{EB6359AF-7B8F-4C92-A384-7B65AAFCEEB6}" dt="2025-06-19T04:56:00.863" v="19" actId="478"/>
          <ac:spMkLst>
            <pc:docMk/>
            <pc:sldMk cId="1679652878" sldId="256"/>
            <ac:spMk id="27" creationId="{606C74A4-CB1B-3A30-1B33-D5EBDAF7737D}"/>
          </ac:spMkLst>
        </pc:spChg>
        <pc:spChg chg="del">
          <ac:chgData name="이승진" userId="57c4eee3-e530-4bc5-994b-50cae7b3df22" providerId="ADAL" clId="{EB6359AF-7B8F-4C92-A384-7B65AAFCEEB6}" dt="2025-06-19T04:56:00.863" v="19" actId="478"/>
          <ac:spMkLst>
            <pc:docMk/>
            <pc:sldMk cId="1679652878" sldId="256"/>
            <ac:spMk id="92" creationId="{FAACEB5D-1CDD-846A-004C-A99FBF75AA61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93" creationId="{C1CAA84D-1BE2-B2EF-6FC5-15AC03BE0DC6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95" creationId="{C94DA40D-5513-D1BC-FBA8-582A947DA832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99" creationId="{51F971D1-27DA-0B1F-6062-F4977C40D3EB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101" creationId="{203284D8-C50D-0CC4-0279-117B8BD7D248}"/>
          </ac:spMkLst>
        </pc:spChg>
        <pc:graphicFrameChg chg="add mod">
          <ac:chgData name="이승진" userId="57c4eee3-e530-4bc5-994b-50cae7b3df22" providerId="ADAL" clId="{EB6359AF-7B8F-4C92-A384-7B65AAFCEEB6}" dt="2025-06-20T22:55:42.037" v="43"/>
          <ac:graphicFrameMkLst>
            <pc:docMk/>
            <pc:sldMk cId="1679652878" sldId="256"/>
            <ac:graphicFrameMk id="3" creationId="{6A07B54A-3B2E-603E-9558-4AE471D7EDC3}"/>
          </ac:graphicFrameMkLst>
        </pc:graphicFrameChg>
        <pc:cxnChg chg="add mod">
          <ac:chgData name="이승진" userId="57c4eee3-e530-4bc5-994b-50cae7b3df22" providerId="ADAL" clId="{EB6359AF-7B8F-4C92-A384-7B65AAFCEEB6}" dt="2025-06-19T04:58:19.815" v="42" actId="14100"/>
          <ac:cxnSpMkLst>
            <pc:docMk/>
            <pc:sldMk cId="1679652878" sldId="256"/>
            <ac:cxnSpMk id="6" creationId="{644DE855-DD67-A102-886B-E206D479E5E5}"/>
          </ac:cxnSpMkLst>
        </pc:cxnChg>
        <pc:cxnChg chg="del mod">
          <ac:chgData name="이승진" userId="57c4eee3-e530-4bc5-994b-50cae7b3df22" providerId="ADAL" clId="{EB6359AF-7B8F-4C92-A384-7B65AAFCEEB6}" dt="2025-06-19T04:56:00.863" v="19" actId="478"/>
          <ac:cxnSpMkLst>
            <pc:docMk/>
            <pc:sldMk cId="1679652878" sldId="256"/>
            <ac:cxnSpMk id="11" creationId="{6B93A2BC-768F-965A-57E1-293EB5FE9D4C}"/>
          </ac:cxnSpMkLst>
        </pc:cxnChg>
        <pc:cxnChg chg="del mod">
          <ac:chgData name="이승진" userId="57c4eee3-e530-4bc5-994b-50cae7b3df22" providerId="ADAL" clId="{EB6359AF-7B8F-4C92-A384-7B65AAFCEEB6}" dt="2025-06-19T04:56:00.863" v="19" actId="478"/>
          <ac:cxnSpMkLst>
            <pc:docMk/>
            <pc:sldMk cId="1679652878" sldId="256"/>
            <ac:cxnSpMk id="15" creationId="{DAC26D4A-F193-B5F7-FEE5-B9EF064C0B35}"/>
          </ac:cxnSpMkLst>
        </pc:cxnChg>
        <pc:cxnChg chg="del mod">
          <ac:chgData name="이승진" userId="57c4eee3-e530-4bc5-994b-50cae7b3df22" providerId="ADAL" clId="{EB6359AF-7B8F-4C92-A384-7B65AAFCEEB6}" dt="2025-06-19T04:56:00.863" v="19" actId="478"/>
          <ac:cxnSpMkLst>
            <pc:docMk/>
            <pc:sldMk cId="1679652878" sldId="256"/>
            <ac:cxnSpMk id="19" creationId="{F00A7075-844C-61B1-B4D1-C50BF558B34D}"/>
          </ac:cxnSpMkLst>
        </pc:cxnChg>
        <pc:cxnChg chg="del mod">
          <ac:chgData name="이승진" userId="57c4eee3-e530-4bc5-994b-50cae7b3df22" providerId="ADAL" clId="{EB6359AF-7B8F-4C92-A384-7B65AAFCEEB6}" dt="2025-06-19T04:56:00.863" v="19" actId="478"/>
          <ac:cxnSpMkLst>
            <pc:docMk/>
            <pc:sldMk cId="1679652878" sldId="256"/>
            <ac:cxnSpMk id="29" creationId="{7F85DC15-2AD4-69B2-691F-992B378725C5}"/>
          </ac:cxnSpMkLst>
        </pc:cxnChg>
        <pc:cxnChg chg="mod">
          <ac:chgData name="이승진" userId="57c4eee3-e530-4bc5-994b-50cae7b3df22" providerId="ADAL" clId="{EB6359AF-7B8F-4C92-A384-7B65AAFCEEB6}" dt="2025-06-19T04:55:58.793" v="18" actId="1076"/>
          <ac:cxnSpMkLst>
            <pc:docMk/>
            <pc:sldMk cId="1679652878" sldId="256"/>
            <ac:cxnSpMk id="94" creationId="{C7760A2B-37A5-DECD-302E-769C19F7A9D1}"/>
          </ac:cxnSpMkLst>
        </pc:cxnChg>
        <pc:cxnChg chg="mod">
          <ac:chgData name="이승진" userId="57c4eee3-e530-4bc5-994b-50cae7b3df22" providerId="ADAL" clId="{EB6359AF-7B8F-4C92-A384-7B65AAFCEEB6}" dt="2025-06-19T04:55:58.793" v="18" actId="1076"/>
          <ac:cxnSpMkLst>
            <pc:docMk/>
            <pc:sldMk cId="1679652878" sldId="256"/>
            <ac:cxnSpMk id="97" creationId="{27056801-FC39-66F2-EEC3-8F5B2480F870}"/>
          </ac:cxnSpMkLst>
        </pc:cxnChg>
        <pc:cxnChg chg="mod">
          <ac:chgData name="이승진" userId="57c4eee3-e530-4bc5-994b-50cae7b3df22" providerId="ADAL" clId="{EB6359AF-7B8F-4C92-A384-7B65AAFCEEB6}" dt="2025-06-19T04:55:58.793" v="18" actId="1076"/>
          <ac:cxnSpMkLst>
            <pc:docMk/>
            <pc:sldMk cId="1679652878" sldId="256"/>
            <ac:cxnSpMk id="102" creationId="{20C1D5B4-26D3-6D2F-9346-C16CFFA62F6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1456-DE0C-E130-4CAF-BB09946F1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78825-AD8A-2EBD-0BCB-FA074B4F7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0C98-262F-18BE-EFA1-FEBA3298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FA9A-DBEB-2519-FF0C-625E2190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4BCC6-1BEF-9513-F87D-6A8C37C2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7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316D-93D6-51A2-E64F-DE4142E4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88C5E-F108-23CB-856C-43643FCE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6BDE-E528-0256-6B15-2FCD2420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FDDBF-C3AB-3403-0F5B-D78B52C9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78768-DCED-4DE2-4FCA-15EE6CC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6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BF2A9-A931-924D-A2A2-CFC737BEB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CB469-F1C1-9230-357D-0F64C03C4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1C72-380B-FB7D-E5F0-73AC33AE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AA75-6656-7177-12E6-CD348DBE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85730-E433-B65F-BCE7-218B24D8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8D09-D325-F7BF-D51E-4EE6868E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B856-2EFF-62C3-298E-F46CCB05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2C48-084A-6304-F74E-C7F5E53C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75CF-C43D-89FA-7341-B4081E4D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95B43-4360-BBEB-7E3A-1A057F4D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A9D6-1E2F-7643-BB2B-3598C9B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8913-3A8F-DA8B-678E-F242527F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0656A-97B6-45A7-9D2C-4C400259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A41E-8E09-1C64-2203-7CB7C785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1210-EA12-16E6-6258-0F202F36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6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86ED-2993-69F7-7E8A-329B6993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D708-4315-1882-5567-42FCC0842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DCE94-FEAB-CAD6-BECF-F419B9C80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511E-BF83-15BF-65EA-DDF6BDC0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7E402-DC1C-3035-42C4-1C491770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9993C-49D8-E52E-B48F-8B1EAC77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4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326A-47D7-D92F-EE06-AC46DE75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81BA-AC1E-3660-1D48-24210D48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29DB-8D77-C794-4186-1971B9C39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1CCD6-9CB6-BD13-F549-522ABD019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8F0B9-0AF6-BD9C-4E33-DB45365E4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8B6A3-A83F-FAF5-7103-38579FF4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506BD-CC7C-DF86-17F0-1B0D7CB4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E9B99-09AC-F240-5788-C577693B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7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6B63-134E-3263-3350-DAF88987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57853-8768-0A43-2903-45D61D8D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92D3-ACCF-DD4F-D242-D1136631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9D5BD-D987-1381-BB53-BA22A172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2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98106-1BA7-B0E1-38B9-442ACAAB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D0E6A-2748-8694-AEA3-1E869B64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C1C71-870E-264A-2B8C-FD8A5D43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5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48C1-4AC8-0AE8-BC37-E37F0301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A5EA-5C6C-A370-7112-25AA82EE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35B4D-7ED3-66BA-2D7A-ECDF7B49D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AAD75-73C9-AD31-DFC4-4D9F286E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3C187-7C26-F246-DAB7-4B2D7708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A0BD6-B699-B0D2-852C-CD1E3277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8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D7A2-4E38-FF82-7F0A-AA6016E0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B5515-BEDB-AFAE-4889-9A9576F05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BDE90-0D38-31D9-E64D-F1B8A54E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B752F-7C32-B03F-46D9-88DD3E36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96C9C-3F17-ED86-454B-5BAF7CD9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D36D0-1E38-5CF4-3A6B-96FC7752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8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32354-E469-AD2D-F8E6-0BDEC8A5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7E986-BC5B-40C1-0B86-F98D541E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6B242-CE93-29BD-994B-F290278ED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A0071-D323-4306-B194-69F113F61C9F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44C48-AE27-5C08-25F8-A798E24AA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6DEE-ABAA-5643-EA0C-45F82FBB4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22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91F07FCE-4E4A-10C2-B9CB-2D46DE5B2429}"/>
              </a:ext>
            </a:extLst>
          </p:cNvPr>
          <p:cNvSpPr txBox="1"/>
          <p:nvPr/>
        </p:nvSpPr>
        <p:spPr>
          <a:xfrm>
            <a:off x="152400" y="2959101"/>
            <a:ext cx="1980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.......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latin typeface="Consolas" panose="020B0609020204030204" pitchFamily="49" charset="0"/>
              </a:rPr>
              <a:t>..x....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.x....x...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...x...xx.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..........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....x.....</a:t>
            </a:r>
            <a:endParaRPr lang="ko-KR" altLang="en-US" sz="2000" spc="300" dirty="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C4F315-6EDE-4ED9-EE02-6DF2B483F1B9}"/>
              </a:ext>
            </a:extLst>
          </p:cNvPr>
          <p:cNvSpPr txBox="1"/>
          <p:nvPr/>
        </p:nvSpPr>
        <p:spPr>
          <a:xfrm>
            <a:off x="2362200" y="2959101"/>
            <a:ext cx="1980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.......</a:t>
            </a:r>
          </a:p>
          <a:p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....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.x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latin typeface="Consolas" panose="020B0609020204030204" pitchFamily="49" charset="0"/>
              </a:rPr>
              <a:t>x...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...x...xx.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..........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....x.....</a:t>
            </a:r>
            <a:endParaRPr lang="ko-KR" altLang="en-US" sz="2000" spc="300" dirty="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EC3CD8-4296-129B-5423-96FA3E2A3CE4}"/>
              </a:ext>
            </a:extLst>
          </p:cNvPr>
          <p:cNvSpPr txBox="1"/>
          <p:nvPr/>
        </p:nvSpPr>
        <p:spPr>
          <a:xfrm>
            <a:off x="4476750" y="2959101"/>
            <a:ext cx="1980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.......</a:t>
            </a:r>
          </a:p>
          <a:p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....</a:t>
            </a:r>
          </a:p>
          <a:p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x.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xx.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..........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....x.....</a:t>
            </a:r>
            <a:endParaRPr lang="ko-KR" altLang="en-US" sz="2000" spc="3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9E147B-D093-4774-2677-471953DCE685}"/>
              </a:ext>
            </a:extLst>
          </p:cNvPr>
          <p:cNvSpPr txBox="1"/>
          <p:nvPr/>
        </p:nvSpPr>
        <p:spPr>
          <a:xfrm>
            <a:off x="6591300" y="2959101"/>
            <a:ext cx="1980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.......</a:t>
            </a:r>
          </a:p>
          <a:p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....</a:t>
            </a:r>
          </a:p>
          <a:p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2000" spc="300">
                <a:highlight>
                  <a:srgbClr val="FFCC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FFCC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xx</a:t>
            </a:r>
            <a:r>
              <a:rPr lang="en-US" altLang="ko-KR" sz="2000" spc="300">
                <a:highlight>
                  <a:srgbClr val="FFCCCC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FFCCCC"/>
                </a:highlight>
                <a:latin typeface="Consolas" panose="020B0609020204030204" pitchFamily="49" charset="0"/>
              </a:rPr>
              <a:t>...</a:t>
            </a:r>
            <a:r>
              <a:rPr lang="en-US" altLang="ko-KR" sz="2000" spc="300"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FFCCCC"/>
                </a:highlight>
                <a:latin typeface="Consolas" panose="020B0609020204030204" pitchFamily="49" charset="0"/>
              </a:rPr>
              <a:t>....</a:t>
            </a:r>
            <a:r>
              <a:rPr lang="en-US" altLang="ko-KR" sz="2000" spc="30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....x.....</a:t>
            </a:r>
            <a:endParaRPr lang="ko-KR" altLang="en-US" sz="2000" spc="300" dirty="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14028E-E3D2-2AC8-E850-C12E241CDCCE}"/>
              </a:ext>
            </a:extLst>
          </p:cNvPr>
          <p:cNvSpPr txBox="1"/>
          <p:nvPr/>
        </p:nvSpPr>
        <p:spPr>
          <a:xfrm>
            <a:off x="8705850" y="2959101"/>
            <a:ext cx="19800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.......</a:t>
            </a:r>
          </a:p>
          <a:p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....</a:t>
            </a:r>
          </a:p>
          <a:p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2000" spc="300">
                <a:highlight>
                  <a:srgbClr val="FFCC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FFCCCC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CCFFFF"/>
                </a:highlight>
                <a:latin typeface="Consolas" panose="020B0609020204030204" pitchFamily="49" charset="0"/>
              </a:rPr>
              <a:t>..</a:t>
            </a:r>
            <a:r>
              <a:rPr lang="en-US" altLang="ko-KR" sz="2000" spc="300">
                <a:latin typeface="Consolas" panose="020B0609020204030204" pitchFamily="49" charset="0"/>
              </a:rPr>
              <a:t>xx</a:t>
            </a:r>
            <a:r>
              <a:rPr lang="en-US" altLang="ko-KR" sz="2000" spc="300">
                <a:highlight>
                  <a:srgbClr val="FFCCCC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spc="300">
                <a:highlight>
                  <a:srgbClr val="FFCC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FFCCCC"/>
                </a:highlight>
                <a:latin typeface="Consolas" panose="020B0609020204030204" pitchFamily="49" charset="0"/>
              </a:rPr>
              <a:t>...</a:t>
            </a:r>
            <a:r>
              <a:rPr lang="en-US" altLang="ko-KR" sz="2000" spc="300">
                <a:highlight>
                  <a:srgbClr val="FFCC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FFCCCC"/>
                </a:highlight>
                <a:latin typeface="Consolas" panose="020B0609020204030204" pitchFamily="49" charset="0"/>
              </a:rPr>
              <a:t>....</a:t>
            </a:r>
            <a:r>
              <a:rPr lang="en-US" altLang="ko-KR" sz="2000" spc="300">
                <a:highlight>
                  <a:srgbClr val="FFCCF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spc="300">
                <a:latin typeface="Consolas" panose="020B0609020204030204" pitchFamily="49" charset="0"/>
              </a:rPr>
              <a:t>.</a:t>
            </a:r>
            <a:r>
              <a:rPr lang="en-US" altLang="ko-KR" sz="2000" spc="300">
                <a:highlight>
                  <a:srgbClr val="FFCCFF"/>
                </a:highlight>
                <a:latin typeface="Consolas" panose="020B0609020204030204" pitchFamily="49" charset="0"/>
              </a:rPr>
              <a:t>...</a:t>
            </a:r>
            <a:r>
              <a:rPr lang="en-US" altLang="ko-KR" sz="2000" spc="300">
                <a:latin typeface="Consolas" panose="020B0609020204030204" pitchFamily="49" charset="0"/>
              </a:rPr>
              <a:t>x</a:t>
            </a:r>
            <a:r>
              <a:rPr lang="en-US" altLang="ko-KR" sz="2000" spc="300">
                <a:highlight>
                  <a:srgbClr val="FFCCFF"/>
                </a:highlight>
                <a:latin typeface="Consolas" panose="020B0609020204030204" pitchFamily="49" charset="0"/>
              </a:rPr>
              <a:t>....</a:t>
            </a:r>
            <a:r>
              <a:rPr lang="en-US" altLang="ko-KR" sz="2000" spc="300">
                <a:latin typeface="Consolas" panose="020B0609020204030204" pitchFamily="49" charset="0"/>
              </a:rPr>
              <a:t>.</a:t>
            </a:r>
            <a:endParaRPr lang="ko-KR" altLang="en-US" sz="2000" spc="300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B3381C-9C5F-2CCB-B935-53EAC02C0B0E}"/>
              </a:ext>
            </a:extLst>
          </p:cNvPr>
          <p:cNvSpPr txBox="1"/>
          <p:nvPr/>
        </p:nvSpPr>
        <p:spPr>
          <a:xfrm>
            <a:off x="152400" y="298451"/>
            <a:ext cx="10823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latin typeface="Consolas" panose="020B0609020204030204" pitchFamily="49" charset="0"/>
              </a:rPr>
              <a:t>xx.</a:t>
            </a:r>
            <a:r>
              <a:rPr lang="fr-FR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fr-FR" altLang="ko-KR" sz="2000" spc="300"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latin typeface="Consolas" panose="020B0609020204030204" pitchFamily="49" charset="0"/>
              </a:rPr>
              <a:t>x</a:t>
            </a:r>
            <a:r>
              <a:rPr lang="fr-FR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latin typeface="Consolas" panose="020B0609020204030204" pitchFamily="49" charset="0"/>
              </a:rPr>
              <a:t>.</a:t>
            </a:r>
          </a:p>
          <a:p>
            <a:r>
              <a:rPr lang="fr-FR" altLang="ko-KR" sz="2000" spc="300">
                <a:latin typeface="Consolas" panose="020B0609020204030204" pitchFamily="49" charset="0"/>
              </a:rPr>
              <a:t>..</a:t>
            </a:r>
            <a:r>
              <a:rPr lang="fr-FR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latin typeface="Consolas" panose="020B0609020204030204" pitchFamily="49" charset="0"/>
              </a:rPr>
              <a:t>..</a:t>
            </a:r>
          </a:p>
          <a:p>
            <a:r>
              <a:rPr lang="fr-FR" altLang="ko-KR" sz="2000" spc="300">
                <a:latin typeface="Consolas" panose="020B0609020204030204" pitchFamily="49" charset="0"/>
              </a:rPr>
              <a:t>...x.</a:t>
            </a:r>
          </a:p>
          <a:p>
            <a:r>
              <a:rPr lang="fr-FR" altLang="ko-KR" sz="2000" spc="300">
                <a:latin typeface="Consolas" panose="020B0609020204030204" pitchFamily="49" charset="0"/>
              </a:rPr>
              <a:t>...x.</a:t>
            </a:r>
            <a:endParaRPr lang="ko-KR" altLang="en-US" sz="2000" spc="300" dirty="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C3E063-02E0-4FAC-6DDD-4C347DDF08A5}"/>
              </a:ext>
            </a:extLst>
          </p:cNvPr>
          <p:cNvSpPr txBox="1"/>
          <p:nvPr/>
        </p:nvSpPr>
        <p:spPr>
          <a:xfrm>
            <a:off x="1358900" y="298451"/>
            <a:ext cx="108234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latin typeface="Consolas" panose="020B0609020204030204" pitchFamily="49" charset="0"/>
              </a:rPr>
              <a:t>xx.</a:t>
            </a:r>
            <a:r>
              <a:rPr lang="fr-FR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fr-FR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latin typeface="Consolas" panose="020B0609020204030204" pitchFamily="49" charset="0"/>
              </a:rPr>
              <a:t>x</a:t>
            </a:r>
            <a:r>
              <a:rPr lang="fr-FR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fr-FR" altLang="ko-KR" sz="2000" spc="300"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highlight>
                  <a:srgbClr val="FF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latin typeface="Consolas" panose="020B0609020204030204" pitchFamily="49" charset="0"/>
              </a:rPr>
              <a:t>.</a:t>
            </a:r>
          </a:p>
          <a:p>
            <a:r>
              <a:rPr lang="fr-FR" altLang="ko-KR" sz="2000" spc="300">
                <a:latin typeface="Consolas" panose="020B0609020204030204" pitchFamily="49" charset="0"/>
              </a:rPr>
              <a:t>..</a:t>
            </a:r>
            <a:r>
              <a:rPr lang="fr-FR" altLang="ko-KR" sz="2000" spc="300">
                <a:highlight>
                  <a:srgbClr val="CCFFCC"/>
                </a:highlight>
                <a:latin typeface="Consolas" panose="020B0609020204030204" pitchFamily="49" charset="0"/>
              </a:rPr>
              <a:t>.</a:t>
            </a:r>
            <a:r>
              <a:rPr lang="fr-FR" altLang="ko-KR" sz="2000" spc="300">
                <a:latin typeface="Consolas" panose="020B0609020204030204" pitchFamily="49" charset="0"/>
              </a:rPr>
              <a:t>x.</a:t>
            </a:r>
          </a:p>
          <a:p>
            <a:r>
              <a:rPr lang="fr-FR" altLang="ko-KR" sz="2000" spc="300">
                <a:latin typeface="Consolas" panose="020B0609020204030204" pitchFamily="49" charset="0"/>
              </a:rPr>
              <a:t>...x.</a:t>
            </a:r>
            <a:endParaRPr lang="ko-KR" altLang="en-US" sz="2000" spc="3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5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6350"/>
      </a:spPr>
      <a:bodyPr rtlCol="0" anchor="ctr"/>
      <a:lstStyle>
        <a:defPPr algn="ctr">
          <a:defRPr sz="10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6350"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126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이승진</dc:creator>
  <cp:lastModifiedBy>이승진</cp:lastModifiedBy>
  <cp:revision>7</cp:revision>
  <dcterms:created xsi:type="dcterms:W3CDTF">2025-06-18T05:00:22Z</dcterms:created>
  <dcterms:modified xsi:type="dcterms:W3CDTF">2025-06-24T19:49:32Z</dcterms:modified>
</cp:coreProperties>
</file>