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359AF-7B8F-4C92-A384-7B65AAFCEEB6}" v="4" dt="2025-06-20T22:55:42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719"/>
  </p:normalViewPr>
  <p:slideViewPr>
    <p:cSldViewPr snapToGrid="0">
      <p:cViewPr varScale="1">
        <p:scale>
          <a:sx n="111" d="100"/>
          <a:sy n="111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진" userId="57c4eee3-e530-4bc5-994b-50cae7b3df22" providerId="ADAL" clId="{EB6359AF-7B8F-4C92-A384-7B65AAFCEEB6}"/>
    <pc:docChg chg="custSel modSld">
      <pc:chgData name="이승진" userId="57c4eee3-e530-4bc5-994b-50cae7b3df22" providerId="ADAL" clId="{EB6359AF-7B8F-4C92-A384-7B65AAFCEEB6}" dt="2025-06-24T19:07:09.280" v="44" actId="3064"/>
      <pc:docMkLst>
        <pc:docMk/>
      </pc:docMkLst>
      <pc:sldChg chg="addSp delSp modSp mod">
        <pc:chgData name="이승진" userId="57c4eee3-e530-4bc5-994b-50cae7b3df22" providerId="ADAL" clId="{EB6359AF-7B8F-4C92-A384-7B65AAFCEEB6}" dt="2025-06-24T19:07:09.280" v="44" actId="3064"/>
        <pc:sldMkLst>
          <pc:docMk/>
          <pc:sldMk cId="1679652878" sldId="256"/>
        </pc:sldMkLst>
        <pc:spChg chg="mod">
          <ac:chgData name="이승진" userId="57c4eee3-e530-4bc5-994b-50cae7b3df22" providerId="ADAL" clId="{EB6359AF-7B8F-4C92-A384-7B65AAFCEEB6}" dt="2025-06-24T19:07:09.280" v="44" actId="3064"/>
          <ac:spMkLst>
            <pc:docMk/>
            <pc:sldMk cId="1679652878" sldId="256"/>
            <ac:spMk id="2" creationId="{27A7A920-A48B-3061-456B-216B9E42F18C}"/>
          </ac:spMkLst>
        </pc:spChg>
        <pc:spChg chg="add mod">
          <ac:chgData name="이승진" userId="57c4eee3-e530-4bc5-994b-50cae7b3df22" providerId="ADAL" clId="{EB6359AF-7B8F-4C92-A384-7B65AAFCEEB6}" dt="2025-06-19T04:57:14.600" v="33" actId="1076"/>
          <ac:spMkLst>
            <pc:docMk/>
            <pc:sldMk cId="1679652878" sldId="256"/>
            <ac:spMk id="4" creationId="{8749F2F9-D534-037D-DF62-887A3C4E80BE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3" creationId="{C1CAA84D-1BE2-B2EF-6FC5-15AC03BE0DC6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5" creationId="{C94DA40D-5513-D1BC-FBA8-582A947DA832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9" creationId="{51F971D1-27DA-0B1F-6062-F4977C40D3EB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101" creationId="{203284D8-C50D-0CC4-0279-117B8BD7D248}"/>
          </ac:spMkLst>
        </pc:spChg>
        <pc:graphicFrameChg chg="add mod">
          <ac:chgData name="이승진" userId="57c4eee3-e530-4bc5-994b-50cae7b3df22" providerId="ADAL" clId="{EB6359AF-7B8F-4C92-A384-7B65AAFCEEB6}" dt="2025-06-20T22:55:42.037" v="43"/>
          <ac:graphicFrameMkLst>
            <pc:docMk/>
            <pc:sldMk cId="1679652878" sldId="256"/>
            <ac:graphicFrameMk id="3" creationId="{6A07B54A-3B2E-603E-9558-4AE471D7EDC3}"/>
          </ac:graphicFrameMkLst>
        </pc:graphicFrameChg>
        <pc:cxnChg chg="add mod">
          <ac:chgData name="이승진" userId="57c4eee3-e530-4bc5-994b-50cae7b3df22" providerId="ADAL" clId="{EB6359AF-7B8F-4C92-A384-7B65AAFCEEB6}" dt="2025-06-19T04:58:19.815" v="42" actId="14100"/>
          <ac:cxnSpMkLst>
            <pc:docMk/>
            <pc:sldMk cId="1679652878" sldId="256"/>
            <ac:cxnSpMk id="6" creationId="{644DE855-DD67-A102-886B-E206D479E5E5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4" creationId="{C7760A2B-37A5-DECD-302E-769C19F7A9D1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7" creationId="{27056801-FC39-66F2-EEC3-8F5B2480F870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102" creationId="{20C1D5B4-26D3-6D2F-9346-C16CFFA62F6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1456-DE0C-E130-4CAF-BB09946F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8825-AD8A-2EBD-0BCB-FA074B4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0C98-262F-18BE-EFA1-FEBA329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FA9A-DBEB-2519-FF0C-625E2190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BCC6-1BEF-9513-F87D-6A8C37C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316D-93D6-51A2-E64F-DE4142E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8C5E-F108-23CB-856C-43643FCE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6BDE-E528-0256-6B15-2FCD2420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DDBF-C3AB-3403-0F5B-D78B52C9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8768-DCED-4DE2-4FCA-15EE6CC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F2A9-A931-924D-A2A2-CFC737BEB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CB469-F1C1-9230-357D-0F64C03C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1C72-380B-FB7D-E5F0-73AC33AE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AA75-6656-7177-12E6-CD348DBE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5730-E433-B65F-BCE7-218B24D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D09-D325-F7BF-D51E-4EE6868E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B856-2EFF-62C3-298E-F46CCB05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2C48-084A-6304-F74E-C7F5E53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5CF-C43D-89FA-7341-B4081E4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5B43-4360-BBEB-7E3A-1A057F4D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A9D6-1E2F-7643-BB2B-3598C9B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8913-3A8F-DA8B-678E-F242527F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656A-97B6-45A7-9D2C-4C40025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A41E-8E09-1C64-2203-7CB7C78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1210-EA12-16E6-6258-0F202F36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6ED-2993-69F7-7E8A-329B6993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D708-4315-1882-5567-42FCC0842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CE94-FEAB-CAD6-BECF-F419B9C8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511E-BF83-15BF-65EA-DDF6BDC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E402-DC1C-3035-42C4-1C491770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993C-49D8-E52E-B48F-8B1EAC7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26A-47D7-D92F-EE06-AC46DE75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81BA-AC1E-3660-1D48-24210D48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9DB-8D77-C794-4186-1971B9C3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1CCD6-9CB6-BD13-F549-522ABD01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F0B9-0AF6-BD9C-4E33-DB45365E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8B6A3-A83F-FAF5-7103-38579FF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506BD-CC7C-DF86-17F0-1B0D7CB4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9B99-09AC-F240-5788-C577693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B63-134E-3263-3350-DAF88987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853-8768-0A43-2903-45D61D8D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92D3-ACCF-DD4F-D242-D113663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D5BD-D987-1381-BB53-BA22A17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98106-1BA7-B0E1-38B9-442ACAA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0E6A-2748-8694-AEA3-1E869B6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1C71-870E-264A-2B8C-FD8A5D4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48C1-4AC8-0AE8-BC37-E37F0301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A5EA-5C6C-A370-7112-25AA82EE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5B4D-7ED3-66BA-2D7A-ECDF7B49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AAD75-73C9-AD31-DFC4-4D9F286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C187-7C26-F246-DAB7-4B2D770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A0BD6-B699-B0D2-852C-CD1E3277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D7A2-4E38-FF82-7F0A-AA6016E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5515-BEDB-AFAE-4889-9A9576F05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DE90-0D38-31D9-E64D-F1B8A54E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752F-7C32-B03F-46D9-88DD3E36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6C9C-3F17-ED86-454B-5BAF7CD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D36D0-1E38-5CF4-3A6B-96FC775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32354-E469-AD2D-F8E6-0BDEC8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E986-BC5B-40C1-0B86-F98D541E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B242-CE93-29BD-994B-F290278E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A0071-D323-4306-B194-69F113F61C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4C48-AE27-5C08-25F8-A798E24AA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6DEE-ABAA-5643-EA0C-45F82FBB4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2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07B54A-3B2E-603E-9558-4AE471D7E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61259"/>
              </p:ext>
            </p:extLst>
          </p:nvPr>
        </p:nvGraphicFramePr>
        <p:xfrm>
          <a:off x="233200" y="16840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C9F0E-FF51-D45B-4CCF-FB3018002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97115"/>
              </p:ext>
            </p:extLst>
          </p:nvPr>
        </p:nvGraphicFramePr>
        <p:xfrm>
          <a:off x="1944376" y="16840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BACBE5-177F-4CDB-187D-18F9EFBE3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21551"/>
              </p:ext>
            </p:extLst>
          </p:nvPr>
        </p:nvGraphicFramePr>
        <p:xfrm>
          <a:off x="3655552" y="16840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8577D4-1F69-1BD1-E401-A81C72322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771526"/>
              </p:ext>
            </p:extLst>
          </p:nvPr>
        </p:nvGraphicFramePr>
        <p:xfrm>
          <a:off x="5343790" y="16840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4057C6-18DE-FA0D-F169-F0880133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11177"/>
              </p:ext>
            </p:extLst>
          </p:nvPr>
        </p:nvGraphicFramePr>
        <p:xfrm>
          <a:off x="7032028" y="16840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404B3D-E994-D22E-76CE-1F6F67E3D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10582"/>
              </p:ext>
            </p:extLst>
          </p:nvPr>
        </p:nvGraphicFramePr>
        <p:xfrm>
          <a:off x="8743206" y="16840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B5188B-EC89-FAF9-C643-F16C8C0A3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97347"/>
              </p:ext>
            </p:extLst>
          </p:nvPr>
        </p:nvGraphicFramePr>
        <p:xfrm>
          <a:off x="10422681" y="16840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E3D442-DEC6-BE78-B1BC-3569BDE6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32772"/>
              </p:ext>
            </p:extLst>
          </p:nvPr>
        </p:nvGraphicFramePr>
        <p:xfrm>
          <a:off x="233200" y="121679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4E6EEF5-409B-5A7A-F6A4-266FF63A3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85851"/>
              </p:ext>
            </p:extLst>
          </p:nvPr>
        </p:nvGraphicFramePr>
        <p:xfrm>
          <a:off x="1944376" y="121679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76F13AC-4889-D258-3C83-8A7837E8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2375"/>
              </p:ext>
            </p:extLst>
          </p:nvPr>
        </p:nvGraphicFramePr>
        <p:xfrm>
          <a:off x="3661540" y="121679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CC41EA1-73AB-5FC3-BD6B-189E5B5D0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41309"/>
              </p:ext>
            </p:extLst>
          </p:nvPr>
        </p:nvGraphicFramePr>
        <p:xfrm>
          <a:off x="5343790" y="121679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02B85EF-44CD-65C3-0C3E-A116CAB73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248"/>
              </p:ext>
            </p:extLst>
          </p:nvPr>
        </p:nvGraphicFramePr>
        <p:xfrm>
          <a:off x="7055991" y="121679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1B13B2-64D2-0709-7A10-F8A3C16B2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09884"/>
              </p:ext>
            </p:extLst>
          </p:nvPr>
        </p:nvGraphicFramePr>
        <p:xfrm>
          <a:off x="8743204" y="121679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D46B37-9BAA-81FE-D5FA-FDE1F2B2A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77116"/>
              </p:ext>
            </p:extLst>
          </p:nvPr>
        </p:nvGraphicFramePr>
        <p:xfrm>
          <a:off x="10430417" y="121679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B66A3B1-1262-5985-990F-455581D65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21610"/>
              </p:ext>
            </p:extLst>
          </p:nvPr>
        </p:nvGraphicFramePr>
        <p:xfrm>
          <a:off x="233200" y="226518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51C2F73-97AB-B301-CD1C-BEABA3CD2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76033"/>
              </p:ext>
            </p:extLst>
          </p:nvPr>
        </p:nvGraphicFramePr>
        <p:xfrm>
          <a:off x="1944376" y="2265189"/>
          <a:ext cx="150442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37610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상↘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10025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2418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8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65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512</Words>
  <Application>Microsoft Office PowerPoint</Application>
  <PresentationFormat>Widescreen</PresentationFormat>
  <Paragraphs>256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이승진</dc:creator>
  <cp:lastModifiedBy>이승진</cp:lastModifiedBy>
  <cp:revision>4</cp:revision>
  <dcterms:created xsi:type="dcterms:W3CDTF">2025-06-18T05:00:22Z</dcterms:created>
  <dcterms:modified xsi:type="dcterms:W3CDTF">2025-07-03T21:52:57Z</dcterms:modified>
</cp:coreProperties>
</file>