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150" d="100"/>
          <a:sy n="150" d="100"/>
        </p:scale>
        <p:origin x="173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7A920-A48B-3061-456B-216B9E42F18C}"/>
              </a:ext>
            </a:extLst>
          </p:cNvPr>
          <p:cNvSpPr txBox="1"/>
          <p:nvPr/>
        </p:nvSpPr>
        <p:spPr>
          <a:xfrm>
            <a:off x="287078" y="340242"/>
            <a:ext cx="340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트기의 최대 깊이 찾는 방법은 알고 있는데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그래프의 최대 깊이는</a:t>
            </a:r>
            <a:r>
              <a:rPr lang="en-US" altLang="ko-KR" sz="1000" dirty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/>
              <a:t>즉 그래프에서 서로 가장 먼 노드를 찾는 방법은</a:t>
            </a:r>
            <a:r>
              <a:rPr lang="en-US" altLang="ko-KR" sz="1000" dirty="0"/>
              <a:t>?</a:t>
            </a:r>
          </a:p>
          <a:p>
            <a:r>
              <a:rPr lang="ko-KR" altLang="en-US" sz="1000" dirty="0"/>
              <a:t> 최단거리가 가장 먼 노드들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최장거리가 가장 먼 노드들</a:t>
            </a:r>
            <a:r>
              <a:rPr lang="en-US" altLang="ko-KR" sz="1000" dirty="0"/>
              <a:t>..</a:t>
            </a:r>
          </a:p>
          <a:p>
            <a:r>
              <a:rPr lang="ko-KR" altLang="en-US" sz="1000" dirty="0"/>
              <a:t> 이 둘이 다르다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최단거리가 가장 먼 노드들 찾는 것은 쉽다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BFS.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최장거리가 가장 먼 노드를 찾으려면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평범한 </a:t>
            </a:r>
            <a:r>
              <a:rPr lang="en-US" altLang="ko-KR" sz="1000" dirty="0"/>
              <a:t>DFS</a:t>
            </a:r>
            <a:r>
              <a:rPr lang="ko-KR" altLang="en-US" sz="1000" dirty="0"/>
              <a:t>는 안됨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</a:t>
            </a:r>
            <a:r>
              <a:rPr lang="ko-KR" altLang="en-US" sz="1000" dirty="0"/>
              <a:t> 오른쪽 위 그림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  가능한 모든 경로를 다 시도하는 </a:t>
            </a:r>
            <a:r>
              <a:rPr lang="en-US" altLang="ko-KR" sz="1000" dirty="0"/>
              <a:t>DFS </a:t>
            </a:r>
            <a:r>
              <a:rPr lang="ko-KR" altLang="en-US" sz="1000" dirty="0"/>
              <a:t>이어야 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 문제의 로직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노드 각각에서 출발해 봐야 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그 노드에서 가능한 모든 경로를 다 시도하는 </a:t>
            </a:r>
            <a:r>
              <a:rPr lang="en-US" altLang="ko-KR" sz="1000" dirty="0"/>
              <a:t>DFS</a:t>
            </a:r>
          </a:p>
          <a:p>
            <a:endParaRPr lang="en-US" altLang="ko-KR" sz="1000" dirty="0"/>
          </a:p>
          <a:p>
            <a:endParaRPr lang="en-US" sz="1000" dirty="0"/>
          </a:p>
          <a:p>
            <a:endParaRPr lang="en-KR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5273BD-D019-7661-D6CF-108D8E1C8A20}"/>
              </a:ext>
            </a:extLst>
          </p:cNvPr>
          <p:cNvSpPr/>
          <p:nvPr/>
        </p:nvSpPr>
        <p:spPr>
          <a:xfrm>
            <a:off x="4709699" y="269560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en-KR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345E6F-2C4B-387B-8C2C-09A26C9E3BB7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4799699" y="449560"/>
            <a:ext cx="0" cy="35104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AC2A08-766C-C3E3-393E-CA580B713D38}"/>
              </a:ext>
            </a:extLst>
          </p:cNvPr>
          <p:cNvSpPr/>
          <p:nvPr/>
        </p:nvSpPr>
        <p:spPr>
          <a:xfrm>
            <a:off x="4709699" y="80060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F2755C-E130-2998-1581-74C135C62137}"/>
              </a:ext>
            </a:extLst>
          </p:cNvPr>
          <p:cNvSpPr/>
          <p:nvPr/>
        </p:nvSpPr>
        <p:spPr>
          <a:xfrm>
            <a:off x="5299328" y="276044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93A2BC-768F-965A-57E1-293EB5FE9D4C}"/>
              </a:ext>
            </a:extLst>
          </p:cNvPr>
          <p:cNvCxnSpPr>
            <a:cxnSpLocks/>
            <a:stCxn id="27" idx="7"/>
            <a:endCxn id="7" idx="3"/>
          </p:cNvCxnSpPr>
          <p:nvPr/>
        </p:nvCxnSpPr>
        <p:spPr>
          <a:xfrm flipV="1">
            <a:off x="4542823" y="954242"/>
            <a:ext cx="193236" cy="184177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C26D4A-F193-B5F7-FEE5-B9EF064C0B35}"/>
              </a:ext>
            </a:extLst>
          </p:cNvPr>
          <p:cNvCxnSpPr>
            <a:cxnSpLocks/>
            <a:stCxn id="10" idx="2"/>
            <a:endCxn id="3" idx="6"/>
          </p:cNvCxnSpPr>
          <p:nvPr/>
        </p:nvCxnSpPr>
        <p:spPr>
          <a:xfrm flipH="1" flipV="1">
            <a:off x="4889699" y="359560"/>
            <a:ext cx="409629" cy="64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D75E6FE-7023-B87B-92AE-DC742E11B149}"/>
              </a:ext>
            </a:extLst>
          </p:cNvPr>
          <p:cNvSpPr/>
          <p:nvPr/>
        </p:nvSpPr>
        <p:spPr>
          <a:xfrm>
            <a:off x="5297662" y="80192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A7075-844C-61B1-B4D1-C50BF558B34D}"/>
              </a:ext>
            </a:extLst>
          </p:cNvPr>
          <p:cNvCxnSpPr>
            <a:cxnSpLocks/>
            <a:stCxn id="18" idx="0"/>
            <a:endCxn id="10" idx="4"/>
          </p:cNvCxnSpPr>
          <p:nvPr/>
        </p:nvCxnSpPr>
        <p:spPr>
          <a:xfrm flipV="1">
            <a:off x="5387662" y="456044"/>
            <a:ext cx="1666" cy="345879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06C74A4-CB1B-3A30-1B33-D5EBDAF7737D}"/>
              </a:ext>
            </a:extLst>
          </p:cNvPr>
          <p:cNvSpPr/>
          <p:nvPr/>
        </p:nvSpPr>
        <p:spPr>
          <a:xfrm>
            <a:off x="4389183" y="1112059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85DC15-2AD4-69B2-691F-992B378725C5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889699" y="890602"/>
            <a:ext cx="407963" cy="1321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AACEB5D-1CDD-846A-004C-A99FBF75AA61}"/>
              </a:ext>
            </a:extLst>
          </p:cNvPr>
          <p:cNvSpPr txBox="1"/>
          <p:nvPr/>
        </p:nvSpPr>
        <p:spPr>
          <a:xfrm>
            <a:off x="5795625" y="164994"/>
            <a:ext cx="1922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DFS</a:t>
            </a:r>
          </a:p>
          <a:p>
            <a:pPr algn="l"/>
            <a:endParaRPr lang="en-KR" sz="1000" dirty="0"/>
          </a:p>
          <a:p>
            <a:pPr algn="l"/>
            <a:r>
              <a:rPr lang="en-US" altLang="ko-KR" sz="1000" dirty="0"/>
              <a:t>0</a:t>
            </a:r>
            <a:r>
              <a:rPr lang="ko-KR" altLang="en-US" sz="1000" dirty="0"/>
              <a:t>에서 출발하고 </a:t>
            </a:r>
            <a:endParaRPr lang="en-US" altLang="ko-KR" sz="1000" dirty="0"/>
          </a:p>
          <a:p>
            <a:pPr algn="l"/>
            <a:r>
              <a:rPr lang="ko-KR" altLang="en-US" sz="1000" dirty="0"/>
              <a:t>  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부터</a:t>
            </a:r>
            <a:r>
              <a:rPr lang="ko-KR" altLang="en-US" sz="1000" dirty="0"/>
              <a:t> 방문하면 최장 거리 </a:t>
            </a:r>
            <a:r>
              <a:rPr lang="en-US" altLang="ko-KR" sz="1000" dirty="0"/>
              <a:t>3</a:t>
            </a:r>
          </a:p>
          <a:p>
            <a:pPr algn="l"/>
            <a:r>
              <a:rPr lang="ko-KR" altLang="en-US" sz="1000" dirty="0"/>
              <a:t>   </a:t>
            </a:r>
            <a:r>
              <a:rPr lang="en-US" altLang="ko-KR" sz="1000" dirty="0"/>
              <a:t>3</a:t>
            </a:r>
            <a:r>
              <a:rPr lang="ko-KR" altLang="en-US" sz="1000" dirty="0"/>
              <a:t>부터 방문하면 최장 거리 </a:t>
            </a:r>
            <a:r>
              <a:rPr lang="en-US" altLang="ko-KR" sz="1000" dirty="0"/>
              <a:t>4</a:t>
            </a:r>
          </a:p>
          <a:p>
            <a:pPr algn="l"/>
            <a:endParaRPr lang="en-US" sz="1000" dirty="0"/>
          </a:p>
          <a:p>
            <a:pPr algn="l"/>
            <a:r>
              <a:rPr lang="en-US" altLang="ko-KR" sz="1000" dirty="0"/>
              <a:t>2</a:t>
            </a:r>
            <a:r>
              <a:rPr lang="ko-KR" altLang="en-US" sz="1000" dirty="0"/>
              <a:t>에서 출발하면 최장 거리 </a:t>
            </a:r>
            <a:r>
              <a:rPr lang="en-US" altLang="ko-KR" sz="1000" dirty="0"/>
              <a:t>3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1</a:t>
            </a:r>
            <a:r>
              <a:rPr lang="ko-KR" altLang="en-US" sz="1000" dirty="0"/>
              <a:t>에서 출발하면 최장 거리 </a:t>
            </a:r>
            <a:r>
              <a:rPr lang="en-US" altLang="ko-KR" sz="1000" dirty="0"/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1CAA84D-1BE2-B2EF-6FC5-15AC03BE0DC6}"/>
              </a:ext>
            </a:extLst>
          </p:cNvPr>
          <p:cNvSpPr/>
          <p:nvPr/>
        </p:nvSpPr>
        <p:spPr>
          <a:xfrm>
            <a:off x="4622478" y="221212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760A2B-37A5-DECD-302E-769C19F7A9D1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4712478" y="2392123"/>
            <a:ext cx="0" cy="27373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94DA40D-5513-D1BC-FBA8-582A947DA832}"/>
              </a:ext>
            </a:extLst>
          </p:cNvPr>
          <p:cNvSpPr/>
          <p:nvPr/>
        </p:nvSpPr>
        <p:spPr>
          <a:xfrm>
            <a:off x="4622478" y="266585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056801-FC39-66F2-EEC3-8F5B2480F870}"/>
              </a:ext>
            </a:extLst>
          </p:cNvPr>
          <p:cNvCxnSpPr>
            <a:cxnSpLocks/>
            <a:stCxn id="101" idx="7"/>
            <a:endCxn id="95" idx="3"/>
          </p:cNvCxnSpPr>
          <p:nvPr/>
        </p:nvCxnSpPr>
        <p:spPr>
          <a:xfrm flipV="1">
            <a:off x="4455602" y="2819497"/>
            <a:ext cx="193236" cy="26148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51F971D1-27DA-0B1F-6062-F4977C40D3EB}"/>
              </a:ext>
            </a:extLst>
          </p:cNvPr>
          <p:cNvSpPr/>
          <p:nvPr/>
        </p:nvSpPr>
        <p:spPr>
          <a:xfrm>
            <a:off x="5003680" y="305462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03284D8-C50D-0CC4-0279-117B8BD7D248}"/>
              </a:ext>
            </a:extLst>
          </p:cNvPr>
          <p:cNvSpPr/>
          <p:nvPr/>
        </p:nvSpPr>
        <p:spPr>
          <a:xfrm>
            <a:off x="4301962" y="305462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0C1D5B4-26D3-6D2F-9346-C16CFFA62F6D}"/>
              </a:ext>
            </a:extLst>
          </p:cNvPr>
          <p:cNvCxnSpPr>
            <a:cxnSpLocks/>
            <a:stCxn id="99" idx="1"/>
            <a:endCxn id="95" idx="5"/>
          </p:cNvCxnSpPr>
          <p:nvPr/>
        </p:nvCxnSpPr>
        <p:spPr>
          <a:xfrm flipH="1" flipV="1">
            <a:off x="4776118" y="2819497"/>
            <a:ext cx="253922" cy="26148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3</cp:revision>
  <dcterms:created xsi:type="dcterms:W3CDTF">2025-06-18T05:00:22Z</dcterms:created>
  <dcterms:modified xsi:type="dcterms:W3CDTF">2025-06-19T04:54:57Z</dcterms:modified>
</cp:coreProperties>
</file>