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359AF-7B8F-4C92-A384-7B65AAFCEEB6}" v="3" dt="2025-06-19T04:57:23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 autoAdjust="0"/>
    <p:restoredTop sz="94719"/>
  </p:normalViewPr>
  <p:slideViewPr>
    <p:cSldViewPr snapToGrid="0">
      <p:cViewPr>
        <p:scale>
          <a:sx n="150" d="100"/>
          <a:sy n="150" d="100"/>
        </p:scale>
        <p:origin x="-1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진" userId="57c4eee3-e530-4bc5-994b-50cae7b3df22" providerId="ADAL" clId="{EB6359AF-7B8F-4C92-A384-7B65AAFCEEB6}"/>
    <pc:docChg chg="custSel modSld">
      <pc:chgData name="이승진" userId="57c4eee3-e530-4bc5-994b-50cae7b3df22" providerId="ADAL" clId="{EB6359AF-7B8F-4C92-A384-7B65AAFCEEB6}" dt="2025-06-19T04:58:19.815" v="42" actId="14100"/>
      <pc:docMkLst>
        <pc:docMk/>
      </pc:docMkLst>
      <pc:sldChg chg="addSp delSp modSp mod">
        <pc:chgData name="이승진" userId="57c4eee3-e530-4bc5-994b-50cae7b3df22" providerId="ADAL" clId="{EB6359AF-7B8F-4C92-A384-7B65AAFCEEB6}" dt="2025-06-19T04:58:19.815" v="42" actId="14100"/>
        <pc:sldMkLst>
          <pc:docMk/>
          <pc:sldMk cId="1679652878" sldId="256"/>
        </pc:sldMkLst>
        <pc:spChg chg="mod">
          <ac:chgData name="이승진" userId="57c4eee3-e530-4bc5-994b-50cae7b3df22" providerId="ADAL" clId="{EB6359AF-7B8F-4C92-A384-7B65AAFCEEB6}" dt="2025-06-19T04:56:08.950" v="20" actId="14100"/>
          <ac:spMkLst>
            <pc:docMk/>
            <pc:sldMk cId="1679652878" sldId="256"/>
            <ac:spMk id="2" creationId="{27A7A920-A48B-3061-456B-216B9E42F18C}"/>
          </ac:spMkLst>
        </pc:spChg>
        <pc:spChg chg="del">
          <ac:chgData name="이승진" userId="57c4eee3-e530-4bc5-994b-50cae7b3df22" providerId="ADAL" clId="{EB6359AF-7B8F-4C92-A384-7B65AAFCEEB6}" dt="2025-06-19T04:56:00.863" v="19" actId="478"/>
          <ac:spMkLst>
            <pc:docMk/>
            <pc:sldMk cId="1679652878" sldId="256"/>
            <ac:spMk id="3" creationId="{3F5273BD-D019-7661-D6CF-108D8E1C8A20}"/>
          </ac:spMkLst>
        </pc:spChg>
        <pc:spChg chg="add mod">
          <ac:chgData name="이승진" userId="57c4eee3-e530-4bc5-994b-50cae7b3df22" providerId="ADAL" clId="{EB6359AF-7B8F-4C92-A384-7B65AAFCEEB6}" dt="2025-06-19T04:57:14.600" v="33" actId="1076"/>
          <ac:spMkLst>
            <pc:docMk/>
            <pc:sldMk cId="1679652878" sldId="256"/>
            <ac:spMk id="4" creationId="{8749F2F9-D534-037D-DF62-887A3C4E80BE}"/>
          </ac:spMkLst>
        </pc:spChg>
        <pc:spChg chg="del">
          <ac:chgData name="이승진" userId="57c4eee3-e530-4bc5-994b-50cae7b3df22" providerId="ADAL" clId="{EB6359AF-7B8F-4C92-A384-7B65AAFCEEB6}" dt="2025-06-19T04:56:00.863" v="19" actId="478"/>
          <ac:spMkLst>
            <pc:docMk/>
            <pc:sldMk cId="1679652878" sldId="256"/>
            <ac:spMk id="7" creationId="{A6AC2A08-766C-C3E3-393E-CA580B713D38}"/>
          </ac:spMkLst>
        </pc:spChg>
        <pc:spChg chg="del">
          <ac:chgData name="이승진" userId="57c4eee3-e530-4bc5-994b-50cae7b3df22" providerId="ADAL" clId="{EB6359AF-7B8F-4C92-A384-7B65AAFCEEB6}" dt="2025-06-19T04:56:00.863" v="19" actId="478"/>
          <ac:spMkLst>
            <pc:docMk/>
            <pc:sldMk cId="1679652878" sldId="256"/>
            <ac:spMk id="10" creationId="{56F2755C-E130-2998-1581-74C135C62137}"/>
          </ac:spMkLst>
        </pc:spChg>
        <pc:spChg chg="del">
          <ac:chgData name="이승진" userId="57c4eee3-e530-4bc5-994b-50cae7b3df22" providerId="ADAL" clId="{EB6359AF-7B8F-4C92-A384-7B65AAFCEEB6}" dt="2025-06-19T04:56:00.863" v="19" actId="478"/>
          <ac:spMkLst>
            <pc:docMk/>
            <pc:sldMk cId="1679652878" sldId="256"/>
            <ac:spMk id="18" creationId="{5D75E6FE-7023-B87B-92AE-DC742E11B149}"/>
          </ac:spMkLst>
        </pc:spChg>
        <pc:spChg chg="del">
          <ac:chgData name="이승진" userId="57c4eee3-e530-4bc5-994b-50cae7b3df22" providerId="ADAL" clId="{EB6359AF-7B8F-4C92-A384-7B65AAFCEEB6}" dt="2025-06-19T04:56:00.863" v="19" actId="478"/>
          <ac:spMkLst>
            <pc:docMk/>
            <pc:sldMk cId="1679652878" sldId="256"/>
            <ac:spMk id="27" creationId="{606C74A4-CB1B-3A30-1B33-D5EBDAF7737D}"/>
          </ac:spMkLst>
        </pc:spChg>
        <pc:spChg chg="del">
          <ac:chgData name="이승진" userId="57c4eee3-e530-4bc5-994b-50cae7b3df22" providerId="ADAL" clId="{EB6359AF-7B8F-4C92-A384-7B65AAFCEEB6}" dt="2025-06-19T04:56:00.863" v="19" actId="478"/>
          <ac:spMkLst>
            <pc:docMk/>
            <pc:sldMk cId="1679652878" sldId="256"/>
            <ac:spMk id="92" creationId="{FAACEB5D-1CDD-846A-004C-A99FBF75AA61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93" creationId="{C1CAA84D-1BE2-B2EF-6FC5-15AC03BE0DC6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95" creationId="{C94DA40D-5513-D1BC-FBA8-582A947DA832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99" creationId="{51F971D1-27DA-0B1F-6062-F4977C40D3EB}"/>
          </ac:spMkLst>
        </pc:spChg>
        <pc:spChg chg="mod">
          <ac:chgData name="이승진" userId="57c4eee3-e530-4bc5-994b-50cae7b3df22" providerId="ADAL" clId="{EB6359AF-7B8F-4C92-A384-7B65AAFCEEB6}" dt="2025-06-19T04:55:58.793" v="18" actId="1076"/>
          <ac:spMkLst>
            <pc:docMk/>
            <pc:sldMk cId="1679652878" sldId="256"/>
            <ac:spMk id="101" creationId="{203284D8-C50D-0CC4-0279-117B8BD7D248}"/>
          </ac:spMkLst>
        </pc:spChg>
        <pc:cxnChg chg="add mod">
          <ac:chgData name="이승진" userId="57c4eee3-e530-4bc5-994b-50cae7b3df22" providerId="ADAL" clId="{EB6359AF-7B8F-4C92-A384-7B65AAFCEEB6}" dt="2025-06-19T04:58:19.815" v="42" actId="14100"/>
          <ac:cxnSpMkLst>
            <pc:docMk/>
            <pc:sldMk cId="1679652878" sldId="256"/>
            <ac:cxnSpMk id="6" creationId="{644DE855-DD67-A102-886B-E206D479E5E5}"/>
          </ac:cxnSpMkLst>
        </pc:cxnChg>
        <pc:cxnChg chg="del mod">
          <ac:chgData name="이승진" userId="57c4eee3-e530-4bc5-994b-50cae7b3df22" providerId="ADAL" clId="{EB6359AF-7B8F-4C92-A384-7B65AAFCEEB6}" dt="2025-06-19T04:56:00.863" v="19" actId="478"/>
          <ac:cxnSpMkLst>
            <pc:docMk/>
            <pc:sldMk cId="1679652878" sldId="256"/>
            <ac:cxnSpMk id="11" creationId="{6B93A2BC-768F-965A-57E1-293EB5FE9D4C}"/>
          </ac:cxnSpMkLst>
        </pc:cxnChg>
        <pc:cxnChg chg="del mod">
          <ac:chgData name="이승진" userId="57c4eee3-e530-4bc5-994b-50cae7b3df22" providerId="ADAL" clId="{EB6359AF-7B8F-4C92-A384-7B65AAFCEEB6}" dt="2025-06-19T04:56:00.863" v="19" actId="478"/>
          <ac:cxnSpMkLst>
            <pc:docMk/>
            <pc:sldMk cId="1679652878" sldId="256"/>
            <ac:cxnSpMk id="15" creationId="{DAC26D4A-F193-B5F7-FEE5-B9EF064C0B35}"/>
          </ac:cxnSpMkLst>
        </pc:cxnChg>
        <pc:cxnChg chg="del mod">
          <ac:chgData name="이승진" userId="57c4eee3-e530-4bc5-994b-50cae7b3df22" providerId="ADAL" clId="{EB6359AF-7B8F-4C92-A384-7B65AAFCEEB6}" dt="2025-06-19T04:56:00.863" v="19" actId="478"/>
          <ac:cxnSpMkLst>
            <pc:docMk/>
            <pc:sldMk cId="1679652878" sldId="256"/>
            <ac:cxnSpMk id="19" creationId="{F00A7075-844C-61B1-B4D1-C50BF558B34D}"/>
          </ac:cxnSpMkLst>
        </pc:cxnChg>
        <pc:cxnChg chg="del mod">
          <ac:chgData name="이승진" userId="57c4eee3-e530-4bc5-994b-50cae7b3df22" providerId="ADAL" clId="{EB6359AF-7B8F-4C92-A384-7B65AAFCEEB6}" dt="2025-06-19T04:56:00.863" v="19" actId="478"/>
          <ac:cxnSpMkLst>
            <pc:docMk/>
            <pc:sldMk cId="1679652878" sldId="256"/>
            <ac:cxnSpMk id="29" creationId="{7F85DC15-2AD4-69B2-691F-992B378725C5}"/>
          </ac:cxnSpMkLst>
        </pc:cxnChg>
        <pc:cxnChg chg="mod">
          <ac:chgData name="이승진" userId="57c4eee3-e530-4bc5-994b-50cae7b3df22" providerId="ADAL" clId="{EB6359AF-7B8F-4C92-A384-7B65AAFCEEB6}" dt="2025-06-19T04:55:58.793" v="18" actId="1076"/>
          <ac:cxnSpMkLst>
            <pc:docMk/>
            <pc:sldMk cId="1679652878" sldId="256"/>
            <ac:cxnSpMk id="94" creationId="{C7760A2B-37A5-DECD-302E-769C19F7A9D1}"/>
          </ac:cxnSpMkLst>
        </pc:cxnChg>
        <pc:cxnChg chg="mod">
          <ac:chgData name="이승진" userId="57c4eee3-e530-4bc5-994b-50cae7b3df22" providerId="ADAL" clId="{EB6359AF-7B8F-4C92-A384-7B65AAFCEEB6}" dt="2025-06-19T04:55:58.793" v="18" actId="1076"/>
          <ac:cxnSpMkLst>
            <pc:docMk/>
            <pc:sldMk cId="1679652878" sldId="256"/>
            <ac:cxnSpMk id="97" creationId="{27056801-FC39-66F2-EEC3-8F5B2480F870}"/>
          </ac:cxnSpMkLst>
        </pc:cxnChg>
        <pc:cxnChg chg="mod">
          <ac:chgData name="이승진" userId="57c4eee3-e530-4bc5-994b-50cae7b3df22" providerId="ADAL" clId="{EB6359AF-7B8F-4C92-A384-7B65AAFCEEB6}" dt="2025-06-19T04:55:58.793" v="18" actId="1076"/>
          <ac:cxnSpMkLst>
            <pc:docMk/>
            <pc:sldMk cId="1679652878" sldId="256"/>
            <ac:cxnSpMk id="102" creationId="{20C1D5B4-26D3-6D2F-9346-C16CFFA62F6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1456-DE0C-E130-4CAF-BB09946F1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78825-AD8A-2EBD-0BCB-FA074B4F7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D0C98-262F-18BE-EFA1-FEBA3298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FA9A-DBEB-2519-FF0C-625E2190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4BCC6-1BEF-9513-F87D-6A8C37C2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87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316D-93D6-51A2-E64F-DE4142E4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88C5E-F108-23CB-856C-43643FCE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F6BDE-E528-0256-6B15-2FCD2420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FDDBF-C3AB-3403-0F5B-D78B52C9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78768-DCED-4DE2-4FCA-15EE6CCB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16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BF2A9-A931-924D-A2A2-CFC737BEB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CB469-F1C1-9230-357D-0F64C03C4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1C72-380B-FB7D-E5F0-73AC33AE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AA75-6656-7177-12E6-CD348DBE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85730-E433-B65F-BCE7-218B24D8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8D09-D325-F7BF-D51E-4EE6868E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B856-2EFF-62C3-298E-F46CCB05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2C48-084A-6304-F74E-C7F5E53C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875CF-C43D-89FA-7341-B4081E4D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95B43-4360-BBEB-7E3A-1A057F4D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A9D6-1E2F-7643-BB2B-3598C9BF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68913-3A8F-DA8B-678E-F242527F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0656A-97B6-45A7-9D2C-4C400259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7A41E-8E09-1C64-2203-7CB7C785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1210-EA12-16E6-6258-0F202F36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46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86ED-2993-69F7-7E8A-329B6993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D708-4315-1882-5567-42FCC0842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DCE94-FEAB-CAD6-BECF-F419B9C80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8511E-BF83-15BF-65EA-DDF6BDC0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7E402-DC1C-3035-42C4-1C491770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9993C-49D8-E52E-B48F-8B1EAC77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14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326A-47D7-D92F-EE06-AC46DE75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81BA-AC1E-3660-1D48-24210D485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C29DB-8D77-C794-4186-1971B9C39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1CCD6-9CB6-BD13-F549-522ABD019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8F0B9-0AF6-BD9C-4E33-DB45365E4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8B6A3-A83F-FAF5-7103-38579FF4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D506BD-CC7C-DF86-17F0-1B0D7CB4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E9B99-09AC-F240-5788-C577693B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87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6B63-134E-3263-3350-DAF88987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57853-8768-0A43-2903-45D61D8D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92D3-ACCF-DD4F-D242-D1136631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9D5BD-D987-1381-BB53-BA22A172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2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98106-1BA7-B0E1-38B9-442ACAAB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D0E6A-2748-8694-AEA3-1E869B64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C1C71-870E-264A-2B8C-FD8A5D43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85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48C1-4AC8-0AE8-BC37-E37F0301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A5EA-5C6C-A370-7112-25AA82EE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35B4D-7ED3-66BA-2D7A-ECDF7B49D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AAD75-73C9-AD31-DFC4-4D9F286E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3C187-7C26-F246-DAB7-4B2D7708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A0BD6-B699-B0D2-852C-CD1E3277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78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D7A2-4E38-FF82-7F0A-AA6016E0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B5515-BEDB-AFAE-4889-9A9576F05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BDE90-0D38-31D9-E64D-F1B8A54EB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B752F-7C32-B03F-46D9-88DD3E36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A0071-D323-4306-B194-69F113F61C9F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96C9C-3F17-ED86-454B-5BAF7CD9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D36D0-1E38-5CF4-3A6B-96FC7752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8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32354-E469-AD2D-F8E6-0BDEC8A5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7E986-BC5B-40C1-0B86-F98D541ED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6B242-CE93-29BD-994B-F290278ED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A0071-D323-4306-B194-69F113F61C9F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44C48-AE27-5C08-25F8-A798E24AA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6DEE-ABAA-5643-EA0C-45F82FBB4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015C9-E75D-49D9-AD91-82E49446D1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22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val 92">
            <a:extLst>
              <a:ext uri="{FF2B5EF4-FFF2-40B4-BE49-F238E27FC236}">
                <a16:creationId xmlns:a16="http://schemas.microsoft.com/office/drawing/2014/main" id="{C1CAA84D-1BE2-B2EF-6FC5-15AC03BE0DC6}"/>
              </a:ext>
            </a:extLst>
          </p:cNvPr>
          <p:cNvSpPr/>
          <p:nvPr/>
        </p:nvSpPr>
        <p:spPr>
          <a:xfrm>
            <a:off x="540382" y="989015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en-KR" sz="10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94DA40D-5513-D1BC-FBA8-582A947DA832}"/>
              </a:ext>
            </a:extLst>
          </p:cNvPr>
          <p:cNvSpPr/>
          <p:nvPr/>
        </p:nvSpPr>
        <p:spPr>
          <a:xfrm>
            <a:off x="1248132" y="988374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en-KR" sz="10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1F971D1-27DA-0B1F-6062-F4977C40D3EB}"/>
              </a:ext>
            </a:extLst>
          </p:cNvPr>
          <p:cNvSpPr/>
          <p:nvPr/>
        </p:nvSpPr>
        <p:spPr>
          <a:xfrm>
            <a:off x="888765" y="1426321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en-KR" sz="10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03284D8-C50D-0CC4-0279-117B8BD7D248}"/>
              </a:ext>
            </a:extLst>
          </p:cNvPr>
          <p:cNvSpPr/>
          <p:nvPr/>
        </p:nvSpPr>
        <p:spPr>
          <a:xfrm>
            <a:off x="507563" y="1916383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en-KR" sz="1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4DE855-DD67-A102-886B-E206D479E5E5}"/>
              </a:ext>
            </a:extLst>
          </p:cNvPr>
          <p:cNvCxnSpPr>
            <a:cxnSpLocks/>
            <a:stCxn id="93" idx="5"/>
            <a:endCxn id="99" idx="1"/>
          </p:cNvCxnSpPr>
          <p:nvPr/>
        </p:nvCxnSpPr>
        <p:spPr>
          <a:xfrm>
            <a:off x="694022" y="1142655"/>
            <a:ext cx="221103" cy="310026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A7C0956-70C4-1ECE-37D2-C5354753D997}"/>
              </a:ext>
            </a:extLst>
          </p:cNvPr>
          <p:cNvSpPr/>
          <p:nvPr/>
        </p:nvSpPr>
        <p:spPr>
          <a:xfrm>
            <a:off x="1248132" y="1894568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  <a:endParaRPr lang="en-KR" sz="1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EE2C5-4690-B346-D43D-31FFC5334CC0}"/>
              </a:ext>
            </a:extLst>
          </p:cNvPr>
          <p:cNvCxnSpPr>
            <a:cxnSpLocks/>
            <a:stCxn id="95" idx="3"/>
            <a:endCxn id="99" idx="7"/>
          </p:cNvCxnSpPr>
          <p:nvPr/>
        </p:nvCxnSpPr>
        <p:spPr>
          <a:xfrm flipH="1">
            <a:off x="1042405" y="1142014"/>
            <a:ext cx="232087" cy="310667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FC1019-03C5-3ED8-FA4B-3FC936EE8BCC}"/>
              </a:ext>
            </a:extLst>
          </p:cNvPr>
          <p:cNvCxnSpPr>
            <a:cxnSpLocks/>
            <a:stCxn id="99" idx="3"/>
            <a:endCxn id="101" idx="7"/>
          </p:cNvCxnSpPr>
          <p:nvPr/>
        </p:nvCxnSpPr>
        <p:spPr>
          <a:xfrm flipH="1">
            <a:off x="661203" y="1579961"/>
            <a:ext cx="253922" cy="362782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CEDBF8-D3F5-5C71-357F-6F6B8D0456D8}"/>
              </a:ext>
            </a:extLst>
          </p:cNvPr>
          <p:cNvCxnSpPr>
            <a:cxnSpLocks/>
            <a:stCxn id="99" idx="5"/>
            <a:endCxn id="3" idx="1"/>
          </p:cNvCxnSpPr>
          <p:nvPr/>
        </p:nvCxnSpPr>
        <p:spPr>
          <a:xfrm>
            <a:off x="1042405" y="1579961"/>
            <a:ext cx="232087" cy="340967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20E8444-42DB-0B2F-5A11-6AFE7EDEBBCC}"/>
              </a:ext>
            </a:extLst>
          </p:cNvPr>
          <p:cNvSpPr/>
          <p:nvPr/>
        </p:nvSpPr>
        <p:spPr>
          <a:xfrm>
            <a:off x="3602669" y="1329982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en-KR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2B36C09-F342-34D4-8F85-DFA3638D479F}"/>
              </a:ext>
            </a:extLst>
          </p:cNvPr>
          <p:cNvSpPr/>
          <p:nvPr/>
        </p:nvSpPr>
        <p:spPr>
          <a:xfrm>
            <a:off x="4317683" y="2775427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en-KR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29CE6A3-962B-303A-1ED6-03E3FD636F1B}"/>
              </a:ext>
            </a:extLst>
          </p:cNvPr>
          <p:cNvSpPr/>
          <p:nvPr/>
        </p:nvSpPr>
        <p:spPr>
          <a:xfrm>
            <a:off x="3951052" y="1767288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en-KR" sz="10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808AE0-E8E7-FF1B-A4FA-14873B67A24D}"/>
              </a:ext>
            </a:extLst>
          </p:cNvPr>
          <p:cNvSpPr/>
          <p:nvPr/>
        </p:nvSpPr>
        <p:spPr>
          <a:xfrm>
            <a:off x="3569850" y="2257350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en-KR" sz="1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87E6DD-9497-24E1-0C4A-DA195CA2023D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3756309" y="1483622"/>
            <a:ext cx="221103" cy="310026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754514A-A3E0-9F6C-E722-B910E2A0A240}"/>
              </a:ext>
            </a:extLst>
          </p:cNvPr>
          <p:cNvSpPr/>
          <p:nvPr/>
        </p:nvSpPr>
        <p:spPr>
          <a:xfrm>
            <a:off x="4310419" y="2235535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  <a:endParaRPr lang="en-KR" sz="1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DC5BCB-B769-9161-67CC-1BC801431849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 flipV="1">
            <a:off x="3749850" y="2325535"/>
            <a:ext cx="560569" cy="21815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F700CC-AC6B-EC6F-813A-AFE400D8500C}"/>
              </a:ext>
            </a:extLst>
          </p:cNvPr>
          <p:cNvCxnSpPr>
            <a:cxnSpLocks/>
            <a:stCxn id="25" idx="3"/>
            <a:endCxn id="26" idx="7"/>
          </p:cNvCxnSpPr>
          <p:nvPr/>
        </p:nvCxnSpPr>
        <p:spPr>
          <a:xfrm flipH="1">
            <a:off x="3723490" y="1920928"/>
            <a:ext cx="253922" cy="362782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35D1C4-3DAD-E693-A25F-9B418234A402}"/>
              </a:ext>
            </a:extLst>
          </p:cNvPr>
          <p:cNvCxnSpPr>
            <a:cxnSpLocks/>
            <a:stCxn id="25" idx="5"/>
            <a:endCxn id="28" idx="1"/>
          </p:cNvCxnSpPr>
          <p:nvPr/>
        </p:nvCxnSpPr>
        <p:spPr>
          <a:xfrm>
            <a:off x="4104692" y="1920928"/>
            <a:ext cx="232087" cy="340967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F511688-6824-6D66-1351-443459ABC51A}"/>
              </a:ext>
            </a:extLst>
          </p:cNvPr>
          <p:cNvCxnSpPr>
            <a:cxnSpLocks/>
            <a:stCxn id="28" idx="4"/>
            <a:endCxn id="24" idx="0"/>
          </p:cNvCxnSpPr>
          <p:nvPr/>
        </p:nvCxnSpPr>
        <p:spPr>
          <a:xfrm>
            <a:off x="4400419" y="2415535"/>
            <a:ext cx="7264" cy="359892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F15EA3B-4BE8-9443-DABC-360690E10AA8}"/>
              </a:ext>
            </a:extLst>
          </p:cNvPr>
          <p:cNvSpPr/>
          <p:nvPr/>
        </p:nvSpPr>
        <p:spPr>
          <a:xfrm>
            <a:off x="630382" y="2831707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en-KR" sz="10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A9F9AF-19BB-7D30-5D92-766573C49844}"/>
              </a:ext>
            </a:extLst>
          </p:cNvPr>
          <p:cNvSpPr/>
          <p:nvPr/>
        </p:nvSpPr>
        <p:spPr>
          <a:xfrm>
            <a:off x="2249353" y="2831707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5</a:t>
            </a:r>
            <a:endParaRPr lang="en-KR" sz="10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5802FA3-1EB7-81A5-BBF6-DAA07BA7E1D9}"/>
              </a:ext>
            </a:extLst>
          </p:cNvPr>
          <p:cNvSpPr/>
          <p:nvPr/>
        </p:nvSpPr>
        <p:spPr>
          <a:xfrm>
            <a:off x="1037944" y="2831707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en-KR" sz="10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11E8527-58AA-E355-F20F-1C3432EF6DBC}"/>
              </a:ext>
            </a:extLst>
          </p:cNvPr>
          <p:cNvSpPr/>
          <p:nvPr/>
        </p:nvSpPr>
        <p:spPr>
          <a:xfrm>
            <a:off x="1845550" y="2831707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en-KR" sz="10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2AF765-6965-B7D1-18F0-CE245FE764CA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>
            <a:off x="810382" y="2921707"/>
            <a:ext cx="227562" cy="0"/>
          </a:xfrm>
          <a:prstGeom prst="line">
            <a:avLst/>
          </a:prstGeom>
          <a:ln w="6350">
            <a:solidFill>
              <a:srgbClr val="FF0000"/>
            </a:solidFill>
            <a:headEnd type="arrow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7A9024D-F1E5-A2BB-CCE5-339E5EEA11A8}"/>
              </a:ext>
            </a:extLst>
          </p:cNvPr>
          <p:cNvSpPr/>
          <p:nvPr/>
        </p:nvSpPr>
        <p:spPr>
          <a:xfrm>
            <a:off x="1441747" y="2831707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3</a:t>
            </a:r>
            <a:endParaRPr lang="en-KR" sz="10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CBC6B4-EE7C-0941-D5C2-4C8502780FBF}"/>
              </a:ext>
            </a:extLst>
          </p:cNvPr>
          <p:cNvCxnSpPr>
            <a:cxnSpLocks/>
            <a:stCxn id="42" idx="6"/>
            <a:endCxn id="40" idx="2"/>
          </p:cNvCxnSpPr>
          <p:nvPr/>
        </p:nvCxnSpPr>
        <p:spPr>
          <a:xfrm>
            <a:off x="2025550" y="2921707"/>
            <a:ext cx="223803" cy="0"/>
          </a:xfrm>
          <a:prstGeom prst="line">
            <a:avLst/>
          </a:prstGeom>
          <a:ln w="6350">
            <a:solidFill>
              <a:srgbClr val="FF0000"/>
            </a:solidFill>
            <a:headEnd type="arrow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523861-A4B8-3DE8-3194-17343C378438}"/>
              </a:ext>
            </a:extLst>
          </p:cNvPr>
          <p:cNvCxnSpPr>
            <a:cxnSpLocks/>
            <a:stCxn id="44" idx="6"/>
            <a:endCxn id="42" idx="2"/>
          </p:cNvCxnSpPr>
          <p:nvPr/>
        </p:nvCxnSpPr>
        <p:spPr>
          <a:xfrm>
            <a:off x="1621747" y="2921707"/>
            <a:ext cx="223803" cy="0"/>
          </a:xfrm>
          <a:prstGeom prst="line">
            <a:avLst/>
          </a:prstGeom>
          <a:ln w="6350">
            <a:solidFill>
              <a:srgbClr val="FF0000"/>
            </a:solidFill>
            <a:headEnd type="arrow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62F562D-1E2A-6A7B-541F-47A7C9875FB1}"/>
              </a:ext>
            </a:extLst>
          </p:cNvPr>
          <p:cNvCxnSpPr>
            <a:cxnSpLocks/>
            <a:stCxn id="41" idx="6"/>
            <a:endCxn id="44" idx="2"/>
          </p:cNvCxnSpPr>
          <p:nvPr/>
        </p:nvCxnSpPr>
        <p:spPr>
          <a:xfrm>
            <a:off x="1217944" y="2921707"/>
            <a:ext cx="223803" cy="0"/>
          </a:xfrm>
          <a:prstGeom prst="line">
            <a:avLst/>
          </a:prstGeom>
          <a:ln w="6350">
            <a:solidFill>
              <a:srgbClr val="FF0000"/>
            </a:solidFill>
            <a:headEnd type="arrow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250B2FA-C3F5-40BB-C26C-C972431CD822}"/>
              </a:ext>
            </a:extLst>
          </p:cNvPr>
          <p:cNvSpPr txBox="1"/>
          <p:nvPr/>
        </p:nvSpPr>
        <p:spPr>
          <a:xfrm>
            <a:off x="507563" y="2543661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/>
              <a:t>DP</a:t>
            </a:r>
            <a:r>
              <a:rPr lang="ko-KR" altLang="en-US" sz="1000"/>
              <a:t> 필요한 이유</a:t>
            </a:r>
            <a:endParaRPr lang="ko-KR" alt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F5035E8-6326-2430-4B2E-84DBCEF0CA89}"/>
              </a:ext>
            </a:extLst>
          </p:cNvPr>
          <p:cNvSpPr txBox="1"/>
          <p:nvPr/>
        </p:nvSpPr>
        <p:spPr>
          <a:xfrm>
            <a:off x="3346559" y="1045263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/>
              <a:t>visited </a:t>
            </a:r>
            <a:r>
              <a:rPr lang="ko-KR" altLang="en-US" sz="1000"/>
              <a:t>필요한 이유</a:t>
            </a:r>
            <a:endParaRPr lang="ko-KR" altLang="en-US" sz="10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456656C-D1A4-2CFD-6E8C-7DC7BCC61C31}"/>
              </a:ext>
            </a:extLst>
          </p:cNvPr>
          <p:cNvSpPr/>
          <p:nvPr/>
        </p:nvSpPr>
        <p:spPr>
          <a:xfrm>
            <a:off x="6210199" y="1072539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en-KR" sz="1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87C572-E189-5902-F96F-2BA4BC50C250}"/>
              </a:ext>
            </a:extLst>
          </p:cNvPr>
          <p:cNvSpPr/>
          <p:nvPr/>
        </p:nvSpPr>
        <p:spPr>
          <a:xfrm>
            <a:off x="6617761" y="1072539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en-KR" sz="1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3F76E8-E1EE-526E-1B88-EBF0FE4CFF90}"/>
              </a:ext>
            </a:extLst>
          </p:cNvPr>
          <p:cNvCxnSpPr>
            <a:cxnSpLocks/>
            <a:stCxn id="2" idx="7"/>
            <a:endCxn id="4" idx="1"/>
          </p:cNvCxnSpPr>
          <p:nvPr/>
        </p:nvCxnSpPr>
        <p:spPr>
          <a:xfrm rot="5400000" flipH="1" flipV="1">
            <a:off x="6503980" y="958758"/>
            <a:ext cx="12700" cy="280282"/>
          </a:xfrm>
          <a:prstGeom prst="curvedConnector3">
            <a:avLst>
              <a:gd name="adj1" fmla="val 863803"/>
            </a:avLst>
          </a:prstGeom>
          <a:ln w="635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F3AF43-DA05-B46E-061E-737CA47FE83E}"/>
              </a:ext>
            </a:extLst>
          </p:cNvPr>
          <p:cNvSpPr txBox="1"/>
          <p:nvPr/>
        </p:nvSpPr>
        <p:spPr>
          <a:xfrm>
            <a:off x="6267094" y="74215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/>
              <a:t>버그</a:t>
            </a:r>
            <a:endParaRPr lang="ko-KR" altLang="en-US" sz="1000" dirty="0"/>
          </a:p>
        </p:txBody>
      </p:sp>
      <p:cxnSp>
        <p:nvCxnSpPr>
          <p:cNvPr id="22" name="Straight Connector 4">
            <a:extLst>
              <a:ext uri="{FF2B5EF4-FFF2-40B4-BE49-F238E27FC236}">
                <a16:creationId xmlns:a16="http://schemas.microsoft.com/office/drawing/2014/main" id="{A4FAE770-046C-AB49-BC83-D7BA6C880FAE}"/>
              </a:ext>
            </a:extLst>
          </p:cNvPr>
          <p:cNvCxnSpPr>
            <a:cxnSpLocks/>
            <a:stCxn id="4" idx="3"/>
            <a:endCxn id="2" idx="5"/>
          </p:cNvCxnSpPr>
          <p:nvPr/>
        </p:nvCxnSpPr>
        <p:spPr>
          <a:xfrm rot="5400000">
            <a:off x="6503980" y="1086038"/>
            <a:ext cx="12700" cy="280282"/>
          </a:xfrm>
          <a:prstGeom prst="curvedConnector3">
            <a:avLst>
              <a:gd name="adj1" fmla="val 695063"/>
            </a:avLst>
          </a:prstGeom>
          <a:ln w="6350">
            <a:solidFill>
              <a:srgbClr val="FF0000"/>
            </a:solidFill>
            <a:headEnd type="triangl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5EF5E86-B218-C8D7-23FA-EE9E22BF4406}"/>
              </a:ext>
            </a:extLst>
          </p:cNvPr>
          <p:cNvSpPr txBox="1"/>
          <p:nvPr/>
        </p:nvSpPr>
        <p:spPr>
          <a:xfrm>
            <a:off x="6096000" y="1392414"/>
            <a:ext cx="35253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/>
              <a:t>노드 </a:t>
            </a:r>
            <a:r>
              <a:rPr lang="en-US" altLang="ko-KR" sz="1000"/>
              <a:t>1</a:t>
            </a:r>
            <a:r>
              <a:rPr lang="ko-KR" altLang="en-US" sz="1000"/>
              <a:t>부터 탐색할 때</a:t>
            </a:r>
            <a:r>
              <a:rPr lang="en-US" altLang="ko-KR" sz="1000"/>
              <a:t>, </a:t>
            </a:r>
          </a:p>
          <a:p>
            <a:pPr algn="l"/>
            <a:r>
              <a:rPr lang="en-US" altLang="ko-KR" sz="1000"/>
              <a:t>   </a:t>
            </a:r>
            <a:r>
              <a:rPr lang="ko-KR" altLang="en-US" sz="1000"/>
              <a:t>노드</a:t>
            </a:r>
            <a:r>
              <a:rPr lang="en-US" altLang="ko-KR" sz="1000"/>
              <a:t>2</a:t>
            </a:r>
            <a:r>
              <a:rPr lang="ko-KR" altLang="en-US" sz="1000"/>
              <a:t>의 크기는 </a:t>
            </a:r>
            <a:r>
              <a:rPr lang="en-US" altLang="ko-KR" sz="1000"/>
              <a:t>1 </a:t>
            </a:r>
            <a:r>
              <a:rPr lang="ko-KR" altLang="en-US" sz="1000"/>
              <a:t>이다</a:t>
            </a:r>
            <a:r>
              <a:rPr lang="en-US" altLang="ko-KR" sz="1000"/>
              <a:t>.</a:t>
            </a:r>
          </a:p>
          <a:p>
            <a:pPr algn="l"/>
            <a:r>
              <a:rPr lang="en-US" altLang="ko-KR" sz="1000"/>
              <a:t>   </a:t>
            </a:r>
            <a:r>
              <a:rPr lang="ko-KR" altLang="en-US" sz="1000"/>
              <a:t>노드</a:t>
            </a:r>
            <a:r>
              <a:rPr lang="en-US" altLang="ko-KR" sz="1000"/>
              <a:t>1</a:t>
            </a:r>
            <a:r>
              <a:rPr lang="ko-KR" altLang="en-US" sz="1000"/>
              <a:t>이 </a:t>
            </a:r>
            <a:r>
              <a:rPr lang="en-US" altLang="ko-KR" sz="1000"/>
              <a:t>visited </a:t>
            </a:r>
            <a:r>
              <a:rPr lang="ko-KR" altLang="en-US" sz="1000"/>
              <a:t>이기 때문</a:t>
            </a:r>
            <a:r>
              <a:rPr lang="en-US" altLang="ko-KR" sz="1000"/>
              <a:t>.</a:t>
            </a:r>
          </a:p>
          <a:p>
            <a:pPr algn="l"/>
            <a:r>
              <a:rPr lang="en-US" altLang="ko-KR" sz="1000"/>
              <a:t>   </a:t>
            </a:r>
            <a:r>
              <a:rPr lang="ko-KR" altLang="en-US" sz="1000"/>
              <a:t>이 값이</a:t>
            </a:r>
            <a:r>
              <a:rPr lang="en-US" altLang="ko-KR" sz="1000"/>
              <a:t> DP</a:t>
            </a:r>
            <a:r>
              <a:rPr lang="ko-KR" altLang="en-US" sz="1000"/>
              <a:t>에 들어간다</a:t>
            </a:r>
            <a:r>
              <a:rPr lang="en-US" altLang="ko-KR" sz="1000"/>
              <a:t>.</a:t>
            </a:r>
          </a:p>
          <a:p>
            <a:pPr algn="l"/>
            <a:endParaRPr lang="en-US" altLang="ko-KR" sz="1000"/>
          </a:p>
          <a:p>
            <a:pPr algn="l"/>
            <a:r>
              <a:rPr lang="ko-KR" altLang="en-US" sz="1000"/>
              <a:t>즉 </a:t>
            </a:r>
            <a:r>
              <a:rPr lang="en-US" altLang="ko-KR" sz="1000"/>
              <a:t>DP</a:t>
            </a:r>
            <a:r>
              <a:rPr lang="ko-KR" altLang="en-US" sz="1000"/>
              <a:t>는 트리에서만 유효하고</a:t>
            </a:r>
            <a:r>
              <a:rPr lang="en-US" altLang="ko-KR" sz="1000"/>
              <a:t>,</a:t>
            </a:r>
          </a:p>
          <a:p>
            <a:pPr algn="l"/>
            <a:r>
              <a:rPr lang="en-US" altLang="ko-KR" sz="1000"/>
              <a:t>  </a:t>
            </a:r>
            <a:r>
              <a:rPr lang="ko-KR" altLang="en-US" sz="1000"/>
              <a:t>사이클이 있으면 오류</a:t>
            </a:r>
            <a:endParaRPr lang="en-US" altLang="ko-KR" sz="1000"/>
          </a:p>
          <a:p>
            <a:pPr algn="l"/>
            <a:endParaRPr lang="en-US" altLang="ko-KR" sz="1000"/>
          </a:p>
          <a:p>
            <a:pPr algn="l"/>
            <a:r>
              <a:rPr lang="ko-KR" altLang="en-US" sz="1000"/>
              <a:t>그래서 </a:t>
            </a:r>
            <a:r>
              <a:rPr lang="en-US" altLang="ko-KR" sz="1000"/>
              <a:t>DP</a:t>
            </a:r>
            <a:r>
              <a:rPr lang="ko-KR" altLang="en-US" sz="1000"/>
              <a:t>는 빼고 </a:t>
            </a:r>
            <a:r>
              <a:rPr lang="en-US" altLang="ko-KR" sz="1000"/>
              <a:t>visited</a:t>
            </a:r>
            <a:r>
              <a:rPr lang="ko-KR" altLang="en-US" sz="1000"/>
              <a:t>만 관리하며 시도함 </a:t>
            </a:r>
            <a:r>
              <a:rPr lang="en-US" altLang="ko-KR" sz="1000"/>
              <a:t>=&gt; </a:t>
            </a:r>
            <a:r>
              <a:rPr lang="ko-KR" altLang="en-US" sz="1000"/>
              <a:t>시간초과</a:t>
            </a:r>
            <a:endParaRPr lang="en-US" altLang="ko-KR" sz="10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0BA98E-3173-6E64-3ECB-D5F4D74CBFA5}"/>
              </a:ext>
            </a:extLst>
          </p:cNvPr>
          <p:cNvSpPr txBox="1"/>
          <p:nvPr/>
        </p:nvSpPr>
        <p:spPr>
          <a:xfrm>
            <a:off x="185163" y="118536"/>
            <a:ext cx="20008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>
                <a:solidFill>
                  <a:srgbClr val="0000FF"/>
                </a:solidFill>
              </a:rPr>
              <a:t>화살표 방향 </a:t>
            </a:r>
            <a:r>
              <a:rPr lang="en-US" altLang="ko-KR" sz="1050">
                <a:solidFill>
                  <a:srgbClr val="0000FF"/>
                </a:solidFill>
              </a:rPr>
              <a:t>= </a:t>
            </a:r>
            <a:r>
              <a:rPr lang="ko-KR" altLang="en-US" sz="1050">
                <a:solidFill>
                  <a:srgbClr val="0000FF"/>
                </a:solidFill>
              </a:rPr>
              <a:t>신뢰 받고 있다</a:t>
            </a:r>
            <a:endParaRPr lang="ko-KR" altLang="en-US" sz="105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5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CAE770-C8AF-26AE-E533-0E2908B7BF97}"/>
              </a:ext>
            </a:extLst>
          </p:cNvPr>
          <p:cNvSpPr txBox="1"/>
          <p:nvPr/>
        </p:nvSpPr>
        <p:spPr>
          <a:xfrm>
            <a:off x="185163" y="118536"/>
            <a:ext cx="16834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>
                <a:solidFill>
                  <a:srgbClr val="0000FF"/>
                </a:solidFill>
              </a:rPr>
              <a:t>화살표 방향 </a:t>
            </a:r>
            <a:r>
              <a:rPr lang="en-US" altLang="ko-KR" sz="1050">
                <a:solidFill>
                  <a:srgbClr val="0000FF"/>
                </a:solidFill>
              </a:rPr>
              <a:t>= </a:t>
            </a:r>
            <a:r>
              <a:rPr lang="ko-KR" altLang="en-US" sz="1050">
                <a:solidFill>
                  <a:srgbClr val="0000FF"/>
                </a:solidFill>
              </a:rPr>
              <a:t>신뢰 한다</a:t>
            </a:r>
            <a:endParaRPr lang="ko-KR" altLang="en-US" sz="1050" dirty="0">
              <a:solidFill>
                <a:srgbClr val="0000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54605F-18B9-0FDB-9AE7-5AB1B6860BCD}"/>
              </a:ext>
            </a:extLst>
          </p:cNvPr>
          <p:cNvSpPr/>
          <p:nvPr/>
        </p:nvSpPr>
        <p:spPr>
          <a:xfrm>
            <a:off x="456478" y="965928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en-KR" sz="1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F75C3B-B913-87FE-1905-EC1F2C36FB5C}"/>
              </a:ext>
            </a:extLst>
          </p:cNvPr>
          <p:cNvSpPr/>
          <p:nvPr/>
        </p:nvSpPr>
        <p:spPr>
          <a:xfrm>
            <a:off x="1171492" y="2411373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en-KR" sz="1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40DCD3-F80C-98CE-748D-272710C4DEDC}"/>
              </a:ext>
            </a:extLst>
          </p:cNvPr>
          <p:cNvSpPr/>
          <p:nvPr/>
        </p:nvSpPr>
        <p:spPr>
          <a:xfrm>
            <a:off x="804861" y="1403234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en-KR" sz="1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723CAE-2E81-E535-876C-7878DB5BF5C7}"/>
              </a:ext>
            </a:extLst>
          </p:cNvPr>
          <p:cNvSpPr/>
          <p:nvPr/>
        </p:nvSpPr>
        <p:spPr>
          <a:xfrm>
            <a:off x="423659" y="1893296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en-KR" sz="1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09489C-FE33-264E-023B-210B05381ABA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10118" y="1119568"/>
            <a:ext cx="221103" cy="310026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6DF2357-8BAB-5C5C-4142-FB82B69CB8AD}"/>
              </a:ext>
            </a:extLst>
          </p:cNvPr>
          <p:cNvSpPr/>
          <p:nvPr/>
        </p:nvSpPr>
        <p:spPr>
          <a:xfrm>
            <a:off x="1164228" y="1871481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  <a:endParaRPr lang="en-KR" sz="1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235D2E-853A-7846-B430-20F6C63F7BF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03659" y="1961481"/>
            <a:ext cx="560569" cy="21815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71F402-B036-992E-AC2C-1FFA399128D6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577299" y="1556874"/>
            <a:ext cx="253922" cy="362782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1854E0-E10D-E624-7423-87170193EE1F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958501" y="1556874"/>
            <a:ext cx="232087" cy="340967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181EBF-664E-4B0D-93EA-C476556A3510}"/>
              </a:ext>
            </a:extLst>
          </p:cNvPr>
          <p:cNvCxnSpPr>
            <a:cxnSpLocks/>
            <a:stCxn id="10" idx="4"/>
            <a:endCxn id="6" idx="0"/>
          </p:cNvCxnSpPr>
          <p:nvPr/>
        </p:nvCxnSpPr>
        <p:spPr>
          <a:xfrm>
            <a:off x="1254228" y="2051481"/>
            <a:ext cx="7264" cy="359892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990F16-4714-6FE4-4712-C228DF6B2AA8}"/>
              </a:ext>
            </a:extLst>
          </p:cNvPr>
          <p:cNvSpPr txBox="1"/>
          <p:nvPr/>
        </p:nvSpPr>
        <p:spPr>
          <a:xfrm>
            <a:off x="2194480" y="1403234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/>
              <a:t>들어오는 링크 수를 세어봤는데</a:t>
            </a:r>
            <a:endParaRPr lang="en-US" altLang="ko-KR" sz="1000"/>
          </a:p>
          <a:p>
            <a:pPr algn="l"/>
            <a:r>
              <a:rPr lang="ko-KR" altLang="en-US" sz="1000"/>
              <a:t>그 다음 할 것이 없네</a:t>
            </a:r>
            <a:r>
              <a:rPr lang="en-US" altLang="ko-KR" sz="1000"/>
              <a:t>...</a:t>
            </a:r>
            <a:endParaRPr lang="ko-KR" altLang="en-US" sz="10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2F0BE09-C155-7BBB-02D7-A27590F4A143}"/>
              </a:ext>
            </a:extLst>
          </p:cNvPr>
          <p:cNvSpPr/>
          <p:nvPr/>
        </p:nvSpPr>
        <p:spPr>
          <a:xfrm>
            <a:off x="1199530" y="965928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6</a:t>
            </a:r>
            <a:endParaRPr lang="en-KR" sz="1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08C59B-5509-6FE4-C643-31D28E0B8F61}"/>
              </a:ext>
            </a:extLst>
          </p:cNvPr>
          <p:cNvCxnSpPr>
            <a:cxnSpLocks/>
            <a:stCxn id="19" idx="3"/>
            <a:endCxn id="7" idx="7"/>
          </p:cNvCxnSpPr>
          <p:nvPr/>
        </p:nvCxnSpPr>
        <p:spPr>
          <a:xfrm flipH="1">
            <a:off x="958501" y="1119568"/>
            <a:ext cx="267389" cy="310026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736D752-20E6-43B9-B820-09F14840D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43163"/>
              </p:ext>
            </p:extLst>
          </p:nvPr>
        </p:nvGraphicFramePr>
        <p:xfrm>
          <a:off x="2235516" y="921528"/>
          <a:ext cx="1945405" cy="44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915">
                  <a:extLst>
                    <a:ext uri="{9D8B030D-6E8A-4147-A177-3AD203B41FA5}">
                      <a16:colId xmlns:a16="http://schemas.microsoft.com/office/drawing/2014/main" val="1271791858"/>
                    </a:ext>
                  </a:extLst>
                </a:gridCol>
                <a:gridCol w="277915">
                  <a:extLst>
                    <a:ext uri="{9D8B030D-6E8A-4147-A177-3AD203B41FA5}">
                      <a16:colId xmlns:a16="http://schemas.microsoft.com/office/drawing/2014/main" val="3318247580"/>
                    </a:ext>
                  </a:extLst>
                </a:gridCol>
                <a:gridCol w="277915">
                  <a:extLst>
                    <a:ext uri="{9D8B030D-6E8A-4147-A177-3AD203B41FA5}">
                      <a16:colId xmlns:a16="http://schemas.microsoft.com/office/drawing/2014/main" val="3609688393"/>
                    </a:ext>
                  </a:extLst>
                </a:gridCol>
                <a:gridCol w="277915">
                  <a:extLst>
                    <a:ext uri="{9D8B030D-6E8A-4147-A177-3AD203B41FA5}">
                      <a16:colId xmlns:a16="http://schemas.microsoft.com/office/drawing/2014/main" val="3546404492"/>
                    </a:ext>
                  </a:extLst>
                </a:gridCol>
                <a:gridCol w="277915">
                  <a:extLst>
                    <a:ext uri="{9D8B030D-6E8A-4147-A177-3AD203B41FA5}">
                      <a16:colId xmlns:a16="http://schemas.microsoft.com/office/drawing/2014/main" val="2876832507"/>
                    </a:ext>
                  </a:extLst>
                </a:gridCol>
                <a:gridCol w="277915">
                  <a:extLst>
                    <a:ext uri="{9D8B030D-6E8A-4147-A177-3AD203B41FA5}">
                      <a16:colId xmlns:a16="http://schemas.microsoft.com/office/drawing/2014/main" val="2407244346"/>
                    </a:ext>
                  </a:extLst>
                </a:gridCol>
                <a:gridCol w="277915">
                  <a:extLst>
                    <a:ext uri="{9D8B030D-6E8A-4147-A177-3AD203B41FA5}">
                      <a16:colId xmlns:a16="http://schemas.microsoft.com/office/drawing/2014/main" val="2100450309"/>
                    </a:ext>
                  </a:extLst>
                </a:gridCol>
              </a:tblGrid>
              <a:tr h="215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ko-KR" altLang="en-US" sz="1000" b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ko-KR" altLang="en-US" sz="1000" b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0000FF"/>
                          </a:solidFill>
                        </a:rPr>
                        <a:t>3</a:t>
                      </a:r>
                      <a:endParaRPr lang="ko-KR" altLang="en-US" sz="1000" b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ko-KR" altLang="en-US" sz="1000" b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0000FF"/>
                          </a:solidFill>
                        </a:rPr>
                        <a:t>5</a:t>
                      </a:r>
                      <a:endParaRPr lang="ko-KR" altLang="en-US" sz="1000" b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ko-KR" altLang="en-US" sz="1000" b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ko-KR" altLang="en-US" sz="1000" b="0">
                        <a:solidFill>
                          <a:srgbClr val="0000FF"/>
                        </a:solidFill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7573"/>
                  </a:ext>
                </a:extLst>
              </a:tr>
              <a:tr h="215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761077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11A003D6-40FB-333D-D7F7-A40749B3C13D}"/>
              </a:ext>
            </a:extLst>
          </p:cNvPr>
          <p:cNvSpPr/>
          <p:nvPr/>
        </p:nvSpPr>
        <p:spPr>
          <a:xfrm>
            <a:off x="1852582" y="965928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7</a:t>
            </a:r>
            <a:endParaRPr lang="en-KR" sz="10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92149A-3F4B-9841-6276-9FF23FDBE0AE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>
            <a:off x="1379530" y="1055928"/>
            <a:ext cx="473052" cy="0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BD699C-43FD-7438-464B-3A558A2422BC}"/>
              </a:ext>
            </a:extLst>
          </p:cNvPr>
          <p:cNvSpPr txBox="1"/>
          <p:nvPr/>
        </p:nvSpPr>
        <p:spPr>
          <a:xfrm>
            <a:off x="5254263" y="118536"/>
            <a:ext cx="10887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>
                <a:solidFill>
                  <a:srgbClr val="0000FF"/>
                </a:solidFill>
              </a:rPr>
              <a:t>오답 반례 시도</a:t>
            </a:r>
            <a:endParaRPr lang="ko-KR" altLang="en-US" sz="1050" dirty="0">
              <a:solidFill>
                <a:srgbClr val="0000FF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5F6CB2-13AA-715D-A239-C8B425968752}"/>
              </a:ext>
            </a:extLst>
          </p:cNvPr>
          <p:cNvSpPr/>
          <p:nvPr/>
        </p:nvSpPr>
        <p:spPr>
          <a:xfrm>
            <a:off x="5254263" y="462452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  <a:endParaRPr lang="en-KR" sz="10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A38167-DA5C-5EED-F7AA-A7CDE4156C01}"/>
              </a:ext>
            </a:extLst>
          </p:cNvPr>
          <p:cNvSpPr/>
          <p:nvPr/>
        </p:nvSpPr>
        <p:spPr>
          <a:xfrm>
            <a:off x="5254263" y="987743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  <a:endParaRPr lang="en-KR" sz="1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191D90-908D-92F8-A685-596A94ABA23B}"/>
              </a:ext>
            </a:extLst>
          </p:cNvPr>
          <p:cNvSpPr/>
          <p:nvPr/>
        </p:nvSpPr>
        <p:spPr>
          <a:xfrm>
            <a:off x="5904832" y="987743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3</a:t>
            </a:r>
            <a:endParaRPr lang="en-KR" sz="1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BF2886-B725-DE10-B379-B11F6E80FCFA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5434263" y="1077743"/>
            <a:ext cx="470569" cy="0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B9A88B-252B-DD3C-1D3F-790078469EBC}"/>
              </a:ext>
            </a:extLst>
          </p:cNvPr>
          <p:cNvCxnSpPr>
            <a:cxnSpLocks/>
            <a:stCxn id="3" idx="4"/>
            <a:endCxn id="15" idx="0"/>
          </p:cNvCxnSpPr>
          <p:nvPr/>
        </p:nvCxnSpPr>
        <p:spPr>
          <a:xfrm>
            <a:off x="5344263" y="642452"/>
            <a:ext cx="0" cy="345291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79EB86-436D-7FED-23C3-0FC8A3BE9E90}"/>
              </a:ext>
            </a:extLst>
          </p:cNvPr>
          <p:cNvCxnSpPr>
            <a:cxnSpLocks/>
            <a:stCxn id="3" idx="6"/>
            <a:endCxn id="28" idx="2"/>
          </p:cNvCxnSpPr>
          <p:nvPr/>
        </p:nvCxnSpPr>
        <p:spPr>
          <a:xfrm>
            <a:off x="5434263" y="552452"/>
            <a:ext cx="470569" cy="0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41FCF7A-A374-860B-8189-4516969C8C14}"/>
              </a:ext>
            </a:extLst>
          </p:cNvPr>
          <p:cNvSpPr/>
          <p:nvPr/>
        </p:nvSpPr>
        <p:spPr>
          <a:xfrm>
            <a:off x="5904832" y="462452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en-KR" sz="10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958FE1-2690-FDDA-6AB5-91D5891523F9}"/>
              </a:ext>
            </a:extLst>
          </p:cNvPr>
          <p:cNvCxnSpPr>
            <a:cxnSpLocks/>
            <a:stCxn id="28" idx="4"/>
            <a:endCxn id="16" idx="0"/>
          </p:cNvCxnSpPr>
          <p:nvPr/>
        </p:nvCxnSpPr>
        <p:spPr>
          <a:xfrm>
            <a:off x="5994832" y="642452"/>
            <a:ext cx="0" cy="345291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A97AD2-8145-E1FC-11C9-8188CF49814B}"/>
              </a:ext>
            </a:extLst>
          </p:cNvPr>
          <p:cNvCxnSpPr>
            <a:cxnSpLocks/>
            <a:stCxn id="28" idx="3"/>
            <a:endCxn id="15" idx="7"/>
          </p:cNvCxnSpPr>
          <p:nvPr/>
        </p:nvCxnSpPr>
        <p:spPr>
          <a:xfrm flipH="1">
            <a:off x="5407903" y="616092"/>
            <a:ext cx="523289" cy="398011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EDDE2E7-BC46-EE39-85DC-5CB611009279}"/>
              </a:ext>
            </a:extLst>
          </p:cNvPr>
          <p:cNvSpPr/>
          <p:nvPr/>
        </p:nvSpPr>
        <p:spPr>
          <a:xfrm>
            <a:off x="6254388" y="462452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  <a:endParaRPr lang="en-KR" sz="10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2B5FAFC-434C-A3A3-AC92-0A6F320DFCD8}"/>
              </a:ext>
            </a:extLst>
          </p:cNvPr>
          <p:cNvSpPr/>
          <p:nvPr/>
        </p:nvSpPr>
        <p:spPr>
          <a:xfrm>
            <a:off x="6254388" y="987743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  <a:endParaRPr lang="en-KR" sz="10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A8D5493-9113-993A-50F5-2CE75A93A23C}"/>
              </a:ext>
            </a:extLst>
          </p:cNvPr>
          <p:cNvSpPr/>
          <p:nvPr/>
        </p:nvSpPr>
        <p:spPr>
          <a:xfrm>
            <a:off x="6904957" y="987743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3</a:t>
            </a:r>
            <a:endParaRPr lang="en-KR" sz="10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729ED3-1EE4-CDA8-AE07-0A0C6A597BF0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>
            <a:off x="6434388" y="1077743"/>
            <a:ext cx="470569" cy="0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8C6A87-A92D-C6F5-42D1-6BA599A5DAC6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6344388" y="642452"/>
            <a:ext cx="0" cy="345291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20FE939-C466-68AF-E0F6-22B56531E5C8}"/>
              </a:ext>
            </a:extLst>
          </p:cNvPr>
          <p:cNvCxnSpPr>
            <a:cxnSpLocks/>
            <a:stCxn id="48" idx="6"/>
            <a:endCxn id="54" idx="2"/>
          </p:cNvCxnSpPr>
          <p:nvPr/>
        </p:nvCxnSpPr>
        <p:spPr>
          <a:xfrm>
            <a:off x="6434388" y="552452"/>
            <a:ext cx="470569" cy="0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5AADF9D7-A434-7199-E43C-231DA98F3ED4}"/>
              </a:ext>
            </a:extLst>
          </p:cNvPr>
          <p:cNvSpPr/>
          <p:nvPr/>
        </p:nvSpPr>
        <p:spPr>
          <a:xfrm>
            <a:off x="6904957" y="462452"/>
            <a:ext cx="180000" cy="180000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2</a:t>
            </a:r>
            <a:endParaRPr lang="en-KR" sz="10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2A117EE-8568-E0F5-0304-E897FF2E4F40}"/>
              </a:ext>
            </a:extLst>
          </p:cNvPr>
          <p:cNvCxnSpPr>
            <a:cxnSpLocks/>
            <a:stCxn id="54" idx="4"/>
            <a:endCxn id="50" idx="0"/>
          </p:cNvCxnSpPr>
          <p:nvPr/>
        </p:nvCxnSpPr>
        <p:spPr>
          <a:xfrm>
            <a:off x="6994957" y="642452"/>
            <a:ext cx="0" cy="345291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DFB14AD-C00D-E680-6AFE-32436347892D}"/>
              </a:ext>
            </a:extLst>
          </p:cNvPr>
          <p:cNvCxnSpPr>
            <a:cxnSpLocks/>
            <a:stCxn id="54" idx="3"/>
            <a:endCxn id="49" idx="7"/>
          </p:cNvCxnSpPr>
          <p:nvPr/>
        </p:nvCxnSpPr>
        <p:spPr>
          <a:xfrm flipH="1">
            <a:off x="6408028" y="616092"/>
            <a:ext cx="523289" cy="398011"/>
          </a:xfrm>
          <a:prstGeom prst="line">
            <a:avLst/>
          </a:prstGeom>
          <a:ln w="6350">
            <a:solidFill>
              <a:srgbClr val="FF0000"/>
            </a:solidFill>
            <a:headEnd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13D88E3-2FEB-4D22-197E-4D8ADE567EAF}"/>
              </a:ext>
            </a:extLst>
          </p:cNvPr>
          <p:cNvSpPr txBox="1"/>
          <p:nvPr/>
        </p:nvSpPr>
        <p:spPr>
          <a:xfrm>
            <a:off x="5184813" y="1340239"/>
            <a:ext cx="659347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/>
              <a:t>Main1.java</a:t>
            </a:r>
            <a:r>
              <a:rPr lang="ko-KR" altLang="en-US" sz="1000"/>
              <a:t> 구현의 </a:t>
            </a:r>
            <a:r>
              <a:rPr lang="en-US" altLang="ko-KR" sz="1000"/>
              <a:t>DP </a:t>
            </a:r>
            <a:r>
              <a:rPr lang="ko-KR" altLang="en-US" sz="1000"/>
              <a:t>메모이제이션 로직에 문제가 잇는 것 같은데</a:t>
            </a:r>
            <a:r>
              <a:rPr lang="en-US" altLang="ko-KR" sz="1000"/>
              <a:t>...</a:t>
            </a:r>
          </a:p>
          <a:p>
            <a:pPr algn="l"/>
            <a:r>
              <a:rPr lang="ko-KR" altLang="en-US" sz="1000"/>
              <a:t>반례를 모르겠다</a:t>
            </a:r>
            <a:r>
              <a:rPr lang="en-US" altLang="ko-KR" sz="1000"/>
              <a:t>.</a:t>
            </a:r>
          </a:p>
          <a:p>
            <a:pPr algn="l"/>
            <a:endParaRPr lang="en-US" altLang="ko-KR" sz="1000"/>
          </a:p>
          <a:p>
            <a:pPr algn="l"/>
            <a:r>
              <a:rPr lang="en-US" altLang="ko-KR" sz="1000"/>
              <a:t>DP </a:t>
            </a:r>
            <a:r>
              <a:rPr lang="ko-KR" altLang="en-US" sz="1000"/>
              <a:t>메모이제이션 구현 제거하고</a:t>
            </a:r>
            <a:r>
              <a:rPr lang="en-US" altLang="ko-KR" sz="1000"/>
              <a:t>, </a:t>
            </a:r>
            <a:r>
              <a:rPr lang="ko-KR" altLang="en-US" sz="1000"/>
              <a:t>코드 효율 개선했더니 통과함</a:t>
            </a:r>
            <a:r>
              <a:rPr lang="en-US" altLang="ko-KR" sz="1000"/>
              <a:t>.</a:t>
            </a:r>
          </a:p>
          <a:p>
            <a:pPr algn="l"/>
            <a:r>
              <a:rPr lang="en-US" altLang="ko-KR" sz="1000"/>
              <a:t>- ArrayList&lt;Integer&gt; IntArray</a:t>
            </a:r>
            <a:r>
              <a:rPr lang="ko-KR" altLang="en-US" sz="1000"/>
              <a:t>로 교체</a:t>
            </a:r>
            <a:r>
              <a:rPr lang="en-US" altLang="ko-KR" sz="1000"/>
              <a:t>: boxing unboxing </a:t>
            </a:r>
            <a:r>
              <a:rPr lang="ko-KR" altLang="en-US" sz="1000"/>
              <a:t>차이</a:t>
            </a:r>
            <a:endParaRPr lang="en-US" altLang="ko-KR" sz="1000"/>
          </a:p>
          <a:p>
            <a:pPr algn="l"/>
            <a:r>
              <a:rPr lang="en-US" altLang="ko-KR" sz="1000"/>
              <a:t>- BufferedReader + Tokenizer </a:t>
            </a:r>
            <a:r>
              <a:rPr lang="ko-KR" altLang="en-US" sz="1000"/>
              <a:t>구현이 </a:t>
            </a:r>
            <a:r>
              <a:rPr lang="en-US" altLang="ko-KR" sz="1000"/>
              <a:t>Scanner + BufferedInputStream </a:t>
            </a:r>
            <a:r>
              <a:rPr lang="ko-KR" altLang="en-US" sz="1000"/>
              <a:t>보다 꽤 빠르고 메모리 사용량도 꽤 적다</a:t>
            </a:r>
            <a:endParaRPr lang="en-US" altLang="ko-KR" sz="1000"/>
          </a:p>
          <a:p>
            <a:pPr algn="l"/>
            <a:r>
              <a:rPr lang="en-US" altLang="ko-KR" sz="1000"/>
              <a:t>- </a:t>
            </a:r>
            <a:r>
              <a:rPr lang="ko-KR" altLang="en-US" sz="1000"/>
              <a:t>링크가 없는 노드의 </a:t>
            </a:r>
            <a:r>
              <a:rPr lang="en-US" altLang="ko-KR" sz="1000"/>
              <a:t>neighbors[node] null</a:t>
            </a:r>
            <a:r>
              <a:rPr lang="ko-KR" altLang="en-US" sz="1000"/>
              <a:t>로 놔둠</a:t>
            </a:r>
            <a:endParaRPr lang="en-US" altLang="ko-KR" sz="1000"/>
          </a:p>
          <a:p>
            <a:pPr algn="l"/>
            <a:endParaRPr lang="en-US" altLang="ko-KR" sz="1000"/>
          </a:p>
          <a:p>
            <a:pPr algn="l"/>
            <a:endParaRPr lang="en-US" altLang="ko-KR" sz="1000"/>
          </a:p>
          <a:p>
            <a:pPr algn="l"/>
            <a:endParaRPr lang="en-US" altLang="ko-KR" sz="1000"/>
          </a:p>
          <a:p>
            <a:pPr algn="l"/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23517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6350"/>
      </a:spPr>
      <a:bodyPr rtlCol="0" anchor="ctr"/>
      <a:lstStyle>
        <a:defPPr algn="ctr">
          <a:defRPr sz="10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6350">
          <a:solidFill>
            <a:srgbClr val="FF0000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189</Words>
  <Application>Microsoft Office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이승진</dc:creator>
  <cp:lastModifiedBy>이승진</cp:lastModifiedBy>
  <cp:revision>10</cp:revision>
  <dcterms:created xsi:type="dcterms:W3CDTF">2025-06-18T05:00:22Z</dcterms:created>
  <dcterms:modified xsi:type="dcterms:W3CDTF">2025-06-21T23:21:29Z</dcterms:modified>
</cp:coreProperties>
</file>