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34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90FE-5A9B-408E-A754-6EA52542A649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CB81-3AF6-4B72-89BC-B47853876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90FE-5A9B-408E-A754-6EA52542A649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CB81-3AF6-4B72-89BC-B47853876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90FE-5A9B-408E-A754-6EA52542A649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CB81-3AF6-4B72-89BC-B47853876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90FE-5A9B-408E-A754-6EA52542A649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CB81-3AF6-4B72-89BC-B47853876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90FE-5A9B-408E-A754-6EA52542A649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CB81-3AF6-4B72-89BC-B47853876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90FE-5A9B-408E-A754-6EA52542A649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CB81-3AF6-4B72-89BC-B47853876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90FE-5A9B-408E-A754-6EA52542A649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CB81-3AF6-4B72-89BC-B47853876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90FE-5A9B-408E-A754-6EA52542A649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CB81-3AF6-4B72-89BC-B47853876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90FE-5A9B-408E-A754-6EA52542A649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CB81-3AF6-4B72-89BC-B47853876C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90FE-5A9B-408E-A754-6EA52542A649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CB81-3AF6-4B72-89BC-B47853876C4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90FE-5A9B-408E-A754-6EA52542A649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07CB81-3AF6-4B72-89BC-B47853876C4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207CB81-3AF6-4B72-89BC-B47853876C4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68F90FE-5A9B-408E-A754-6EA52542A649}" type="datetimeFigureOut">
              <a:rPr lang="en-US" smtClean="0"/>
              <a:t>10/18/2013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1676400"/>
            <a:ext cx="304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1676400"/>
            <a:ext cx="304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95600" y="1676400"/>
            <a:ext cx="304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29000" y="1676400"/>
            <a:ext cx="30480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62400" y="1676400"/>
            <a:ext cx="30480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95800" y="1676400"/>
            <a:ext cx="30480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29200" y="1676400"/>
            <a:ext cx="30480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1597" y="163186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72000" y="164066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3" name="Right Brace 22"/>
          <p:cNvSpPr/>
          <p:nvPr/>
        </p:nvSpPr>
        <p:spPr>
          <a:xfrm rot="16200000">
            <a:off x="3488250" y="-195150"/>
            <a:ext cx="190500" cy="3581400"/>
          </a:xfrm>
          <a:prstGeom prst="rightBrac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81198" y="1243584"/>
            <a:ext cx="10810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N Instances</a:t>
            </a:r>
            <a:endParaRPr 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2465474" y="2077135"/>
            <a:ext cx="237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Serial Chain Extrapolation</a:t>
            </a:r>
            <a:endParaRPr lang="en-US" sz="1600" b="1" dirty="0"/>
          </a:p>
        </p:txBody>
      </p:sp>
      <p:sp>
        <p:nvSpPr>
          <p:cNvPr id="26" name="Rectangle 25"/>
          <p:cNvSpPr/>
          <p:nvPr/>
        </p:nvSpPr>
        <p:spPr>
          <a:xfrm>
            <a:off x="1943100" y="3006308"/>
            <a:ext cx="304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76500" y="3006308"/>
            <a:ext cx="304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133600" y="1828800"/>
            <a:ext cx="2286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009900" y="3006308"/>
            <a:ext cx="304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667000" y="1828800"/>
            <a:ext cx="2286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543300" y="3006308"/>
            <a:ext cx="30480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200400" y="1828800"/>
            <a:ext cx="2286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076700" y="3006308"/>
            <a:ext cx="30480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733800" y="1828800"/>
            <a:ext cx="2286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610100" y="3006308"/>
            <a:ext cx="30480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267200" y="1828800"/>
            <a:ext cx="2286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143500" y="3006308"/>
            <a:ext cx="304800" cy="304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800600" y="1828800"/>
            <a:ext cx="2286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20263" y="24993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34502" y="345185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334000" y="1828800"/>
            <a:ext cx="2286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ight Brace 42"/>
          <p:cNvSpPr/>
          <p:nvPr/>
        </p:nvSpPr>
        <p:spPr>
          <a:xfrm rot="10800000">
            <a:off x="1697550" y="2899400"/>
            <a:ext cx="190500" cy="542466"/>
          </a:xfrm>
          <a:prstGeom prst="rightBrac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1050516" y="3081008"/>
            <a:ext cx="10810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N Instances</a:t>
            </a:r>
            <a:endParaRPr lang="en-US" sz="1500" dirty="0"/>
          </a:p>
        </p:txBody>
      </p:sp>
      <p:sp>
        <p:nvSpPr>
          <p:cNvPr id="47" name="Rectangle 46"/>
          <p:cNvSpPr/>
          <p:nvPr/>
        </p:nvSpPr>
        <p:spPr>
          <a:xfrm>
            <a:off x="3429000" y="2640092"/>
            <a:ext cx="2667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Elbow Connector 49"/>
          <p:cNvCxnSpPr>
            <a:stCxn id="47" idx="2"/>
            <a:endCxn id="26" idx="0"/>
          </p:cNvCxnSpPr>
          <p:nvPr/>
        </p:nvCxnSpPr>
        <p:spPr>
          <a:xfrm rot="5400000">
            <a:off x="2722017" y="2165975"/>
            <a:ext cx="213816" cy="14668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7" idx="2"/>
            <a:endCxn id="27" idx="0"/>
          </p:cNvCxnSpPr>
          <p:nvPr/>
        </p:nvCxnSpPr>
        <p:spPr>
          <a:xfrm rot="5400000">
            <a:off x="2988717" y="2432675"/>
            <a:ext cx="213816" cy="9334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7" idx="2"/>
            <a:endCxn id="29" idx="0"/>
          </p:cNvCxnSpPr>
          <p:nvPr/>
        </p:nvCxnSpPr>
        <p:spPr>
          <a:xfrm rot="5400000">
            <a:off x="3255417" y="2699375"/>
            <a:ext cx="213816" cy="4000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7" idx="2"/>
            <a:endCxn id="31" idx="0"/>
          </p:cNvCxnSpPr>
          <p:nvPr/>
        </p:nvCxnSpPr>
        <p:spPr>
          <a:xfrm rot="16200000" flipH="1">
            <a:off x="3522117" y="2832725"/>
            <a:ext cx="213816" cy="1333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7" idx="2"/>
            <a:endCxn id="33" idx="0"/>
          </p:cNvCxnSpPr>
          <p:nvPr/>
        </p:nvCxnSpPr>
        <p:spPr>
          <a:xfrm rot="16200000" flipH="1">
            <a:off x="3788817" y="2566025"/>
            <a:ext cx="213816" cy="6667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47" idx="2"/>
            <a:endCxn id="35" idx="0"/>
          </p:cNvCxnSpPr>
          <p:nvPr/>
        </p:nvCxnSpPr>
        <p:spPr>
          <a:xfrm rot="16200000" flipH="1">
            <a:off x="4055517" y="2299325"/>
            <a:ext cx="213816" cy="12001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47" idx="2"/>
            <a:endCxn id="37" idx="0"/>
          </p:cNvCxnSpPr>
          <p:nvPr/>
        </p:nvCxnSpPr>
        <p:spPr>
          <a:xfrm rot="16200000" flipH="1">
            <a:off x="4322217" y="2032625"/>
            <a:ext cx="213816" cy="17335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 rot="10800000">
            <a:off x="3429001" y="3520668"/>
            <a:ext cx="2667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Elbow Connector 73"/>
          <p:cNvCxnSpPr>
            <a:stCxn id="73" idx="2"/>
            <a:endCxn id="37" idx="2"/>
          </p:cNvCxnSpPr>
          <p:nvPr/>
        </p:nvCxnSpPr>
        <p:spPr>
          <a:xfrm rot="5400000" flipH="1" flipV="1">
            <a:off x="4324345" y="2549114"/>
            <a:ext cx="209560" cy="17335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73" idx="2"/>
            <a:endCxn id="35" idx="2"/>
          </p:cNvCxnSpPr>
          <p:nvPr/>
        </p:nvCxnSpPr>
        <p:spPr>
          <a:xfrm rot="5400000" flipH="1" flipV="1">
            <a:off x="4057645" y="2815814"/>
            <a:ext cx="209560" cy="12001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73" idx="2"/>
            <a:endCxn id="33" idx="2"/>
          </p:cNvCxnSpPr>
          <p:nvPr/>
        </p:nvCxnSpPr>
        <p:spPr>
          <a:xfrm rot="5400000" flipH="1" flipV="1">
            <a:off x="3790945" y="3082514"/>
            <a:ext cx="209560" cy="6667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3" idx="2"/>
            <a:endCxn id="31" idx="2"/>
          </p:cNvCxnSpPr>
          <p:nvPr/>
        </p:nvCxnSpPr>
        <p:spPr>
          <a:xfrm rot="5400000" flipH="1" flipV="1">
            <a:off x="3524245" y="3349214"/>
            <a:ext cx="209560" cy="1333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73" idx="2"/>
            <a:endCxn id="29" idx="2"/>
          </p:cNvCxnSpPr>
          <p:nvPr/>
        </p:nvCxnSpPr>
        <p:spPr>
          <a:xfrm rot="16200000" flipV="1">
            <a:off x="3257546" y="3215862"/>
            <a:ext cx="209560" cy="4000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3" idx="2"/>
            <a:endCxn id="27" idx="2"/>
          </p:cNvCxnSpPr>
          <p:nvPr/>
        </p:nvCxnSpPr>
        <p:spPr>
          <a:xfrm rot="16200000" flipV="1">
            <a:off x="2990846" y="2949162"/>
            <a:ext cx="209560" cy="9334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73" idx="2"/>
            <a:endCxn id="26" idx="2"/>
          </p:cNvCxnSpPr>
          <p:nvPr/>
        </p:nvCxnSpPr>
        <p:spPr>
          <a:xfrm rot="16200000" flipV="1">
            <a:off x="2724146" y="2682462"/>
            <a:ext cx="209560" cy="14668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1600200" y="1828800"/>
            <a:ext cx="2286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190750" y="3726623"/>
            <a:ext cx="2915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Parallel Reduction Extrapolation</a:t>
            </a:r>
            <a:endParaRPr lang="en-US" sz="16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838200" y="2232660"/>
            <a:ext cx="1685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Fault-Injected Runs</a:t>
            </a:r>
            <a:endParaRPr lang="en-US" sz="1500" dirty="0"/>
          </a:p>
        </p:txBody>
      </p:sp>
      <p:sp>
        <p:nvSpPr>
          <p:cNvPr id="52" name="TextBox 51"/>
          <p:cNvSpPr txBox="1"/>
          <p:nvPr/>
        </p:nvSpPr>
        <p:spPr>
          <a:xfrm>
            <a:off x="4648200" y="2259088"/>
            <a:ext cx="13983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Fault-Free Runs</a:t>
            </a:r>
            <a:endParaRPr lang="en-US" sz="15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792800" y="2039035"/>
            <a:ext cx="1503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095500" y="2061896"/>
            <a:ext cx="39729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095500" y="2499880"/>
            <a:ext cx="4191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752600" y="2529035"/>
            <a:ext cx="1905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5295900" y="2039035"/>
            <a:ext cx="1503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4746210" y="2061896"/>
            <a:ext cx="39729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4724400" y="2499880"/>
            <a:ext cx="4191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5295900" y="2529035"/>
            <a:ext cx="1905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423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</TotalTime>
  <Words>18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Adjacency</vt:lpstr>
      <vt:lpstr>PowerPoint Presentation</vt:lpstr>
    </vt:vector>
  </TitlesOfParts>
  <Company>Lawrence Livermore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Bronevetsky</dc:creator>
  <cp:lastModifiedBy>Greg Bronevetsky</cp:lastModifiedBy>
  <cp:revision>2</cp:revision>
  <dcterms:created xsi:type="dcterms:W3CDTF">2013-10-19T00:22:43Z</dcterms:created>
  <dcterms:modified xsi:type="dcterms:W3CDTF">2013-10-19T00:36:38Z</dcterms:modified>
</cp:coreProperties>
</file>