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573425" y="1746974"/>
            <a:ext cx="4545900" cy="1680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1" name="Google Shape;11;p2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 hidden="0"/>
            <p:cNvSpPr/>
            <p:nvPr isPhoto="0" userDrawn="0"/>
          </p:nvSpPr>
          <p:spPr bwMode="auto">
            <a:xfrm>
              <a:off x="3440674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 hidden="0"/>
            <p:cNvSpPr/>
            <p:nvPr isPhoto="0" userDrawn="0"/>
          </p:nvSpPr>
          <p:spPr bwMode="auto">
            <a:xfrm>
              <a:off x="573433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 hidden="0"/>
            <p:cNvSpPr/>
            <p:nvPr isPhoto="0" userDrawn="0"/>
          </p:nvSpPr>
          <p:spPr bwMode="auto">
            <a:xfrm>
              <a:off x="0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 hidden="0"/>
            <p:cNvSpPr/>
            <p:nvPr isPhoto="0" userDrawn="0"/>
          </p:nvSpPr>
          <p:spPr bwMode="auto">
            <a:xfrm>
              <a:off x="0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 hidden="0"/>
            <p:cNvSpPr/>
            <p:nvPr isPhoto="0" userDrawn="0"/>
          </p:nvSpPr>
          <p:spPr bwMode="auto">
            <a:xfrm>
              <a:off x="1720337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 hidden="0"/>
            <p:cNvSpPr/>
            <p:nvPr isPhoto="0" userDrawn="0"/>
          </p:nvSpPr>
          <p:spPr bwMode="auto">
            <a:xfrm>
              <a:off x="1146891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 hidden="0"/>
            <p:cNvSpPr/>
            <p:nvPr isPhoto="0" userDrawn="0"/>
          </p:nvSpPr>
          <p:spPr bwMode="auto">
            <a:xfrm>
              <a:off x="2867228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 hidden="0"/>
            <p:cNvSpPr/>
            <p:nvPr isPhoto="0" userDrawn="0"/>
          </p:nvSpPr>
          <p:spPr bwMode="auto">
            <a:xfrm>
              <a:off x="2867228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 hidden="0"/>
            <p:cNvSpPr/>
            <p:nvPr isPhoto="0" userDrawn="0"/>
          </p:nvSpPr>
          <p:spPr bwMode="auto">
            <a:xfrm>
              <a:off x="5145436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1;p2" hidden="0"/>
            <p:cNvSpPr/>
            <p:nvPr isPhoto="0" userDrawn="0"/>
          </p:nvSpPr>
          <p:spPr bwMode="auto">
            <a:xfrm>
              <a:off x="6292327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 hidden="0"/>
            <p:cNvSpPr/>
            <p:nvPr isPhoto="0" userDrawn="0"/>
          </p:nvSpPr>
          <p:spPr bwMode="auto">
            <a:xfrm>
              <a:off x="5718882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2" hidden="0"/>
            <p:cNvSpPr/>
            <p:nvPr isPhoto="0" userDrawn="0"/>
          </p:nvSpPr>
          <p:spPr bwMode="auto">
            <a:xfrm>
              <a:off x="685798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2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2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2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" name="Google Shape;29;p2" hidden="0"/>
          <p:cNvGrpSpPr/>
          <p:nvPr isPhoto="0" userDrawn="0"/>
        </p:nvGrpSpPr>
        <p:grpSpPr bwMode="auto"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 hidden="0"/>
            <p:cNvSpPr/>
            <p:nvPr isPhoto="0" userDrawn="0"/>
          </p:nvSpPr>
          <p:spPr bwMode="auto">
            <a:xfrm>
              <a:off x="573433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1;p2" hidden="0"/>
            <p:cNvSpPr/>
            <p:nvPr isPhoto="0" userDrawn="0"/>
          </p:nvSpPr>
          <p:spPr bwMode="auto">
            <a:xfrm>
              <a:off x="1146891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2;p2" hidden="0"/>
            <p:cNvSpPr/>
            <p:nvPr isPhoto="0" userDrawn="0"/>
          </p:nvSpPr>
          <p:spPr bwMode="auto">
            <a:xfrm>
              <a:off x="2867228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2" hidden="0"/>
            <p:cNvSpPr/>
            <p:nvPr isPhoto="0" userDrawn="0"/>
          </p:nvSpPr>
          <p:spPr bwMode="auto">
            <a:xfrm>
              <a:off x="2867228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2" hidden="0"/>
            <p:cNvSpPr/>
            <p:nvPr isPhoto="0" userDrawn="0"/>
          </p:nvSpPr>
          <p:spPr bwMode="auto">
            <a:xfrm>
              <a:off x="4014120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2" hidden="0"/>
            <p:cNvSpPr/>
            <p:nvPr isPhoto="0" userDrawn="0"/>
          </p:nvSpPr>
          <p:spPr bwMode="auto">
            <a:xfrm>
              <a:off x="4571990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2" hidden="0"/>
            <p:cNvSpPr/>
            <p:nvPr isPhoto="0" userDrawn="0"/>
          </p:nvSpPr>
          <p:spPr bwMode="auto">
            <a:xfrm>
              <a:off x="6292327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2" hidden="0"/>
            <p:cNvSpPr/>
            <p:nvPr isPhoto="0" userDrawn="0"/>
          </p:nvSpPr>
          <p:spPr bwMode="auto">
            <a:xfrm>
              <a:off x="629232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2" hidden="0"/>
            <p:cNvSpPr/>
            <p:nvPr isPhoto="0" userDrawn="0"/>
          </p:nvSpPr>
          <p:spPr bwMode="auto">
            <a:xfrm>
              <a:off x="6292327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9;p2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2" hidden="0"/>
            <p:cNvSpPr/>
            <p:nvPr isPhoto="0" userDrawn="0"/>
          </p:nvSpPr>
          <p:spPr bwMode="auto">
            <a:xfrm>
              <a:off x="5718882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2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2" hidden="0"/>
            <p:cNvSpPr/>
            <p:nvPr isPhoto="0" userDrawn="0"/>
          </p:nvSpPr>
          <p:spPr bwMode="auto">
            <a:xfrm>
              <a:off x="6857986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2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2" hidden="0"/>
            <p:cNvSpPr/>
            <p:nvPr isPhoto="0" userDrawn="0"/>
          </p:nvSpPr>
          <p:spPr bwMode="auto">
            <a:xfrm>
              <a:off x="5718882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5" name="Google Shape;45;p2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 hidden="0"/>
            <p:cNvSpPr/>
            <p:nvPr isPhoto="0" userDrawn="0"/>
          </p:nvSpPr>
          <p:spPr bwMode="auto">
            <a:xfrm>
              <a:off x="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47;p2" hidden="0"/>
            <p:cNvSpPr/>
            <p:nvPr isPhoto="0" userDrawn="0"/>
          </p:nvSpPr>
          <p:spPr bwMode="auto">
            <a:xfrm>
              <a:off x="1720337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2" hidden="0"/>
            <p:cNvSpPr/>
            <p:nvPr isPhoto="0" userDrawn="0"/>
          </p:nvSpPr>
          <p:spPr bwMode="auto">
            <a:xfrm>
              <a:off x="114689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49;p2" hidden="0"/>
            <p:cNvSpPr/>
            <p:nvPr isPhoto="0" userDrawn="0"/>
          </p:nvSpPr>
          <p:spPr bwMode="auto">
            <a:xfrm>
              <a:off x="2293783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50;p2" hidden="0"/>
            <p:cNvSpPr/>
            <p:nvPr isPhoto="0" userDrawn="0"/>
          </p:nvSpPr>
          <p:spPr bwMode="auto">
            <a:xfrm>
              <a:off x="4014120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2" hidden="0"/>
            <p:cNvSpPr/>
            <p:nvPr isPhoto="0" userDrawn="0"/>
          </p:nvSpPr>
          <p:spPr bwMode="auto">
            <a:xfrm>
              <a:off x="3440674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2" hidden="0"/>
            <p:cNvSpPr/>
            <p:nvPr isPhoto="0" userDrawn="0"/>
          </p:nvSpPr>
          <p:spPr bwMode="auto">
            <a:xfrm>
              <a:off x="514543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53;p2" hidden="0"/>
            <p:cNvSpPr/>
            <p:nvPr isPhoto="0" userDrawn="0"/>
          </p:nvSpPr>
          <p:spPr bwMode="auto">
            <a:xfrm>
              <a:off x="6292327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54;p2" hidden="0"/>
            <p:cNvSpPr/>
            <p:nvPr isPhoto="0" userDrawn="0"/>
          </p:nvSpPr>
          <p:spPr bwMode="auto">
            <a:xfrm>
              <a:off x="5718882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55;p2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56;p2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2" hidden="0"/>
            <p:cNvSpPr/>
            <p:nvPr isPhoto="0" userDrawn="0"/>
          </p:nvSpPr>
          <p:spPr bwMode="auto">
            <a:xfrm>
              <a:off x="685798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2" hidden="0"/>
            <p:cNvSpPr/>
            <p:nvPr isPhoto="0" userDrawn="0"/>
          </p:nvSpPr>
          <p:spPr bwMode="auto">
            <a:xfrm>
              <a:off x="685798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2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2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2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2" name="Google Shape;62;p2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2" hidden="0"/>
            <p:cNvSpPr/>
            <p:nvPr isPhoto="0" userDrawn="0"/>
          </p:nvSpPr>
          <p:spPr bwMode="auto">
            <a:xfrm>
              <a:off x="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2" hidden="0"/>
            <p:cNvSpPr/>
            <p:nvPr isPhoto="0" userDrawn="0"/>
          </p:nvSpPr>
          <p:spPr bwMode="auto">
            <a:xfrm>
              <a:off x="1720337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2" hidden="0"/>
            <p:cNvSpPr/>
            <p:nvPr isPhoto="0" userDrawn="0"/>
          </p:nvSpPr>
          <p:spPr bwMode="auto">
            <a:xfrm>
              <a:off x="114689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2" hidden="0"/>
            <p:cNvSpPr/>
            <p:nvPr isPhoto="0" userDrawn="0"/>
          </p:nvSpPr>
          <p:spPr bwMode="auto">
            <a:xfrm>
              <a:off x="2293783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2" hidden="0"/>
            <p:cNvSpPr/>
            <p:nvPr isPhoto="0" userDrawn="0"/>
          </p:nvSpPr>
          <p:spPr bwMode="auto">
            <a:xfrm>
              <a:off x="2293783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2" hidden="0"/>
            <p:cNvSpPr/>
            <p:nvPr isPhoto="0" userDrawn="0"/>
          </p:nvSpPr>
          <p:spPr bwMode="auto">
            <a:xfrm>
              <a:off x="4014120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2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2" hidden="0"/>
            <p:cNvSpPr/>
            <p:nvPr isPhoto="0" userDrawn="0"/>
          </p:nvSpPr>
          <p:spPr bwMode="auto">
            <a:xfrm>
              <a:off x="4571990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2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2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2" hidden="0"/>
            <p:cNvSpPr/>
            <p:nvPr isPhoto="0" userDrawn="0"/>
          </p:nvSpPr>
          <p:spPr bwMode="auto">
            <a:xfrm>
              <a:off x="6292327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2" hidden="0"/>
            <p:cNvSpPr/>
            <p:nvPr isPhoto="0" userDrawn="0"/>
          </p:nvSpPr>
          <p:spPr bwMode="auto">
            <a:xfrm>
              <a:off x="5718882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2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2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2" hidden="0"/>
            <p:cNvSpPr/>
            <p:nvPr isPhoto="0" userDrawn="0"/>
          </p:nvSpPr>
          <p:spPr bwMode="auto">
            <a:xfrm>
              <a:off x="6857986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2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2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2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2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3" name="Google Shape;83;p2" hidden="0"/>
          <p:cNvGrpSpPr/>
          <p:nvPr isPhoto="0" userDrawn="0"/>
        </p:nvGrpSpPr>
        <p:grpSpPr bwMode="auto"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 hidden="0"/>
            <p:cNvSpPr/>
            <p:nvPr isPhoto="0" userDrawn="0"/>
          </p:nvSpPr>
          <p:spPr bwMode="auto">
            <a:xfrm>
              <a:off x="57343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2" hidden="0"/>
            <p:cNvSpPr/>
            <p:nvPr isPhoto="0" userDrawn="0"/>
          </p:nvSpPr>
          <p:spPr bwMode="auto">
            <a:xfrm>
              <a:off x="229378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2" hidden="0"/>
            <p:cNvSpPr/>
            <p:nvPr isPhoto="0" userDrawn="0"/>
          </p:nvSpPr>
          <p:spPr bwMode="auto">
            <a:xfrm>
              <a:off x="4014120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2" hidden="0"/>
            <p:cNvSpPr/>
            <p:nvPr isPhoto="0" userDrawn="0"/>
          </p:nvSpPr>
          <p:spPr bwMode="auto">
            <a:xfrm>
              <a:off x="3440674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2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2" hidden="0"/>
            <p:cNvSpPr/>
            <p:nvPr isPhoto="0" userDrawn="0"/>
          </p:nvSpPr>
          <p:spPr bwMode="auto">
            <a:xfrm>
              <a:off x="6292327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90;p2" hidden="0"/>
            <p:cNvSpPr/>
            <p:nvPr isPhoto="0" userDrawn="0"/>
          </p:nvSpPr>
          <p:spPr bwMode="auto">
            <a:xfrm>
              <a:off x="5718882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2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2" hidden="0"/>
            <p:cNvSpPr/>
            <p:nvPr isPhoto="0" userDrawn="0"/>
          </p:nvSpPr>
          <p:spPr bwMode="auto">
            <a:xfrm>
              <a:off x="6857986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2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2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2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2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2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8" name="Google Shape;98;p2" hidden="0"/>
          <p:cNvGrpSpPr/>
          <p:nvPr isPhoto="0" userDrawn="0"/>
        </p:nvGrpSpPr>
        <p:grpSpPr bwMode="auto"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2" hidden="0"/>
            <p:cNvSpPr/>
            <p:nvPr isPhoto="0" userDrawn="0"/>
          </p:nvSpPr>
          <p:spPr bwMode="auto">
            <a:xfrm>
              <a:off x="573433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101;p2" hidden="0"/>
            <p:cNvSpPr/>
            <p:nvPr isPhoto="0" userDrawn="0"/>
          </p:nvSpPr>
          <p:spPr bwMode="auto">
            <a:xfrm>
              <a:off x="172033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2" hidden="0"/>
            <p:cNvSpPr/>
            <p:nvPr isPhoto="0" userDrawn="0"/>
          </p:nvSpPr>
          <p:spPr bwMode="auto">
            <a:xfrm>
              <a:off x="3440674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2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2" hidden="0"/>
            <p:cNvSpPr/>
            <p:nvPr isPhoto="0" userDrawn="0"/>
          </p:nvSpPr>
          <p:spPr bwMode="auto">
            <a:xfrm>
              <a:off x="5718882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2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2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2" hidden="0"/>
            <p:cNvSpPr/>
            <p:nvPr isPhoto="0" userDrawn="0"/>
          </p:nvSpPr>
          <p:spPr bwMode="auto">
            <a:xfrm>
              <a:off x="6857986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2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2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2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 hidden="0"/>
          <p:cNvGrpSpPr/>
          <p:nvPr isPhoto="0" userDrawn="0"/>
        </p:nvGrpSpPr>
        <p:grpSpPr bwMode="auto"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5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5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5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3" name="Google Shape;293;p5" hidden="0"/>
          <p:cNvGrpSpPr/>
          <p:nvPr isPhoto="0" userDrawn="0"/>
        </p:nvGrpSpPr>
        <p:grpSpPr bwMode="auto"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295;p5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6" name="Google Shape;296;p5" hidden="0"/>
          <p:cNvGrpSpPr/>
          <p:nvPr isPhoto="0" userDrawn="0"/>
        </p:nvGrpSpPr>
        <p:grpSpPr bwMode="auto"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98;p5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9;p5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5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301;p5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02" name="Google Shape;302;p5" hidden="0"/>
          <p:cNvGrpSpPr/>
          <p:nvPr isPhoto="0" userDrawn="0"/>
        </p:nvGrpSpPr>
        <p:grpSpPr bwMode="auto"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304;p5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305;p5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306;p5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307;p5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308;p5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309;p5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0" name="Google Shape;310;p5" hidden="0"/>
          <p:cNvGrpSpPr/>
          <p:nvPr isPhoto="0" userDrawn="0"/>
        </p:nvGrpSpPr>
        <p:grpSpPr bwMode="auto"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5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313;p5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314;p5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315;p5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6" name="Google Shape;316;p5" hidden="0"/>
          <p:cNvGrpSpPr/>
          <p:nvPr isPhoto="0" userDrawn="0"/>
        </p:nvGrpSpPr>
        <p:grpSpPr bwMode="auto"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5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5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5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21" name="Google Shape;321;p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2" name="Google Shape;322;p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cs typeface="Calibr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3" name="Google Shape;323;p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half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 hidden="0"/>
          <p:cNvGrpSpPr/>
          <p:nvPr isPhoto="0" userDrawn="0"/>
        </p:nvGrpSpPr>
        <p:grpSpPr bwMode="auto"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 hidden="0"/>
            <p:cNvSpPr/>
            <p:nvPr isPhoto="0" userDrawn="0"/>
          </p:nvSpPr>
          <p:spPr bwMode="auto">
            <a:xfrm>
              <a:off x="514543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27;p6" hidden="0"/>
            <p:cNvSpPr/>
            <p:nvPr isPhoto="0" userDrawn="0"/>
          </p:nvSpPr>
          <p:spPr bwMode="auto">
            <a:xfrm>
              <a:off x="5145436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28;p6" hidden="0"/>
            <p:cNvSpPr/>
            <p:nvPr isPhoto="0" userDrawn="0"/>
          </p:nvSpPr>
          <p:spPr bwMode="auto">
            <a:xfrm>
              <a:off x="4571990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29;p6" hidden="0"/>
            <p:cNvSpPr/>
            <p:nvPr isPhoto="0" userDrawn="0"/>
          </p:nvSpPr>
          <p:spPr bwMode="auto">
            <a:xfrm>
              <a:off x="6292327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30;p6" hidden="0"/>
            <p:cNvSpPr/>
            <p:nvPr isPhoto="0" userDrawn="0"/>
          </p:nvSpPr>
          <p:spPr bwMode="auto">
            <a:xfrm>
              <a:off x="5718882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31;p6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32;p6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33;p6" hidden="0"/>
            <p:cNvSpPr/>
            <p:nvPr isPhoto="0" userDrawn="0"/>
          </p:nvSpPr>
          <p:spPr bwMode="auto">
            <a:xfrm>
              <a:off x="685798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34;p6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35;p6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36;p6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7" name="Google Shape;337;p6" hidden="0"/>
          <p:cNvGrpSpPr/>
          <p:nvPr isPhoto="0" userDrawn="0"/>
        </p:nvGrpSpPr>
        <p:grpSpPr bwMode="auto"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 hidden="0"/>
            <p:cNvSpPr/>
            <p:nvPr isPhoto="0" userDrawn="0"/>
          </p:nvSpPr>
          <p:spPr bwMode="auto">
            <a:xfrm>
              <a:off x="4571990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39;p6" hidden="0"/>
            <p:cNvSpPr/>
            <p:nvPr isPhoto="0" userDrawn="0"/>
          </p:nvSpPr>
          <p:spPr bwMode="auto">
            <a:xfrm>
              <a:off x="4571990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340;p6" hidden="0"/>
            <p:cNvSpPr/>
            <p:nvPr isPhoto="0" userDrawn="0"/>
          </p:nvSpPr>
          <p:spPr bwMode="auto">
            <a:xfrm>
              <a:off x="6292327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341;p6" hidden="0"/>
            <p:cNvSpPr/>
            <p:nvPr isPhoto="0" userDrawn="0"/>
          </p:nvSpPr>
          <p:spPr bwMode="auto">
            <a:xfrm>
              <a:off x="629232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342;p6" hidden="0"/>
            <p:cNvSpPr/>
            <p:nvPr isPhoto="0" userDrawn="0"/>
          </p:nvSpPr>
          <p:spPr bwMode="auto">
            <a:xfrm>
              <a:off x="6292327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43;p6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44;p6" hidden="0"/>
            <p:cNvSpPr/>
            <p:nvPr isPhoto="0" userDrawn="0"/>
          </p:nvSpPr>
          <p:spPr bwMode="auto">
            <a:xfrm>
              <a:off x="5718882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45;p6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46;p6" hidden="0"/>
            <p:cNvSpPr/>
            <p:nvPr isPhoto="0" userDrawn="0"/>
          </p:nvSpPr>
          <p:spPr bwMode="auto">
            <a:xfrm>
              <a:off x="6857986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347;p6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48;p6" hidden="0"/>
            <p:cNvSpPr/>
            <p:nvPr isPhoto="0" userDrawn="0"/>
          </p:nvSpPr>
          <p:spPr bwMode="auto">
            <a:xfrm>
              <a:off x="5718882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49" name="Google Shape;349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 hidden="0"/>
            <p:cNvSpPr/>
            <p:nvPr isPhoto="0" userDrawn="0"/>
          </p:nvSpPr>
          <p:spPr bwMode="auto">
            <a:xfrm>
              <a:off x="514543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6" hidden="0"/>
            <p:cNvSpPr/>
            <p:nvPr isPhoto="0" userDrawn="0"/>
          </p:nvSpPr>
          <p:spPr bwMode="auto">
            <a:xfrm>
              <a:off x="514543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6" hidden="0"/>
            <p:cNvSpPr/>
            <p:nvPr isPhoto="0" userDrawn="0"/>
          </p:nvSpPr>
          <p:spPr bwMode="auto">
            <a:xfrm>
              <a:off x="4571990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353;p6" hidden="0"/>
            <p:cNvSpPr/>
            <p:nvPr isPhoto="0" userDrawn="0"/>
          </p:nvSpPr>
          <p:spPr bwMode="auto">
            <a:xfrm>
              <a:off x="6292327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354;p6" hidden="0"/>
            <p:cNvSpPr/>
            <p:nvPr isPhoto="0" userDrawn="0"/>
          </p:nvSpPr>
          <p:spPr bwMode="auto">
            <a:xfrm>
              <a:off x="5718882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355;p6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356;p6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6" hidden="0"/>
            <p:cNvSpPr/>
            <p:nvPr isPhoto="0" userDrawn="0"/>
          </p:nvSpPr>
          <p:spPr bwMode="auto">
            <a:xfrm>
              <a:off x="685798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358;p6" hidden="0"/>
            <p:cNvSpPr/>
            <p:nvPr isPhoto="0" userDrawn="0"/>
          </p:nvSpPr>
          <p:spPr bwMode="auto">
            <a:xfrm>
              <a:off x="685798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6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6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6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62" name="Google Shape;362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6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6" hidden="0"/>
            <p:cNvSpPr/>
            <p:nvPr isPhoto="0" userDrawn="0"/>
          </p:nvSpPr>
          <p:spPr bwMode="auto">
            <a:xfrm>
              <a:off x="5145436" y="171299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66;p6" hidden="0"/>
            <p:cNvSpPr/>
            <p:nvPr isPhoto="0" userDrawn="0"/>
          </p:nvSpPr>
          <p:spPr bwMode="auto">
            <a:xfrm>
              <a:off x="4571990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6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68;p6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6" hidden="0"/>
            <p:cNvSpPr/>
            <p:nvPr isPhoto="0" userDrawn="0"/>
          </p:nvSpPr>
          <p:spPr bwMode="auto">
            <a:xfrm>
              <a:off x="6292327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6" hidden="0"/>
            <p:cNvSpPr/>
            <p:nvPr isPhoto="0" userDrawn="0"/>
          </p:nvSpPr>
          <p:spPr bwMode="auto">
            <a:xfrm>
              <a:off x="5718882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6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72;p6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6" hidden="0"/>
            <p:cNvSpPr/>
            <p:nvPr isPhoto="0" userDrawn="0"/>
          </p:nvSpPr>
          <p:spPr bwMode="auto">
            <a:xfrm>
              <a:off x="6857986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6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6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6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6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78" name="Google Shape;378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 hidden="0"/>
            <p:cNvSpPr/>
            <p:nvPr isPhoto="0" userDrawn="0"/>
          </p:nvSpPr>
          <p:spPr bwMode="auto">
            <a:xfrm>
              <a:off x="5145436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6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6" hidden="0"/>
            <p:cNvSpPr/>
            <p:nvPr isPhoto="0" userDrawn="0"/>
          </p:nvSpPr>
          <p:spPr bwMode="auto">
            <a:xfrm>
              <a:off x="4571990" y="228550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6" hidden="0"/>
            <p:cNvSpPr/>
            <p:nvPr isPhoto="0" userDrawn="0"/>
          </p:nvSpPr>
          <p:spPr bwMode="auto">
            <a:xfrm>
              <a:off x="6292327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6" hidden="0"/>
            <p:cNvSpPr/>
            <p:nvPr isPhoto="0" userDrawn="0"/>
          </p:nvSpPr>
          <p:spPr bwMode="auto">
            <a:xfrm>
              <a:off x="5718882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6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6" hidden="0"/>
            <p:cNvSpPr/>
            <p:nvPr isPhoto="0" userDrawn="0"/>
          </p:nvSpPr>
          <p:spPr bwMode="auto">
            <a:xfrm>
              <a:off x="6857986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6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6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6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6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6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1" name="Google Shape;391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6" hidden="0"/>
            <p:cNvSpPr/>
            <p:nvPr isPhoto="0" userDrawn="0"/>
          </p:nvSpPr>
          <p:spPr bwMode="auto">
            <a:xfrm>
              <a:off x="5145436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6" hidden="0"/>
            <p:cNvSpPr/>
            <p:nvPr isPhoto="0" userDrawn="0"/>
          </p:nvSpPr>
          <p:spPr bwMode="auto">
            <a:xfrm>
              <a:off x="45719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6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6" hidden="0"/>
            <p:cNvSpPr/>
            <p:nvPr isPhoto="0" userDrawn="0"/>
          </p:nvSpPr>
          <p:spPr bwMode="auto">
            <a:xfrm>
              <a:off x="5718882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6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6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6" hidden="0"/>
            <p:cNvSpPr/>
            <p:nvPr isPhoto="0" userDrawn="0"/>
          </p:nvSpPr>
          <p:spPr bwMode="auto">
            <a:xfrm>
              <a:off x="6857986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6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6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6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03" name="Google Shape;403;p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4" name="Google Shape;404;p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cs typeface="Calibr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5" name="Google Shape;405;p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 hidden="0"/>
            <p:cNvSpPr/>
            <p:nvPr isPhoto="0" userDrawn="0"/>
          </p:nvSpPr>
          <p:spPr bwMode="auto">
            <a:xfrm>
              <a:off x="3440674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11" hidden="0"/>
            <p:cNvSpPr/>
            <p:nvPr isPhoto="0" userDrawn="0"/>
          </p:nvSpPr>
          <p:spPr bwMode="auto">
            <a:xfrm>
              <a:off x="573433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11" hidden="0"/>
            <p:cNvSpPr/>
            <p:nvPr isPhoto="0" userDrawn="0"/>
          </p:nvSpPr>
          <p:spPr bwMode="auto">
            <a:xfrm>
              <a:off x="0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11" hidden="0"/>
            <p:cNvSpPr/>
            <p:nvPr isPhoto="0" userDrawn="0"/>
          </p:nvSpPr>
          <p:spPr bwMode="auto">
            <a:xfrm>
              <a:off x="0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11" hidden="0"/>
            <p:cNvSpPr/>
            <p:nvPr isPhoto="0" userDrawn="0"/>
          </p:nvSpPr>
          <p:spPr bwMode="auto">
            <a:xfrm>
              <a:off x="1720337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11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" name="Google Shape;572;p11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" name="Google Shape;573;p11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74" name="Google Shape;574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 hidden="0"/>
            <p:cNvSpPr/>
            <p:nvPr isPhoto="0" userDrawn="0"/>
          </p:nvSpPr>
          <p:spPr bwMode="auto">
            <a:xfrm>
              <a:off x="573433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11" hidden="0"/>
            <p:cNvSpPr/>
            <p:nvPr isPhoto="0" userDrawn="0"/>
          </p:nvSpPr>
          <p:spPr bwMode="auto">
            <a:xfrm>
              <a:off x="0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11" hidden="0"/>
            <p:cNvSpPr/>
            <p:nvPr isPhoto="0" userDrawn="0"/>
          </p:nvSpPr>
          <p:spPr bwMode="auto">
            <a:xfrm>
              <a:off x="2867228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11" hidden="0"/>
            <p:cNvSpPr/>
            <p:nvPr isPhoto="0" userDrawn="0"/>
          </p:nvSpPr>
          <p:spPr bwMode="auto">
            <a:xfrm>
              <a:off x="2867228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11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11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81" name="Google Shape;581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 hidden="0"/>
            <p:cNvSpPr/>
            <p:nvPr isPhoto="0" userDrawn="0"/>
          </p:nvSpPr>
          <p:spPr bwMode="auto">
            <a:xfrm>
              <a:off x="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11" hidden="0"/>
            <p:cNvSpPr/>
            <p:nvPr isPhoto="0" userDrawn="0"/>
          </p:nvSpPr>
          <p:spPr bwMode="auto">
            <a:xfrm>
              <a:off x="0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11" hidden="0"/>
            <p:cNvSpPr/>
            <p:nvPr isPhoto="0" userDrawn="0"/>
          </p:nvSpPr>
          <p:spPr bwMode="auto">
            <a:xfrm>
              <a:off x="114689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11" hidden="0"/>
            <p:cNvSpPr/>
            <p:nvPr isPhoto="0" userDrawn="0"/>
          </p:nvSpPr>
          <p:spPr bwMode="auto">
            <a:xfrm>
              <a:off x="4014120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11" hidden="0"/>
            <p:cNvSpPr/>
            <p:nvPr isPhoto="0" userDrawn="0"/>
          </p:nvSpPr>
          <p:spPr bwMode="auto">
            <a:xfrm>
              <a:off x="3440674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11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11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11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0" name="Google Shape;590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11" hidden="0"/>
            <p:cNvSpPr/>
            <p:nvPr isPhoto="0" userDrawn="0"/>
          </p:nvSpPr>
          <p:spPr bwMode="auto">
            <a:xfrm>
              <a:off x="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593;p11" hidden="0"/>
            <p:cNvSpPr/>
            <p:nvPr isPhoto="0" userDrawn="0"/>
          </p:nvSpPr>
          <p:spPr bwMode="auto">
            <a:xfrm>
              <a:off x="114689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594;p11" hidden="0"/>
            <p:cNvSpPr/>
            <p:nvPr isPhoto="0" userDrawn="0"/>
          </p:nvSpPr>
          <p:spPr bwMode="auto">
            <a:xfrm>
              <a:off x="2293783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595;p11" hidden="0"/>
            <p:cNvSpPr/>
            <p:nvPr isPhoto="0" userDrawn="0"/>
          </p:nvSpPr>
          <p:spPr bwMode="auto">
            <a:xfrm>
              <a:off x="2293783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596;p11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597;p11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598;p11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599;p11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11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01" name="Google Shape;601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 hidden="0"/>
            <p:cNvSpPr/>
            <p:nvPr isPhoto="0" userDrawn="0"/>
          </p:nvSpPr>
          <p:spPr bwMode="auto">
            <a:xfrm>
              <a:off x="0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603;p11" hidden="0"/>
            <p:cNvSpPr/>
            <p:nvPr isPhoto="0" userDrawn="0"/>
          </p:nvSpPr>
          <p:spPr bwMode="auto">
            <a:xfrm>
              <a:off x="0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604;p11" hidden="0"/>
            <p:cNvSpPr/>
            <p:nvPr isPhoto="0" userDrawn="0"/>
          </p:nvSpPr>
          <p:spPr bwMode="auto">
            <a:xfrm>
              <a:off x="4014120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605;p11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606;p11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607;p11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608;p11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09" name="Google Shape;609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11" hidden="0"/>
            <p:cNvSpPr/>
            <p:nvPr isPhoto="0" userDrawn="0"/>
          </p:nvSpPr>
          <p:spPr bwMode="auto">
            <a:xfrm>
              <a:off x="0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11" hidden="0"/>
            <p:cNvSpPr/>
            <p:nvPr isPhoto="0" userDrawn="0"/>
          </p:nvSpPr>
          <p:spPr bwMode="auto">
            <a:xfrm>
              <a:off x="172033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11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11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11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11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17" name="Google Shape;617;p1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lete mosaic" preserve="0" showMasterPhAnim="0" userDrawn="1">
  <p:cSld name="BLANK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" name="Google Shape;723;p1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724" name="Google Shape;724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25" name="Google Shape;725;p13" hidden="0"/>
            <p:cNvSpPr/>
            <p:nvPr isPhoto="0" userDrawn="0"/>
          </p:nvSpPr>
          <p:spPr bwMode="auto">
            <a:xfrm>
              <a:off x="3440674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13" hidden="0"/>
            <p:cNvSpPr/>
            <p:nvPr isPhoto="0" userDrawn="0"/>
          </p:nvSpPr>
          <p:spPr bwMode="auto">
            <a:xfrm>
              <a:off x="573433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" name="Google Shape;727;p13" hidden="0"/>
            <p:cNvSpPr/>
            <p:nvPr isPhoto="0" userDrawn="0"/>
          </p:nvSpPr>
          <p:spPr bwMode="auto">
            <a:xfrm>
              <a:off x="573433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" name="Google Shape;728;p13" hidden="0"/>
            <p:cNvSpPr/>
            <p:nvPr isPhoto="0" userDrawn="0"/>
          </p:nvSpPr>
          <p:spPr bwMode="auto">
            <a:xfrm>
              <a:off x="0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13" hidden="0"/>
            <p:cNvSpPr/>
            <p:nvPr isPhoto="0" userDrawn="0"/>
          </p:nvSpPr>
          <p:spPr bwMode="auto">
            <a:xfrm>
              <a:off x="0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13" hidden="0"/>
            <p:cNvSpPr/>
            <p:nvPr isPhoto="0" userDrawn="0"/>
          </p:nvSpPr>
          <p:spPr bwMode="auto">
            <a:xfrm>
              <a:off x="1720337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13" hidden="0"/>
            <p:cNvSpPr/>
            <p:nvPr isPhoto="0" userDrawn="0"/>
          </p:nvSpPr>
          <p:spPr bwMode="auto">
            <a:xfrm>
              <a:off x="1720337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13" hidden="0"/>
            <p:cNvSpPr/>
            <p:nvPr isPhoto="0" userDrawn="0"/>
          </p:nvSpPr>
          <p:spPr bwMode="auto">
            <a:xfrm>
              <a:off x="1146891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13" hidden="0"/>
            <p:cNvSpPr/>
            <p:nvPr isPhoto="0" userDrawn="0"/>
          </p:nvSpPr>
          <p:spPr bwMode="auto">
            <a:xfrm>
              <a:off x="1146891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13" hidden="0"/>
            <p:cNvSpPr/>
            <p:nvPr isPhoto="0" userDrawn="0"/>
          </p:nvSpPr>
          <p:spPr bwMode="auto">
            <a:xfrm>
              <a:off x="2867228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13" hidden="0"/>
            <p:cNvSpPr/>
            <p:nvPr isPhoto="0" userDrawn="0"/>
          </p:nvSpPr>
          <p:spPr bwMode="auto">
            <a:xfrm>
              <a:off x="2867228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13" hidden="0"/>
            <p:cNvSpPr/>
            <p:nvPr isPhoto="0" userDrawn="0"/>
          </p:nvSpPr>
          <p:spPr bwMode="auto">
            <a:xfrm>
              <a:off x="2293783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13" hidden="0"/>
            <p:cNvSpPr/>
            <p:nvPr isPhoto="0" userDrawn="0"/>
          </p:nvSpPr>
          <p:spPr bwMode="auto">
            <a:xfrm>
              <a:off x="4014120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13" hidden="0"/>
            <p:cNvSpPr/>
            <p:nvPr isPhoto="0" userDrawn="0"/>
          </p:nvSpPr>
          <p:spPr bwMode="auto">
            <a:xfrm>
              <a:off x="3440674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13" hidden="0"/>
            <p:cNvSpPr/>
            <p:nvPr isPhoto="0" userDrawn="0"/>
          </p:nvSpPr>
          <p:spPr bwMode="auto">
            <a:xfrm>
              <a:off x="514543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13" hidden="0"/>
            <p:cNvSpPr/>
            <p:nvPr isPhoto="0" userDrawn="0"/>
          </p:nvSpPr>
          <p:spPr bwMode="auto">
            <a:xfrm>
              <a:off x="5145436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13" hidden="0"/>
            <p:cNvSpPr/>
            <p:nvPr isPhoto="0" userDrawn="0"/>
          </p:nvSpPr>
          <p:spPr bwMode="auto">
            <a:xfrm>
              <a:off x="4571990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13" hidden="0"/>
            <p:cNvSpPr/>
            <p:nvPr isPhoto="0" userDrawn="0"/>
          </p:nvSpPr>
          <p:spPr bwMode="auto">
            <a:xfrm>
              <a:off x="6292327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13" hidden="0"/>
            <p:cNvSpPr/>
            <p:nvPr isPhoto="0" userDrawn="0"/>
          </p:nvSpPr>
          <p:spPr bwMode="auto">
            <a:xfrm>
              <a:off x="5718882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13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13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13" hidden="0"/>
            <p:cNvSpPr/>
            <p:nvPr isPhoto="0" userDrawn="0"/>
          </p:nvSpPr>
          <p:spPr bwMode="auto">
            <a:xfrm>
              <a:off x="685798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13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13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13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50" name="Google Shape;750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51" name="Google Shape;751;p13" hidden="0"/>
            <p:cNvSpPr/>
            <p:nvPr isPhoto="0" userDrawn="0"/>
          </p:nvSpPr>
          <p:spPr bwMode="auto">
            <a:xfrm>
              <a:off x="573433" y="1140477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13" hidden="0"/>
            <p:cNvSpPr/>
            <p:nvPr isPhoto="0" userDrawn="0"/>
          </p:nvSpPr>
          <p:spPr bwMode="auto">
            <a:xfrm>
              <a:off x="573433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13" hidden="0"/>
            <p:cNvSpPr/>
            <p:nvPr isPhoto="0" userDrawn="0"/>
          </p:nvSpPr>
          <p:spPr bwMode="auto">
            <a:xfrm>
              <a:off x="0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13" hidden="0"/>
            <p:cNvSpPr/>
            <p:nvPr isPhoto="0" userDrawn="0"/>
          </p:nvSpPr>
          <p:spPr bwMode="auto">
            <a:xfrm>
              <a:off x="172033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13" hidden="0"/>
            <p:cNvSpPr/>
            <p:nvPr isPhoto="0" userDrawn="0"/>
          </p:nvSpPr>
          <p:spPr bwMode="auto">
            <a:xfrm>
              <a:off x="1146891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" name="Google Shape;756;p13" hidden="0"/>
            <p:cNvSpPr/>
            <p:nvPr isPhoto="0" userDrawn="0"/>
          </p:nvSpPr>
          <p:spPr bwMode="auto">
            <a:xfrm>
              <a:off x="1146891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" name="Google Shape;757;p13" hidden="0"/>
            <p:cNvSpPr/>
            <p:nvPr isPhoto="0" userDrawn="0"/>
          </p:nvSpPr>
          <p:spPr bwMode="auto">
            <a:xfrm>
              <a:off x="2867228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13" hidden="0"/>
            <p:cNvSpPr/>
            <p:nvPr isPhoto="0" userDrawn="0"/>
          </p:nvSpPr>
          <p:spPr bwMode="auto">
            <a:xfrm>
              <a:off x="2867228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13" hidden="0"/>
            <p:cNvSpPr/>
            <p:nvPr isPhoto="0" userDrawn="0"/>
          </p:nvSpPr>
          <p:spPr bwMode="auto">
            <a:xfrm>
              <a:off x="2867228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13" hidden="0"/>
            <p:cNvSpPr/>
            <p:nvPr isPhoto="0" userDrawn="0"/>
          </p:nvSpPr>
          <p:spPr bwMode="auto">
            <a:xfrm>
              <a:off x="2293783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13" hidden="0"/>
            <p:cNvSpPr/>
            <p:nvPr isPhoto="0" userDrawn="0"/>
          </p:nvSpPr>
          <p:spPr bwMode="auto">
            <a:xfrm>
              <a:off x="4014120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13" hidden="0"/>
            <p:cNvSpPr/>
            <p:nvPr isPhoto="0" userDrawn="0"/>
          </p:nvSpPr>
          <p:spPr bwMode="auto">
            <a:xfrm>
              <a:off x="4014120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13" hidden="0"/>
            <p:cNvSpPr/>
            <p:nvPr isPhoto="0" userDrawn="0"/>
          </p:nvSpPr>
          <p:spPr bwMode="auto">
            <a:xfrm>
              <a:off x="4014120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13" hidden="0"/>
            <p:cNvSpPr/>
            <p:nvPr isPhoto="0" userDrawn="0"/>
          </p:nvSpPr>
          <p:spPr bwMode="auto">
            <a:xfrm>
              <a:off x="4571990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13" hidden="0"/>
            <p:cNvSpPr/>
            <p:nvPr isPhoto="0" userDrawn="0"/>
          </p:nvSpPr>
          <p:spPr bwMode="auto">
            <a:xfrm>
              <a:off x="4571990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" name="Google Shape;766;p13" hidden="0"/>
            <p:cNvSpPr/>
            <p:nvPr isPhoto="0" userDrawn="0"/>
          </p:nvSpPr>
          <p:spPr bwMode="auto">
            <a:xfrm>
              <a:off x="6292327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7" name="Google Shape;767;p13" hidden="0"/>
            <p:cNvSpPr/>
            <p:nvPr isPhoto="0" userDrawn="0"/>
          </p:nvSpPr>
          <p:spPr bwMode="auto">
            <a:xfrm>
              <a:off x="629232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8" name="Google Shape;768;p13" hidden="0"/>
            <p:cNvSpPr/>
            <p:nvPr isPhoto="0" userDrawn="0"/>
          </p:nvSpPr>
          <p:spPr bwMode="auto">
            <a:xfrm>
              <a:off x="6292327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9" name="Google Shape;769;p13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13" hidden="0"/>
            <p:cNvSpPr/>
            <p:nvPr isPhoto="0" userDrawn="0"/>
          </p:nvSpPr>
          <p:spPr bwMode="auto">
            <a:xfrm>
              <a:off x="5718882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1" name="Google Shape;771;p13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2" name="Google Shape;772;p13" hidden="0"/>
            <p:cNvSpPr/>
            <p:nvPr isPhoto="0" userDrawn="0"/>
          </p:nvSpPr>
          <p:spPr bwMode="auto">
            <a:xfrm>
              <a:off x="6857986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3" name="Google Shape;773;p13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13" hidden="0"/>
            <p:cNvSpPr/>
            <p:nvPr isPhoto="0" userDrawn="0"/>
          </p:nvSpPr>
          <p:spPr bwMode="auto">
            <a:xfrm>
              <a:off x="5718882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75" name="Google Shape;775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6" name="Google Shape;776;p13" hidden="0"/>
            <p:cNvSpPr/>
            <p:nvPr isPhoto="0" userDrawn="0"/>
          </p:nvSpPr>
          <p:spPr bwMode="auto">
            <a:xfrm>
              <a:off x="573433" y="171299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13" hidden="0"/>
            <p:cNvSpPr/>
            <p:nvPr isPhoto="0" userDrawn="0"/>
          </p:nvSpPr>
          <p:spPr bwMode="auto">
            <a:xfrm>
              <a:off x="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13" hidden="0"/>
            <p:cNvSpPr/>
            <p:nvPr isPhoto="0" userDrawn="0"/>
          </p:nvSpPr>
          <p:spPr bwMode="auto">
            <a:xfrm>
              <a:off x="0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13" hidden="0"/>
            <p:cNvSpPr/>
            <p:nvPr isPhoto="0" userDrawn="0"/>
          </p:nvSpPr>
          <p:spPr bwMode="auto">
            <a:xfrm>
              <a:off x="1720337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13" hidden="0"/>
            <p:cNvSpPr/>
            <p:nvPr isPhoto="0" userDrawn="0"/>
          </p:nvSpPr>
          <p:spPr bwMode="auto">
            <a:xfrm>
              <a:off x="1146891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13" hidden="0"/>
            <p:cNvSpPr/>
            <p:nvPr isPhoto="0" userDrawn="0"/>
          </p:nvSpPr>
          <p:spPr bwMode="auto">
            <a:xfrm>
              <a:off x="114689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13" hidden="0"/>
            <p:cNvSpPr/>
            <p:nvPr isPhoto="0" userDrawn="0"/>
          </p:nvSpPr>
          <p:spPr bwMode="auto">
            <a:xfrm>
              <a:off x="2867228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13" hidden="0"/>
            <p:cNvSpPr/>
            <p:nvPr isPhoto="0" userDrawn="0"/>
          </p:nvSpPr>
          <p:spPr bwMode="auto">
            <a:xfrm>
              <a:off x="2867228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13" hidden="0"/>
            <p:cNvSpPr/>
            <p:nvPr isPhoto="0" userDrawn="0"/>
          </p:nvSpPr>
          <p:spPr bwMode="auto">
            <a:xfrm>
              <a:off x="2293783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" name="Google Shape;785;p13" hidden="0"/>
            <p:cNvSpPr/>
            <p:nvPr isPhoto="0" userDrawn="0"/>
          </p:nvSpPr>
          <p:spPr bwMode="auto">
            <a:xfrm>
              <a:off x="4014120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" name="Google Shape;786;p13" hidden="0"/>
            <p:cNvSpPr/>
            <p:nvPr isPhoto="0" userDrawn="0"/>
          </p:nvSpPr>
          <p:spPr bwMode="auto">
            <a:xfrm>
              <a:off x="3440674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13" hidden="0"/>
            <p:cNvSpPr/>
            <p:nvPr isPhoto="0" userDrawn="0"/>
          </p:nvSpPr>
          <p:spPr bwMode="auto">
            <a:xfrm>
              <a:off x="3440674" y="2858018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13" hidden="0"/>
            <p:cNvSpPr/>
            <p:nvPr isPhoto="0" userDrawn="0"/>
          </p:nvSpPr>
          <p:spPr bwMode="auto">
            <a:xfrm>
              <a:off x="514543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13" hidden="0"/>
            <p:cNvSpPr/>
            <p:nvPr isPhoto="0" userDrawn="0"/>
          </p:nvSpPr>
          <p:spPr bwMode="auto">
            <a:xfrm>
              <a:off x="514543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0" name="Google Shape;790;p13" hidden="0"/>
            <p:cNvSpPr/>
            <p:nvPr isPhoto="0" userDrawn="0"/>
          </p:nvSpPr>
          <p:spPr bwMode="auto">
            <a:xfrm>
              <a:off x="4571990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13" hidden="0"/>
            <p:cNvSpPr/>
            <p:nvPr isPhoto="0" userDrawn="0"/>
          </p:nvSpPr>
          <p:spPr bwMode="auto">
            <a:xfrm>
              <a:off x="6292327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13" hidden="0"/>
            <p:cNvSpPr/>
            <p:nvPr isPhoto="0" userDrawn="0"/>
          </p:nvSpPr>
          <p:spPr bwMode="auto">
            <a:xfrm>
              <a:off x="5718882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13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13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" name="Google Shape;795;p13" hidden="0"/>
            <p:cNvSpPr/>
            <p:nvPr isPhoto="0" userDrawn="0"/>
          </p:nvSpPr>
          <p:spPr bwMode="auto">
            <a:xfrm>
              <a:off x="685798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13" hidden="0"/>
            <p:cNvSpPr/>
            <p:nvPr isPhoto="0" userDrawn="0"/>
          </p:nvSpPr>
          <p:spPr bwMode="auto">
            <a:xfrm>
              <a:off x="685798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13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13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13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00" name="Google Shape;800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01" name="Google Shape;801;p13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13" hidden="0"/>
            <p:cNvSpPr/>
            <p:nvPr isPhoto="0" userDrawn="0"/>
          </p:nvSpPr>
          <p:spPr bwMode="auto">
            <a:xfrm>
              <a:off x="573433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13" hidden="0"/>
            <p:cNvSpPr/>
            <p:nvPr isPhoto="0" userDrawn="0"/>
          </p:nvSpPr>
          <p:spPr bwMode="auto">
            <a:xfrm>
              <a:off x="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13" hidden="0"/>
            <p:cNvSpPr/>
            <p:nvPr isPhoto="0" userDrawn="0"/>
          </p:nvSpPr>
          <p:spPr bwMode="auto">
            <a:xfrm>
              <a:off x="1720337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13" hidden="0"/>
            <p:cNvSpPr/>
            <p:nvPr isPhoto="0" userDrawn="0"/>
          </p:nvSpPr>
          <p:spPr bwMode="auto">
            <a:xfrm>
              <a:off x="1720337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13" hidden="0"/>
            <p:cNvSpPr/>
            <p:nvPr isPhoto="0" userDrawn="0"/>
          </p:nvSpPr>
          <p:spPr bwMode="auto">
            <a:xfrm>
              <a:off x="114689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13" hidden="0"/>
            <p:cNvSpPr/>
            <p:nvPr isPhoto="0" userDrawn="0"/>
          </p:nvSpPr>
          <p:spPr bwMode="auto">
            <a:xfrm>
              <a:off x="2867228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13" hidden="0"/>
            <p:cNvSpPr/>
            <p:nvPr isPhoto="0" userDrawn="0"/>
          </p:nvSpPr>
          <p:spPr bwMode="auto">
            <a:xfrm>
              <a:off x="2293783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13" hidden="0"/>
            <p:cNvSpPr/>
            <p:nvPr isPhoto="0" userDrawn="0"/>
          </p:nvSpPr>
          <p:spPr bwMode="auto">
            <a:xfrm>
              <a:off x="2293783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13" hidden="0"/>
            <p:cNvSpPr/>
            <p:nvPr isPhoto="0" userDrawn="0"/>
          </p:nvSpPr>
          <p:spPr bwMode="auto">
            <a:xfrm>
              <a:off x="4014120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13" hidden="0"/>
            <p:cNvSpPr/>
            <p:nvPr isPhoto="0" userDrawn="0"/>
          </p:nvSpPr>
          <p:spPr bwMode="auto">
            <a:xfrm>
              <a:off x="3440674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13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13" hidden="0"/>
            <p:cNvSpPr/>
            <p:nvPr isPhoto="0" userDrawn="0"/>
          </p:nvSpPr>
          <p:spPr bwMode="auto">
            <a:xfrm>
              <a:off x="5145436" y="171299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13" hidden="0"/>
            <p:cNvSpPr/>
            <p:nvPr isPhoto="0" userDrawn="0"/>
          </p:nvSpPr>
          <p:spPr bwMode="auto">
            <a:xfrm>
              <a:off x="4571990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13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6" name="Google Shape;816;p13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7" name="Google Shape;817;p13" hidden="0"/>
            <p:cNvSpPr/>
            <p:nvPr isPhoto="0" userDrawn="0"/>
          </p:nvSpPr>
          <p:spPr bwMode="auto">
            <a:xfrm>
              <a:off x="6292327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8" name="Google Shape;818;p13" hidden="0"/>
            <p:cNvSpPr/>
            <p:nvPr isPhoto="0" userDrawn="0"/>
          </p:nvSpPr>
          <p:spPr bwMode="auto">
            <a:xfrm>
              <a:off x="5718882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13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13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1" name="Google Shape;821;p13" hidden="0"/>
            <p:cNvSpPr/>
            <p:nvPr isPhoto="0" userDrawn="0"/>
          </p:nvSpPr>
          <p:spPr bwMode="auto">
            <a:xfrm>
              <a:off x="6857986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2" name="Google Shape;822;p13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13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13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13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26" name="Google Shape;826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7" name="Google Shape;827;p13" hidden="0"/>
            <p:cNvSpPr/>
            <p:nvPr isPhoto="0" userDrawn="0"/>
          </p:nvSpPr>
          <p:spPr bwMode="auto">
            <a:xfrm>
              <a:off x="57343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8" name="Google Shape;828;p13" hidden="0"/>
            <p:cNvSpPr/>
            <p:nvPr isPhoto="0" userDrawn="0"/>
          </p:nvSpPr>
          <p:spPr bwMode="auto">
            <a:xfrm>
              <a:off x="0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" name="Google Shape;829;p13" hidden="0"/>
            <p:cNvSpPr/>
            <p:nvPr isPhoto="0" userDrawn="0"/>
          </p:nvSpPr>
          <p:spPr bwMode="auto">
            <a:xfrm>
              <a:off x="0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0" name="Google Shape;830;p13" hidden="0"/>
            <p:cNvSpPr/>
            <p:nvPr isPhoto="0" userDrawn="0"/>
          </p:nvSpPr>
          <p:spPr bwMode="auto">
            <a:xfrm>
              <a:off x="1720337" y="1140477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1" name="Google Shape;831;p13" hidden="0"/>
            <p:cNvSpPr/>
            <p:nvPr isPhoto="0" userDrawn="0"/>
          </p:nvSpPr>
          <p:spPr bwMode="auto">
            <a:xfrm>
              <a:off x="1146891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2" name="Google Shape;832;p13" hidden="0"/>
            <p:cNvSpPr/>
            <p:nvPr isPhoto="0" userDrawn="0"/>
          </p:nvSpPr>
          <p:spPr bwMode="auto">
            <a:xfrm>
              <a:off x="229378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" name="Google Shape;833;p13" hidden="0"/>
            <p:cNvSpPr/>
            <p:nvPr isPhoto="0" userDrawn="0"/>
          </p:nvSpPr>
          <p:spPr bwMode="auto">
            <a:xfrm>
              <a:off x="2293783" y="228550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13" hidden="0"/>
            <p:cNvSpPr/>
            <p:nvPr isPhoto="0" userDrawn="0"/>
          </p:nvSpPr>
          <p:spPr bwMode="auto">
            <a:xfrm>
              <a:off x="4014120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13" hidden="0"/>
            <p:cNvSpPr/>
            <p:nvPr isPhoto="0" userDrawn="0"/>
          </p:nvSpPr>
          <p:spPr bwMode="auto">
            <a:xfrm>
              <a:off x="4014120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13" hidden="0"/>
            <p:cNvSpPr/>
            <p:nvPr isPhoto="0" userDrawn="0"/>
          </p:nvSpPr>
          <p:spPr bwMode="auto">
            <a:xfrm>
              <a:off x="3440674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13" hidden="0"/>
            <p:cNvSpPr/>
            <p:nvPr isPhoto="0" userDrawn="0"/>
          </p:nvSpPr>
          <p:spPr bwMode="auto">
            <a:xfrm>
              <a:off x="3440674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13" hidden="0"/>
            <p:cNvSpPr/>
            <p:nvPr isPhoto="0" userDrawn="0"/>
          </p:nvSpPr>
          <p:spPr bwMode="auto">
            <a:xfrm>
              <a:off x="5145436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13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13" hidden="0"/>
            <p:cNvSpPr/>
            <p:nvPr isPhoto="0" userDrawn="0"/>
          </p:nvSpPr>
          <p:spPr bwMode="auto">
            <a:xfrm>
              <a:off x="4571990" y="228550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13" hidden="0"/>
            <p:cNvSpPr/>
            <p:nvPr isPhoto="0" userDrawn="0"/>
          </p:nvSpPr>
          <p:spPr bwMode="auto">
            <a:xfrm>
              <a:off x="6292327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13" hidden="0"/>
            <p:cNvSpPr/>
            <p:nvPr isPhoto="0" userDrawn="0"/>
          </p:nvSpPr>
          <p:spPr bwMode="auto">
            <a:xfrm>
              <a:off x="5718882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13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13" hidden="0"/>
            <p:cNvSpPr/>
            <p:nvPr isPhoto="0" userDrawn="0"/>
          </p:nvSpPr>
          <p:spPr bwMode="auto">
            <a:xfrm>
              <a:off x="6857986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13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13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13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13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13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50" name="Google Shape;850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51" name="Google Shape;851;p13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13" hidden="0"/>
            <p:cNvSpPr/>
            <p:nvPr isPhoto="0" userDrawn="0"/>
          </p:nvSpPr>
          <p:spPr bwMode="auto">
            <a:xfrm>
              <a:off x="573433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13" hidden="0"/>
            <p:cNvSpPr/>
            <p:nvPr isPhoto="0" userDrawn="0"/>
          </p:nvSpPr>
          <p:spPr bwMode="auto">
            <a:xfrm>
              <a:off x="573433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13" hidden="0"/>
            <p:cNvSpPr/>
            <p:nvPr isPhoto="0" userDrawn="0"/>
          </p:nvSpPr>
          <p:spPr bwMode="auto">
            <a:xfrm>
              <a:off x="0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13" hidden="0"/>
            <p:cNvSpPr/>
            <p:nvPr isPhoto="0" userDrawn="0"/>
          </p:nvSpPr>
          <p:spPr bwMode="auto">
            <a:xfrm>
              <a:off x="1720337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13" hidden="0"/>
            <p:cNvSpPr/>
            <p:nvPr isPhoto="0" userDrawn="0"/>
          </p:nvSpPr>
          <p:spPr bwMode="auto">
            <a:xfrm>
              <a:off x="172033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13" hidden="0"/>
            <p:cNvSpPr/>
            <p:nvPr isPhoto="0" userDrawn="0"/>
          </p:nvSpPr>
          <p:spPr bwMode="auto">
            <a:xfrm>
              <a:off x="1146891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" name="Google Shape;858;p13" hidden="0"/>
            <p:cNvSpPr/>
            <p:nvPr isPhoto="0" userDrawn="0"/>
          </p:nvSpPr>
          <p:spPr bwMode="auto">
            <a:xfrm>
              <a:off x="2867228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9" name="Google Shape;859;p13" hidden="0"/>
            <p:cNvSpPr/>
            <p:nvPr isPhoto="0" userDrawn="0"/>
          </p:nvSpPr>
          <p:spPr bwMode="auto">
            <a:xfrm>
              <a:off x="2293783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13" hidden="0"/>
            <p:cNvSpPr/>
            <p:nvPr isPhoto="0" userDrawn="0"/>
          </p:nvSpPr>
          <p:spPr bwMode="auto">
            <a:xfrm>
              <a:off x="2293783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13" hidden="0"/>
            <p:cNvSpPr/>
            <p:nvPr isPhoto="0" userDrawn="0"/>
          </p:nvSpPr>
          <p:spPr bwMode="auto">
            <a:xfrm>
              <a:off x="4014120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2" name="Google Shape;862;p13" hidden="0"/>
            <p:cNvSpPr/>
            <p:nvPr isPhoto="0" userDrawn="0"/>
          </p:nvSpPr>
          <p:spPr bwMode="auto">
            <a:xfrm>
              <a:off x="3440674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3" name="Google Shape;863;p13" hidden="0"/>
            <p:cNvSpPr/>
            <p:nvPr isPhoto="0" userDrawn="0"/>
          </p:nvSpPr>
          <p:spPr bwMode="auto">
            <a:xfrm>
              <a:off x="3440674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4" name="Google Shape;864;p13" hidden="0"/>
            <p:cNvSpPr/>
            <p:nvPr isPhoto="0" userDrawn="0"/>
          </p:nvSpPr>
          <p:spPr bwMode="auto">
            <a:xfrm>
              <a:off x="5145436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13" hidden="0"/>
            <p:cNvSpPr/>
            <p:nvPr isPhoto="0" userDrawn="0"/>
          </p:nvSpPr>
          <p:spPr bwMode="auto">
            <a:xfrm>
              <a:off x="45719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13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13" hidden="0"/>
            <p:cNvSpPr/>
            <p:nvPr isPhoto="0" userDrawn="0"/>
          </p:nvSpPr>
          <p:spPr bwMode="auto">
            <a:xfrm>
              <a:off x="5718882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13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13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0" name="Google Shape;870;p13" hidden="0"/>
            <p:cNvSpPr/>
            <p:nvPr isPhoto="0" userDrawn="0"/>
          </p:nvSpPr>
          <p:spPr bwMode="auto">
            <a:xfrm>
              <a:off x="6857986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1" name="Google Shape;871;p13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13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13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lete mosaic small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75" name="Google Shape;875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6" name="Google Shape;876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7" name="Google Shape;877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8" name="Google Shape;878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9" name="Google Shape;879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0" name="Google Shape;880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1" name="Google Shape;881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2" name="Google Shape;882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3" name="Google Shape;883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4" name="Google Shape;884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5" name="Google Shape;885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6" name="Google Shape;886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7" name="Google Shape;887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8" name="Google Shape;888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9" name="Google Shape;889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0" name="Google Shape;890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1" name="Google Shape;891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2" name="Google Shape;892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3" name="Google Shape;893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4" name="Google Shape;894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5" name="Google Shape;895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6" name="Google Shape;896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7" name="Google Shape;897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8" name="Google Shape;898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9" name="Google Shape;899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0" name="Google Shape;900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1" name="Google Shape;901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02" name="Google Shape;902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903" name="Google Shape;903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4" name="Google Shape;904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5" name="Google Shape;905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6" name="Google Shape;906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7" name="Google Shape;907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8" name="Google Shape;908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9" name="Google Shape;909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0" name="Google Shape;910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1" name="Google Shape;911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2" name="Google Shape;912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3" name="Google Shape;913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4" name="Google Shape;914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5" name="Google Shape;915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6" name="Google Shape;916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7" name="Google Shape;917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8" name="Google Shape;918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9" name="Google Shape;919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0" name="Google Shape;920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1" name="Google Shape;921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2" name="Google Shape;922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3" name="Google Shape;923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4" name="Google Shape;924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5" name="Google Shape;925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6" name="Google Shape;926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7" name="Google Shape;927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28" name="Google Shape;928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9" name="Google Shape;929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0" name="Google Shape;930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1" name="Google Shape;931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2" name="Google Shape;932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3" name="Google Shape;933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4" name="Google Shape;934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5" name="Google Shape;935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6" name="Google Shape;936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7" name="Google Shape;937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8" name="Google Shape;938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9" name="Google Shape;939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0" name="Google Shape;940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1" name="Google Shape;941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2" name="Google Shape;942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3" name="Google Shape;943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4" name="Google Shape;944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5" name="Google Shape;945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6" name="Google Shape;946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7" name="Google Shape;947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8" name="Google Shape;948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9" name="Google Shape;949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0" name="Google Shape;950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1" name="Google Shape;951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2" name="Google Shape;952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3" name="Google Shape;953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54" name="Google Shape;954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5" name="Google Shape;955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6" name="Google Shape;956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7" name="Google Shape;957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8" name="Google Shape;958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9" name="Google Shape;959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0" name="Google Shape;960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1" name="Google Shape;961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2" name="Google Shape;962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3" name="Google Shape;963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4" name="Google Shape;964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5" name="Google Shape;965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6" name="Google Shape;966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7" name="Google Shape;967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8" name="Google Shape;968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9" name="Google Shape;969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0" name="Google Shape;970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1" name="Google Shape;971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2" name="Google Shape;972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3" name="Google Shape;973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4" name="Google Shape;974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5" name="Google Shape;975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6" name="Google Shape;976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7" name="Google Shape;977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8" name="Google Shape;978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9" name="Google Shape;979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980" name="Google Shape;980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81" name="Google Shape;981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82" name="Google Shape;982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3" name="Google Shape;983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4" name="Google Shape;984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5" name="Google Shape;985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6" name="Google Shape;986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7" name="Google Shape;987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8" name="Google Shape;988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9" name="Google Shape;989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0" name="Google Shape;990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1" name="Google Shape;991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2" name="Google Shape;992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3" name="Google Shape;993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4" name="Google Shape;994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5" name="Google Shape;995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6" name="Google Shape;996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7" name="Google Shape;997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8" name="Google Shape;998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9" name="Google Shape;999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0" name="Google Shape;1000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1" name="Google Shape;1001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2" name="Google Shape;1002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3" name="Google Shape;1003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4" name="Google Shape;1004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5" name="Google Shape;1005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06" name="Google Shape;1006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7" name="Google Shape;1007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8" name="Google Shape;1008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9" name="Google Shape;1009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0" name="Google Shape;1010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1" name="Google Shape;1011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2" name="Google Shape;1012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3" name="Google Shape;1013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4" name="Google Shape;1014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5" name="Google Shape;1015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6" name="Google Shape;1016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7" name="Google Shape;1017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0" name="Google Shape;1020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1" name="Google Shape;1021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7" name="Google Shape;1027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8" name="Google Shape;1028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1" name="Google Shape;1031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32" name="Google Shape;1032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4" name="Google Shape;1034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5" name="Google Shape;1035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7" name="Google Shape;1037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8" name="Google Shape;1038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3" name="Google Shape;1053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4" name="Google Shape;1054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5" name="Google Shape;1055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56" name="Google Shape;1056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7" name="Google Shape;1057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8" name="Google Shape;1058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9" name="Google Shape;1059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0" name="Google Shape;1060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1" name="Google Shape;1061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2" name="Google Shape;1062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3" name="Google Shape;1063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4" name="Google Shape;1064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5" name="Google Shape;1065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6" name="Google Shape;1066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7" name="Google Shape;1067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8" name="Google Shape;1068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9" name="Google Shape;1069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0" name="Google Shape;1070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1" name="Google Shape;1071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2" name="Google Shape;1072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3" name="Google Shape;1073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4" name="Google Shape;1074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5" name="Google Shape;1075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6" name="Google Shape;1076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7" name="Google Shape;1077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8" name="Google Shape;1078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9" name="Google Shape;1079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0" name="Google Shape;1080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081" name="Google Shape;1081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82" name="Google Shape;1082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83" name="Google Shape;1083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4" name="Google Shape;1084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5" name="Google Shape;1085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6" name="Google Shape;1086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7" name="Google Shape;1087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8" name="Google Shape;1088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9" name="Google Shape;1089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0" name="Google Shape;1090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1" name="Google Shape;1091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2" name="Google Shape;1092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3" name="Google Shape;1093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4" name="Google Shape;1094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5" name="Google Shape;1095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6" name="Google Shape;1096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7" name="Google Shape;1097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8" name="Google Shape;1098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9" name="Google Shape;1099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0" name="Google Shape;1100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1" name="Google Shape;1101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2" name="Google Shape;1102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3" name="Google Shape;1103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4" name="Google Shape;1104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5" name="Google Shape;1105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6" name="Google Shape;1106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07" name="Google Shape;1107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8" name="Google Shape;1108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9" name="Google Shape;1109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0" name="Google Shape;1110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1" name="Google Shape;1111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2" name="Google Shape;1112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3" name="Google Shape;1113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4" name="Google Shape;1114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5" name="Google Shape;1115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6" name="Google Shape;1116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7" name="Google Shape;1117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8" name="Google Shape;1118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9" name="Google Shape;1119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0" name="Google Shape;1120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1" name="Google Shape;1121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2" name="Google Shape;1122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3" name="Google Shape;1123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4" name="Google Shape;1124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5" name="Google Shape;1125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6" name="Google Shape;1126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7" name="Google Shape;1127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8" name="Google Shape;1128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9" name="Google Shape;1129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0" name="Google Shape;1130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1" name="Google Shape;1131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32" name="Google Shape;1132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33" name="Google Shape;1133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4" name="Google Shape;1134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5" name="Google Shape;1135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6" name="Google Shape;1136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7" name="Google Shape;1137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8" name="Google Shape;1138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9" name="Google Shape;1139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0" name="Google Shape;1140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1" name="Google Shape;1141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2" name="Google Shape;1142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3" name="Google Shape;1143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4" name="Google Shape;1144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5" name="Google Shape;1145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6" name="Google Shape;1146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7" name="Google Shape;1147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8" name="Google Shape;1148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9" name="Google Shape;1149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0" name="Google Shape;1150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1" name="Google Shape;1151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2" name="Google Shape;1152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3" name="Google Shape;1153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4" name="Google Shape;1154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5" name="Google Shape;1155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6" name="Google Shape;1156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57" name="Google Shape;1157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8" name="Google Shape;1158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9" name="Google Shape;1159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0" name="Google Shape;1160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1" name="Google Shape;1161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2" name="Google Shape;1162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3" name="Google Shape;1163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4" name="Google Shape;1164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5" name="Google Shape;1165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6" name="Google Shape;1166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7" name="Google Shape;1167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8" name="Google Shape;1168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9" name="Google Shape;1169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0" name="Google Shape;1170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1" name="Google Shape;1171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2" name="Google Shape;1172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3" name="Google Shape;1173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4" name="Google Shape;1174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5" name="Google Shape;1175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6" name="Google Shape;1176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7" name="Google Shape;1177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8" name="Google Shape;1178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9" name="Google Shape;1179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0" name="Google Shape;1180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1" name="Google Shape;1181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182" name="Google Shape;1182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83" name="Google Shape;1183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84" name="Google Shape;1184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5" name="Google Shape;1185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6" name="Google Shape;1186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7" name="Google Shape;1187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8" name="Google Shape;1188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9" name="Google Shape;1189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0" name="Google Shape;1190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1" name="Google Shape;1191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2" name="Google Shape;1192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3" name="Google Shape;1193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4" name="Google Shape;1194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5" name="Google Shape;1195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6" name="Google Shape;1196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7" name="Google Shape;1197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8" name="Google Shape;1198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9" name="Google Shape;1199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0" name="Google Shape;1200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1" name="Google Shape;1201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2" name="Google Shape;1202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3" name="Google Shape;1203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4" name="Google Shape;1204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5" name="Google Shape;1205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6" name="Google Shape;1206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7" name="Google Shape;1207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8" name="Google Shape;1208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09" name="Google Shape;1209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10" name="Google Shape;1210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1" name="Google Shape;1211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2" name="Google Shape;1212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3" name="Google Shape;1213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4" name="Google Shape;1214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5" name="Google Shape;1215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6" name="Google Shape;1216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7" name="Google Shape;1217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8" name="Google Shape;1218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9" name="Google Shape;1219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0" name="Google Shape;1220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1" name="Google Shape;1221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2" name="Google Shape;1222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3" name="Google Shape;1223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4" name="Google Shape;1224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5" name="Google Shape;1225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6" name="Google Shape;1226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7" name="Google Shape;1227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8" name="Google Shape;1228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9" name="Google Shape;1229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0" name="Google Shape;1230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1" name="Google Shape;1231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2" name="Google Shape;1232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3" name="Google Shape;1233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4" name="Google Shape;1234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35" name="Google Shape;1235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6" name="Google Shape;1236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7" name="Google Shape;1237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8" name="Google Shape;1238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9" name="Google Shape;1239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0" name="Google Shape;1240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1" name="Google Shape;1241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2" name="Google Shape;1242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3" name="Google Shape;1243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4" name="Google Shape;1244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5" name="Google Shape;1245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6" name="Google Shape;1246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7" name="Google Shape;1247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8" name="Google Shape;1248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9" name="Google Shape;1249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0" name="Google Shape;1250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1" name="Google Shape;1251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2" name="Google Shape;1252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3" name="Google Shape;1253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4" name="Google Shape;1254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5" name="Google Shape;1255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6" name="Google Shape;1256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7" name="Google Shape;1257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8" name="Google Shape;1258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9" name="Google Shape;1259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0" name="Google Shape;1260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61" name="Google Shape;1261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62" name="Google Shape;1262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3" name="Google Shape;1263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4" name="Google Shape;1264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5" name="Google Shape;1265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6" name="Google Shape;1266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7" name="Google Shape;1267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8" name="Google Shape;1268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9" name="Google Shape;1269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0" name="Google Shape;1270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1" name="Google Shape;1271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2" name="Google Shape;1272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3" name="Google Shape;1273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4" name="Google Shape;1274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5" name="Google Shape;1275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6" name="Google Shape;1276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7" name="Google Shape;1277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8" name="Google Shape;1278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9" name="Google Shape;1279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0" name="Google Shape;1280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1" name="Google Shape;1281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2" name="Google Shape;1282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3" name="Google Shape;1283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4" name="Google Shape;1284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5" name="Google Shape;1285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6" name="Google Shape;1286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287" name="Google Shape;1287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8" name="Google Shape;1288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9" name="Google Shape;1289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0" name="Google Shape;1290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1" name="Google Shape;1291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2" name="Google Shape;1292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3" name="Google Shape;1293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4" name="Google Shape;1294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5" name="Google Shape;1295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6" name="Google Shape;1296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7" name="Google Shape;1297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8" name="Google Shape;1298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9" name="Google Shape;1299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0" name="Google Shape;1300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1" name="Google Shape;1301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2" name="Google Shape;1302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3" name="Google Shape;1303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4" name="Google Shape;1304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5" name="Google Shape;1305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6" name="Google Shape;1306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7" name="Google Shape;1307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8" name="Google Shape;1308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9" name="Google Shape;1309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0" name="Google Shape;1310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1" name="Google Shape;1311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12" name="Google Shape;1312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13" name="Google Shape;1313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4" name="Google Shape;1314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5" name="Google Shape;1315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6" name="Google Shape;1316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7" name="Google Shape;1317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8" name="Google Shape;1318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9" name="Google Shape;1319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0" name="Google Shape;1320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1" name="Google Shape;1321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2" name="Google Shape;1322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3" name="Google Shape;1323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4" name="Google Shape;1324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5" name="Google Shape;1325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6" name="Google Shape;1326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7" name="Google Shape;1327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8" name="Google Shape;1328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9" name="Google Shape;1329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0" name="Google Shape;1330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1" name="Google Shape;1331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2" name="Google Shape;1332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3" name="Google Shape;1333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4" name="Google Shape;1334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5" name="Google Shape;1335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36" name="Google Shape;1336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7" name="Google Shape;1337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8" name="Google Shape;1338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9" name="Google Shape;1339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0" name="Google Shape;1340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1" name="Google Shape;1341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2" name="Google Shape;1342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3" name="Google Shape;1343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4" name="Google Shape;1344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5" name="Google Shape;1345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6" name="Google Shape;1346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7" name="Google Shape;1347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8" name="Google Shape;1348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9" name="Google Shape;1349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0" name="Google Shape;1350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1" name="Google Shape;1351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2" name="Google Shape;1352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3" name="Google Shape;1353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4" name="Google Shape;1354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5" name="Google Shape;1355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6" name="Google Shape;1356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7" name="Google Shape;1357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8" name="Google Shape;1358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9" name="Google Shape;1359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60" name="Google Shape;1360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61" name="Google Shape;1361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2" name="Google Shape;1362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3" name="Google Shape;1363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4" name="Google Shape;1364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5" name="Google Shape;1365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6" name="Google Shape;1366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7" name="Google Shape;1367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8" name="Google Shape;1368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9" name="Google Shape;1369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0" name="Google Shape;1370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1" name="Google Shape;1371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2" name="Google Shape;1372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3" name="Google Shape;1373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4" name="Google Shape;1374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5" name="Google Shape;1375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6" name="Google Shape;1376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7" name="Google Shape;1377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8" name="Google Shape;1378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9" name="Google Shape;1379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0" name="Google Shape;1380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1" name="Google Shape;1381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2" name="Google Shape;1382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3" name="Google Shape;1383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384" name="Google Shape;1384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5" name="Google Shape;1385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6" name="Google Shape;1386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7" name="Google Shape;1387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8" name="Google Shape;1388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9" name="Google Shape;1389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0" name="Google Shape;1390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1" name="Google Shape;1391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2" name="Google Shape;1392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3" name="Google Shape;1393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4" name="Google Shape;1394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5" name="Google Shape;1395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6" name="Google Shape;1396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7" name="Google Shape;1397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8" name="Google Shape;1398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9" name="Google Shape;1399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0" name="Google Shape;1400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1" name="Google Shape;1401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2" name="Google Shape;1402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3" name="Google Shape;1403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4" name="Google Shape;1404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5" name="Google Shape;1405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6" name="Google Shape;1406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7" name="Google Shape;1407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8" name="Google Shape;1408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09" name="Google Shape;1409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10" name="Google Shape;1410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1" name="Google Shape;1411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2" name="Google Shape;1412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3" name="Google Shape;1413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4" name="Google Shape;1414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5" name="Google Shape;1415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6" name="Google Shape;1416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7" name="Google Shape;1417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8" name="Google Shape;1418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9" name="Google Shape;1419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0" name="Google Shape;1420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1" name="Google Shape;1421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2" name="Google Shape;1422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3" name="Google Shape;1423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4" name="Google Shape;1424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5" name="Google Shape;1425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6" name="Google Shape;1426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7" name="Google Shape;1427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8" name="Google Shape;1428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9" name="Google Shape;1429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0" name="Google Shape;1430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1" name="Google Shape;1431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2" name="Google Shape;1432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33" name="Google Shape;1433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34" name="Google Shape;1434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5" name="Google Shape;1435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6" name="Google Shape;1436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7" name="Google Shape;1437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8" name="Google Shape;1438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9" name="Google Shape;1439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0" name="Google Shape;1440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1" name="Google Shape;1441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2" name="Google Shape;1442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3" name="Google Shape;1443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4" name="Google Shape;1444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5" name="Google Shape;1445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6" name="Google Shape;1446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7" name="Google Shape;1447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8" name="Google Shape;1448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9" name="Google Shape;1449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0" name="Google Shape;1450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1" name="Google Shape;1451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2" name="Google Shape;1452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3" name="Google Shape;1453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4" name="Google Shape;1454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5" name="Google Shape;1455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6" name="Google Shape;1456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57" name="Google Shape;1457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8" name="Google Shape;1458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9" name="Google Shape;1459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0" name="Google Shape;1460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1" name="Google Shape;1461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2" name="Google Shape;1462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3" name="Google Shape;1463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4" name="Google Shape;1464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5" name="Google Shape;1465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6" name="Google Shape;1466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7" name="Google Shape;1467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8" name="Google Shape;1468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9" name="Google Shape;1469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0" name="Google Shape;1470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1" name="Google Shape;1471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2" name="Google Shape;1472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3" name="Google Shape;1473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4" name="Google Shape;1474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5" name="Google Shape;1475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6" name="Google Shape;1476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7" name="Google Shape;1477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8" name="Google Shape;1478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9" name="Google Shape;1479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0" name="Google Shape;1480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481" name="Google Shape;1481;p1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890850" y="4878850"/>
            <a:ext cx="2859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"/>
              <a:buChar char="□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9pPr>
          </a:lstStyle>
          <a:p>
            <a:pPr>
              <a:defRPr/>
            </a:pPr>
            <a:fld id="{00000000-1234-1234-1234-123412341234}" type="slidenum">
              <a:rPr lang="en"/>
              <a:t/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/>
          <a:ea typeface="Calibri"/>
          <a:cs typeface="Calibri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" name="Google Shape;1486;p1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7720" y="1134595"/>
            <a:ext cx="5707996" cy="2855606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Проект </a:t>
            </a:r>
            <a:r>
              <a:rPr lang="en-US"/>
              <a:t>Flask</a:t>
            </a:r>
            <a:br>
              <a:rPr lang="en-US"/>
            </a:br>
            <a:r>
              <a:rPr lang="ru-RU"/>
              <a:t>`Инструмент для точного земледелия`</a:t>
            </a:r>
            <a:endParaRPr/>
          </a:p>
        </p:txBody>
      </p:sp>
      <p:sp>
        <p:nvSpPr>
          <p:cNvPr id="1882569960" name="Google Shape;1486;p15" hidden="0"/>
          <p:cNvSpPr txBox="1">
            <a:spLocks noGrp="1"/>
          </p:cNvSpPr>
          <p:nvPr isPhoto="0" userDrawn="0"/>
        </p:nvSpPr>
        <p:spPr bwMode="auto">
          <a:xfrm flipH="0" flipV="0">
            <a:off x="6290809" y="3990202"/>
            <a:ext cx="2848918" cy="114986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200">
                <a:solidFill>
                  <a:schemeClr val="tx1"/>
                </a:solidFill>
              </a:rPr>
              <a:t>Выполнил </a:t>
            </a:r>
            <a:r>
              <a:rPr lang="ru-RU" sz="2200">
                <a:solidFill>
                  <a:schemeClr val="tx1"/>
                </a:solidFill>
              </a:rPr>
              <a:t>ученик</a:t>
            </a:r>
            <a:endParaRPr sz="2200">
              <a:solidFill>
                <a:schemeClr val="tx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200">
                <a:solidFill>
                  <a:schemeClr val="tx1"/>
                </a:solidFill>
              </a:rPr>
              <a:t>9 класса Антончиков Артём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" name="Google Shape;1728;p3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1729" name="Google Shape;1729;p37" hidden="0"/>
          <p:cNvSpPr txBox="1">
            <a:spLocks noGrp="1"/>
          </p:cNvSpPr>
          <p:nvPr isPhoto="0" userDrawn="0">
            <p:ph type="ctrTitle" idx="4294967295" hasCustomPrompt="0"/>
          </p:nvPr>
        </p:nvSpPr>
        <p:spPr bwMode="auto">
          <a:xfrm>
            <a:off x="1141749" y="1198272"/>
            <a:ext cx="5133407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6000"/>
              <a:t>Спасибо!</a:t>
            </a:r>
            <a:endParaRPr sz="6000"/>
          </a:p>
        </p:txBody>
      </p:sp>
      <p:sp>
        <p:nvSpPr>
          <p:cNvPr id="1730" name="Google Shape;1730;p37" hidden="0"/>
          <p:cNvSpPr txBox="1">
            <a:spLocks noGrp="1"/>
          </p:cNvSpPr>
          <p:nvPr isPhoto="0" userDrawn="0">
            <p:ph type="subTitle" idx="4294967295" hasCustomPrompt="0"/>
          </p:nvPr>
        </p:nvSpPr>
        <p:spPr bwMode="auto">
          <a:xfrm>
            <a:off x="1141750" y="1936647"/>
            <a:ext cx="3842079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latin typeface="Calibri"/>
                <a:cs typeface="Calibri"/>
              </a:rPr>
              <a:t>Проект можно найти</a:t>
            </a:r>
            <a:r>
              <a:rPr lang="en-US">
                <a:latin typeface="Calibri"/>
                <a:cs typeface="Calibri"/>
              </a:rPr>
              <a:t> здесь:</a:t>
            </a:r>
            <a:endParaRPr>
              <a:latin typeface="Calibri"/>
              <a:cs typeface="Calibri"/>
            </a:endParaRP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pPr>
            <a:r>
              <a:rPr lang="en-US">
                <a:latin typeface="Calibri"/>
                <a:cs typeface="Calibri"/>
              </a:rPr>
              <a:t>GitHub</a:t>
            </a:r>
            <a:r>
              <a:rPr lang="ru-RU">
                <a:latin typeface="Calibri"/>
                <a:cs typeface="Calibri"/>
              </a:rPr>
              <a:t> (QR-код)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46919769" name="" hidden="0"/>
          <p:cNvSpPr/>
          <p:nvPr isPhoto="0" userDrawn="0"/>
        </p:nvSpPr>
        <p:spPr bwMode="auto">
          <a:xfrm>
            <a:off x="6275155" y="2882282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338295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137706" y="1115539"/>
            <a:ext cx="2929385" cy="2929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" name="Google Shape;1520;p20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Идея</a:t>
            </a:r>
            <a:endParaRPr/>
          </a:p>
        </p:txBody>
      </p:sp>
      <p:sp>
        <p:nvSpPr>
          <p:cNvPr id="1521" name="Google Shape;1521;p2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199" lvl="0" indent="0" algn="l">
              <a:spcBef>
                <a:spcPts val="599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Идея заключается в создании сервиса для отслеживания индекса NDVI на заданном участке при помощи спутниковых снимков. Такой индекс будет отражать количество хлорофилла в растениях, а значит, и `состояние` посевов в целом.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1522" name="Google Shape;1522;p2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57199" y="510774"/>
            <a:ext cx="3885705" cy="8573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Главная страница</a:t>
            </a:r>
            <a:endParaRPr/>
          </a:p>
        </p:txBody>
      </p:sp>
      <p:sp>
        <p:nvSpPr>
          <p:cNvPr id="1565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На маршруте «/» и «/home» нас встретит главная страница с основной информацией оп проекте.</a:t>
            </a:r>
            <a:endParaRPr/>
          </a:p>
        </p:txBody>
      </p:sp>
      <p:sp>
        <p:nvSpPr>
          <p:cNvPr id="1567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1298232244" name="" hidden="0"/>
          <p:cNvPicPr>
            <a:picLocks noChangeAspect="1"/>
          </p:cNvPicPr>
          <p:nvPr isPhoto="0" userDrawn="0"/>
        </p:nvPicPr>
        <p:blipFill>
          <a:blip r:embed="rId2"/>
          <a:srcRect l="2824" t="0" r="2824" b="0"/>
          <a:stretch/>
        </p:blipFill>
        <p:spPr bwMode="auto">
          <a:xfrm flipH="0" flipV="0">
            <a:off x="4568010" y="1133703"/>
            <a:ext cx="4575863" cy="2467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1565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После регистрации мы можем посетить личный кабинет («/dashboard»), где станут доступны инструменты для выбора требуемой территории.</a:t>
            </a:r>
            <a:endParaRPr>
              <a:latin typeface="Calibri"/>
              <a:cs typeface="Calibri"/>
            </a:endParaRPr>
          </a:p>
        </p:txBody>
      </p:sp>
      <p:sp>
        <p:nvSpPr>
          <p:cNvPr id="1567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1214890009" name="" hidden="0"/>
          <p:cNvPicPr>
            <a:picLocks noChangeAspect="1"/>
          </p:cNvPicPr>
          <p:nvPr isPhoto="0" userDrawn="0"/>
        </p:nvPicPr>
        <p:blipFill>
          <a:blip r:embed="rId2"/>
          <a:srcRect l="2898" t="0" r="2898" b="0"/>
          <a:stretch/>
        </p:blipFill>
        <p:spPr bwMode="auto">
          <a:xfrm flipH="0" flipV="0">
            <a:off x="4566012" y="1125998"/>
            <a:ext cx="4577860" cy="2434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Анализ снимка</a:t>
            </a:r>
            <a:endParaRPr/>
          </a:p>
        </p:txBody>
      </p:sp>
      <p:sp>
        <p:nvSpPr>
          <p:cNvPr id="1565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Теперь мы сможем посмотреть на состояние посевов, где шкала от красного до зелёного покажет индекс NDVI на участке.</a:t>
            </a:r>
            <a:endParaRPr>
              <a:latin typeface="Calibri"/>
              <a:cs typeface="Calibri"/>
            </a:endParaRPr>
          </a:p>
        </p:txBody>
      </p:sp>
      <p:sp>
        <p:nvSpPr>
          <p:cNvPr id="1567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87836167" name="" hidden="0"/>
          <p:cNvSpPr/>
          <p:nvPr isPhoto="0" userDrawn="0"/>
        </p:nvSpPr>
        <p:spPr bwMode="auto">
          <a:xfrm flipH="0" flipV="0">
            <a:off x="2414091" y="2833463"/>
            <a:ext cx="191672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63056674" name="" hidden="0"/>
          <p:cNvPicPr>
            <a:picLocks noChangeAspect="1"/>
          </p:cNvPicPr>
          <p:nvPr isPhoto="0" userDrawn="0"/>
        </p:nvPicPr>
        <p:blipFill>
          <a:blip r:embed="rId2"/>
          <a:srcRect l="22428" t="0" r="4891" b="16680"/>
          <a:stretch/>
        </p:blipFill>
        <p:spPr bwMode="auto">
          <a:xfrm flipH="0" flipV="0">
            <a:off x="4566396" y="1017799"/>
            <a:ext cx="4577477" cy="2617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" name="Google Shape;1738;p3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Структура сайта</a:t>
            </a:r>
            <a:endParaRPr/>
          </a:p>
        </p:txBody>
      </p:sp>
      <p:sp>
        <p:nvSpPr>
          <p:cNvPr id="1740" name="Google Shape;1740;p3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70140366" name="" hidden="0"/>
          <p:cNvSpPr/>
          <p:nvPr isPhoto="0" userDrawn="0"/>
        </p:nvSpPr>
        <p:spPr bwMode="auto">
          <a:xfrm>
            <a:off x="7764302" y="5603369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917845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16" y="1578285"/>
            <a:ext cx="7430900" cy="2300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9907596" name="Google Shape;1738;p3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4"/>
            <a:ext cx="6408299" cy="857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Структура базы данных</a:t>
            </a:r>
            <a:endParaRPr/>
          </a:p>
        </p:txBody>
      </p:sp>
      <p:sp>
        <p:nvSpPr>
          <p:cNvPr id="1971224340" name="Google Shape;1740;p3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4" y="4571049"/>
            <a:ext cx="573300" cy="572400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94529D3E-F707-595E-63B6-E58A7817883A}" type="slidenum">
              <a:rPr lang="en"/>
              <a:t/>
            </a:fld>
            <a:endParaRPr/>
          </a:p>
        </p:txBody>
      </p:sp>
      <p:sp>
        <p:nvSpPr>
          <p:cNvPr id="743328035" name="" hidden="0"/>
          <p:cNvSpPr/>
          <p:nvPr isPhoto="0" userDrawn="0"/>
        </p:nvSpPr>
        <p:spPr bwMode="auto">
          <a:xfrm>
            <a:off x="7764302" y="5603369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9770350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19429" y="1869981"/>
            <a:ext cx="5561635" cy="2577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" name="Google Shape;1738;p3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Технологии</a:t>
            </a:r>
            <a:endParaRPr/>
          </a:p>
        </p:txBody>
      </p:sp>
      <p:sp>
        <p:nvSpPr>
          <p:cNvPr id="1739" name="Google Shape;1739;p3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Python 3.10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Bootstrap 4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SQLite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Sentinel API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40" name="Google Shape;1740;p3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239783" name="Google Shape;1738;p3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4"/>
            <a:ext cx="6408299" cy="857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Библиотеки</a:t>
            </a:r>
            <a:endParaRPr/>
          </a:p>
        </p:txBody>
      </p:sp>
      <p:sp>
        <p:nvSpPr>
          <p:cNvPr id="1833582692" name="Google Shape;1739;p3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49"/>
            <a:ext cx="6408299" cy="3266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Flask~=2.0.3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Flask-SQLAlchemy~=2.5.1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sentinelhub~=3.5.0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Pillow~=9.0.1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numpy~=1.22.3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WTForms~=3.0.1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Shapely~=1.8.1.post1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Werkzeug~=2.0.3</a:t>
            </a:r>
            <a:endParaRPr lang="en-US" sz="22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8426445" name="Google Shape;1740;p3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4" y="4571049"/>
            <a:ext cx="573300" cy="572400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6F853F4F-1575-E8BD-5033-7E7CCDD768EF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Nym template">
  <a:themeElements>
    <a:clrScheme name="Custom 347">
      <a:dk1>
        <a:srgbClr val="266D78"/>
      </a:dk1>
      <a:lt1>
        <a:srgbClr val="FFFFFF"/>
      </a:lt1>
      <a:dk2>
        <a:srgbClr val="798688"/>
      </a:dk2>
      <a:lt2>
        <a:srgbClr val="EEEEEA"/>
      </a:lt2>
      <a:accent1>
        <a:srgbClr val="9ED155"/>
      </a:accent1>
      <a:accent2>
        <a:srgbClr val="DFE954"/>
      </a:accent2>
      <a:accent3>
        <a:srgbClr val="50B883"/>
      </a:accent3>
      <a:accent4>
        <a:srgbClr val="5FBBC5"/>
      </a:accent4>
      <a:accent5>
        <a:srgbClr val="27868B"/>
      </a:accent5>
      <a:accent6>
        <a:srgbClr val="266D78"/>
      </a:accent6>
      <a:hlink>
        <a:srgbClr val="50B883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ONLYOFFICE/7.0.2.5</Application>
  <DocSecurity>0</DocSecurity>
  <PresentationFormat>Экран (16:9)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 Продвинутый Словарь</dc:title>
  <dc:subject/>
  <dc:creator/>
  <cp:keywords/>
  <dc:description/>
  <dc:identifier/>
  <dc:language/>
  <cp:lastModifiedBy/>
  <cp:revision>12</cp:revision>
  <dcterms:modified xsi:type="dcterms:W3CDTF">2022-05-03T02:29:06Z</dcterms:modified>
  <cp:category/>
  <cp:contentStatus/>
  <cp:version/>
</cp:coreProperties>
</file>