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573425" y="1746974"/>
            <a:ext cx="4545900" cy="1680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11" name="Google Shape;11;p2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Google Shape;12;p2" hidden="0"/>
            <p:cNvSpPr/>
            <p:nvPr isPhoto="0" userDrawn="0"/>
          </p:nvSpPr>
          <p:spPr bwMode="auto">
            <a:xfrm>
              <a:off x="3440674" y="4575559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13;p2" hidden="0"/>
            <p:cNvSpPr/>
            <p:nvPr isPhoto="0" userDrawn="0"/>
          </p:nvSpPr>
          <p:spPr bwMode="auto">
            <a:xfrm>
              <a:off x="573433" y="-4550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14;p2" hidden="0"/>
            <p:cNvSpPr/>
            <p:nvPr isPhoto="0" userDrawn="0"/>
          </p:nvSpPr>
          <p:spPr bwMode="auto">
            <a:xfrm>
              <a:off x="0" y="567964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15;p2" hidden="0"/>
            <p:cNvSpPr/>
            <p:nvPr isPhoto="0" userDrawn="0"/>
          </p:nvSpPr>
          <p:spPr bwMode="auto">
            <a:xfrm>
              <a:off x="0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16;p2" hidden="0"/>
            <p:cNvSpPr/>
            <p:nvPr isPhoto="0" userDrawn="0"/>
          </p:nvSpPr>
          <p:spPr bwMode="auto">
            <a:xfrm>
              <a:off x="1720337" y="-4550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17;p2" hidden="0"/>
            <p:cNvSpPr/>
            <p:nvPr isPhoto="0" userDrawn="0"/>
          </p:nvSpPr>
          <p:spPr bwMode="auto">
            <a:xfrm>
              <a:off x="1146891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18;p2" hidden="0"/>
            <p:cNvSpPr/>
            <p:nvPr isPhoto="0" userDrawn="0"/>
          </p:nvSpPr>
          <p:spPr bwMode="auto">
            <a:xfrm>
              <a:off x="2867228" y="567964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19;p2" hidden="0"/>
            <p:cNvSpPr/>
            <p:nvPr isPhoto="0" userDrawn="0"/>
          </p:nvSpPr>
          <p:spPr bwMode="auto">
            <a:xfrm>
              <a:off x="2867228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20;p2" hidden="0"/>
            <p:cNvSpPr/>
            <p:nvPr isPhoto="0" userDrawn="0"/>
          </p:nvSpPr>
          <p:spPr bwMode="auto">
            <a:xfrm>
              <a:off x="5145436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21;p2" hidden="0"/>
            <p:cNvSpPr/>
            <p:nvPr isPhoto="0" userDrawn="0"/>
          </p:nvSpPr>
          <p:spPr bwMode="auto">
            <a:xfrm>
              <a:off x="6292327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22;p2" hidden="0"/>
            <p:cNvSpPr/>
            <p:nvPr isPhoto="0" userDrawn="0"/>
          </p:nvSpPr>
          <p:spPr bwMode="auto">
            <a:xfrm>
              <a:off x="5718882" y="343053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23;p2" hidden="0"/>
            <p:cNvSpPr/>
            <p:nvPr isPhoto="0" userDrawn="0"/>
          </p:nvSpPr>
          <p:spPr bwMode="auto">
            <a:xfrm>
              <a:off x="5718882" y="4575559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24;p2" hidden="0"/>
            <p:cNvSpPr/>
            <p:nvPr isPhoto="0" userDrawn="0"/>
          </p:nvSpPr>
          <p:spPr bwMode="auto">
            <a:xfrm>
              <a:off x="7431431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" name="Google Shape;25;p2" hidden="0"/>
            <p:cNvSpPr/>
            <p:nvPr isPhoto="0" userDrawn="0"/>
          </p:nvSpPr>
          <p:spPr bwMode="auto">
            <a:xfrm>
              <a:off x="6857986" y="1140477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" name="Google Shape;26;p2" hidden="0"/>
            <p:cNvSpPr/>
            <p:nvPr isPhoto="0" userDrawn="0"/>
          </p:nvSpPr>
          <p:spPr bwMode="auto">
            <a:xfrm>
              <a:off x="8570535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" name="Google Shape;27;p2" hidden="0"/>
            <p:cNvSpPr/>
            <p:nvPr isPhoto="0" userDrawn="0"/>
          </p:nvSpPr>
          <p:spPr bwMode="auto">
            <a:xfrm>
              <a:off x="8570535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" name="Google Shape;28;p2" hidden="0"/>
            <p:cNvSpPr/>
            <p:nvPr isPhoto="0" userDrawn="0"/>
          </p:nvSpPr>
          <p:spPr bwMode="auto">
            <a:xfrm>
              <a:off x="7997090" y="171299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9" name="Google Shape;29;p2" hidden="0"/>
          <p:cNvGrpSpPr/>
          <p:nvPr isPhoto="0" userDrawn="0"/>
        </p:nvGrpSpPr>
        <p:grpSpPr bwMode="auto"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Google Shape;30;p2" hidden="0"/>
            <p:cNvSpPr/>
            <p:nvPr isPhoto="0" userDrawn="0"/>
          </p:nvSpPr>
          <p:spPr bwMode="auto">
            <a:xfrm>
              <a:off x="573433" y="4575559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" name="Google Shape;31;p2" hidden="0"/>
            <p:cNvSpPr/>
            <p:nvPr isPhoto="0" userDrawn="0"/>
          </p:nvSpPr>
          <p:spPr bwMode="auto">
            <a:xfrm>
              <a:off x="1146891" y="56796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" name="Google Shape;32;p2" hidden="0"/>
            <p:cNvSpPr/>
            <p:nvPr isPhoto="0" userDrawn="0"/>
          </p:nvSpPr>
          <p:spPr bwMode="auto">
            <a:xfrm>
              <a:off x="2867228" y="-4550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" name="Google Shape;33;p2" hidden="0"/>
            <p:cNvSpPr/>
            <p:nvPr isPhoto="0" userDrawn="0"/>
          </p:nvSpPr>
          <p:spPr bwMode="auto">
            <a:xfrm>
              <a:off x="2867228" y="4575559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" name="Google Shape;34;p2" hidden="0"/>
            <p:cNvSpPr/>
            <p:nvPr isPhoto="0" userDrawn="0"/>
          </p:nvSpPr>
          <p:spPr bwMode="auto">
            <a:xfrm>
              <a:off x="4014120" y="56796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35;p2" hidden="0"/>
            <p:cNvSpPr/>
            <p:nvPr isPhoto="0" userDrawn="0"/>
          </p:nvSpPr>
          <p:spPr bwMode="auto">
            <a:xfrm>
              <a:off x="4571990" y="4003045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" name="Google Shape;36;p2" hidden="0"/>
            <p:cNvSpPr/>
            <p:nvPr isPhoto="0" userDrawn="0"/>
          </p:nvSpPr>
          <p:spPr bwMode="auto">
            <a:xfrm>
              <a:off x="6292327" y="56796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" name="Google Shape;37;p2" hidden="0"/>
            <p:cNvSpPr/>
            <p:nvPr isPhoto="0" userDrawn="0"/>
          </p:nvSpPr>
          <p:spPr bwMode="auto">
            <a:xfrm>
              <a:off x="6292327" y="228550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" name="Google Shape;38;p2" hidden="0"/>
            <p:cNvSpPr/>
            <p:nvPr isPhoto="0" userDrawn="0"/>
          </p:nvSpPr>
          <p:spPr bwMode="auto">
            <a:xfrm>
              <a:off x="6292327" y="4003045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" name="Google Shape;39;p2" hidden="0"/>
            <p:cNvSpPr/>
            <p:nvPr isPhoto="0" userDrawn="0"/>
          </p:nvSpPr>
          <p:spPr bwMode="auto">
            <a:xfrm>
              <a:off x="5718882" y="-4550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" name="Google Shape;40;p2" hidden="0"/>
            <p:cNvSpPr/>
            <p:nvPr isPhoto="0" userDrawn="0"/>
          </p:nvSpPr>
          <p:spPr bwMode="auto">
            <a:xfrm>
              <a:off x="5718882" y="171299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" name="Google Shape;41;p2" hidden="0"/>
            <p:cNvSpPr/>
            <p:nvPr isPhoto="0" userDrawn="0"/>
          </p:nvSpPr>
          <p:spPr bwMode="auto">
            <a:xfrm>
              <a:off x="7431431" y="4003045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" name="Google Shape;42;p2" hidden="0"/>
            <p:cNvSpPr/>
            <p:nvPr isPhoto="0" userDrawn="0"/>
          </p:nvSpPr>
          <p:spPr bwMode="auto">
            <a:xfrm>
              <a:off x="6857986" y="343053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" name="Google Shape;43;p2" hidden="0"/>
            <p:cNvSpPr/>
            <p:nvPr isPhoto="0" userDrawn="0"/>
          </p:nvSpPr>
          <p:spPr bwMode="auto">
            <a:xfrm>
              <a:off x="8570535" y="171299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" name="Google Shape;44;p2" hidden="0"/>
            <p:cNvSpPr/>
            <p:nvPr isPhoto="0" userDrawn="0"/>
          </p:nvSpPr>
          <p:spPr bwMode="auto">
            <a:xfrm>
              <a:off x="5718882" y="2858018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5" name="Google Shape;45;p2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Google Shape;46;p2" hidden="0"/>
            <p:cNvSpPr/>
            <p:nvPr isPhoto="0" userDrawn="0"/>
          </p:nvSpPr>
          <p:spPr bwMode="auto">
            <a:xfrm>
              <a:off x="0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" name="Google Shape;47;p2" hidden="0"/>
            <p:cNvSpPr/>
            <p:nvPr isPhoto="0" userDrawn="0"/>
          </p:nvSpPr>
          <p:spPr bwMode="auto">
            <a:xfrm>
              <a:off x="1720337" y="56796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" name="Google Shape;48;p2" hidden="0"/>
            <p:cNvSpPr/>
            <p:nvPr isPhoto="0" userDrawn="0"/>
          </p:nvSpPr>
          <p:spPr bwMode="auto">
            <a:xfrm>
              <a:off x="1146891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" name="Google Shape;49;p2" hidden="0"/>
            <p:cNvSpPr/>
            <p:nvPr isPhoto="0" userDrawn="0"/>
          </p:nvSpPr>
          <p:spPr bwMode="auto">
            <a:xfrm>
              <a:off x="2293783" y="4003045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" name="Google Shape;50;p2" hidden="0"/>
            <p:cNvSpPr/>
            <p:nvPr isPhoto="0" userDrawn="0"/>
          </p:nvSpPr>
          <p:spPr bwMode="auto">
            <a:xfrm>
              <a:off x="4014120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51;p2" hidden="0"/>
            <p:cNvSpPr/>
            <p:nvPr isPhoto="0" userDrawn="0"/>
          </p:nvSpPr>
          <p:spPr bwMode="auto">
            <a:xfrm>
              <a:off x="3440674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" name="Google Shape;52;p2" hidden="0"/>
            <p:cNvSpPr/>
            <p:nvPr isPhoto="0" userDrawn="0"/>
          </p:nvSpPr>
          <p:spPr bwMode="auto">
            <a:xfrm>
              <a:off x="5145436" y="56796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" name="Google Shape;53;p2" hidden="0"/>
            <p:cNvSpPr/>
            <p:nvPr isPhoto="0" userDrawn="0"/>
          </p:nvSpPr>
          <p:spPr bwMode="auto">
            <a:xfrm>
              <a:off x="6292327" y="3430531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" name="Google Shape;54;p2" hidden="0"/>
            <p:cNvSpPr/>
            <p:nvPr isPhoto="0" userDrawn="0"/>
          </p:nvSpPr>
          <p:spPr bwMode="auto">
            <a:xfrm>
              <a:off x="5718882" y="4003045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" name="Google Shape;55;p2" hidden="0"/>
            <p:cNvSpPr/>
            <p:nvPr isPhoto="0" userDrawn="0"/>
          </p:nvSpPr>
          <p:spPr bwMode="auto">
            <a:xfrm>
              <a:off x="7431431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" name="Google Shape;56;p2" hidden="0"/>
            <p:cNvSpPr/>
            <p:nvPr isPhoto="0" userDrawn="0"/>
          </p:nvSpPr>
          <p:spPr bwMode="auto">
            <a:xfrm>
              <a:off x="7431431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" name="Google Shape;57;p2" hidden="0"/>
            <p:cNvSpPr/>
            <p:nvPr isPhoto="0" userDrawn="0"/>
          </p:nvSpPr>
          <p:spPr bwMode="auto">
            <a:xfrm>
              <a:off x="6857986" y="56796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" name="Google Shape;58;p2" hidden="0"/>
            <p:cNvSpPr/>
            <p:nvPr isPhoto="0" userDrawn="0"/>
          </p:nvSpPr>
          <p:spPr bwMode="auto">
            <a:xfrm>
              <a:off x="6857986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" name="Google Shape;59;p2" hidden="0"/>
            <p:cNvSpPr/>
            <p:nvPr isPhoto="0" userDrawn="0"/>
          </p:nvSpPr>
          <p:spPr bwMode="auto">
            <a:xfrm>
              <a:off x="8570535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" name="Google Shape;60;p2" hidden="0"/>
            <p:cNvSpPr/>
            <p:nvPr isPhoto="0" userDrawn="0"/>
          </p:nvSpPr>
          <p:spPr bwMode="auto">
            <a:xfrm>
              <a:off x="7997090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" name="Google Shape;61;p2" hidden="0"/>
            <p:cNvSpPr/>
            <p:nvPr isPhoto="0" userDrawn="0"/>
          </p:nvSpPr>
          <p:spPr bwMode="auto">
            <a:xfrm>
              <a:off x="7997090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2" name="Google Shape;62;p2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Google Shape;63;p2" hidden="0"/>
            <p:cNvSpPr/>
            <p:nvPr isPhoto="0" userDrawn="0"/>
          </p:nvSpPr>
          <p:spPr bwMode="auto">
            <a:xfrm>
              <a:off x="7431431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" name="Google Shape;64;p2" hidden="0"/>
            <p:cNvSpPr/>
            <p:nvPr isPhoto="0" userDrawn="0"/>
          </p:nvSpPr>
          <p:spPr bwMode="auto">
            <a:xfrm>
              <a:off x="0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" name="Google Shape;65;p2" hidden="0"/>
            <p:cNvSpPr/>
            <p:nvPr isPhoto="0" userDrawn="0"/>
          </p:nvSpPr>
          <p:spPr bwMode="auto">
            <a:xfrm>
              <a:off x="1720337" y="4003045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" name="Google Shape;66;p2" hidden="0"/>
            <p:cNvSpPr/>
            <p:nvPr isPhoto="0" userDrawn="0"/>
          </p:nvSpPr>
          <p:spPr bwMode="auto">
            <a:xfrm>
              <a:off x="1146891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" name="Google Shape;67;p2" hidden="0"/>
            <p:cNvSpPr/>
            <p:nvPr isPhoto="0" userDrawn="0"/>
          </p:nvSpPr>
          <p:spPr bwMode="auto">
            <a:xfrm>
              <a:off x="2293783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" name="Google Shape;68;p2" hidden="0"/>
            <p:cNvSpPr/>
            <p:nvPr isPhoto="0" userDrawn="0"/>
          </p:nvSpPr>
          <p:spPr bwMode="auto">
            <a:xfrm>
              <a:off x="2293783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" name="Google Shape;69;p2" hidden="0"/>
            <p:cNvSpPr/>
            <p:nvPr isPhoto="0" userDrawn="0"/>
          </p:nvSpPr>
          <p:spPr bwMode="auto">
            <a:xfrm>
              <a:off x="4014120" y="4003045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" name="Google Shape;70;p2" hidden="0"/>
            <p:cNvSpPr/>
            <p:nvPr isPhoto="0" userDrawn="0"/>
          </p:nvSpPr>
          <p:spPr bwMode="auto">
            <a:xfrm>
              <a:off x="5145436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" name="Google Shape;71;p2" hidden="0"/>
            <p:cNvSpPr/>
            <p:nvPr isPhoto="0" userDrawn="0"/>
          </p:nvSpPr>
          <p:spPr bwMode="auto">
            <a:xfrm>
              <a:off x="4571990" y="56796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" name="Google Shape;72;p2" hidden="0"/>
            <p:cNvSpPr/>
            <p:nvPr isPhoto="0" userDrawn="0"/>
          </p:nvSpPr>
          <p:spPr bwMode="auto">
            <a:xfrm>
              <a:off x="4571990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" name="Google Shape;73;p2" hidden="0"/>
            <p:cNvSpPr/>
            <p:nvPr isPhoto="0" userDrawn="0"/>
          </p:nvSpPr>
          <p:spPr bwMode="auto">
            <a:xfrm>
              <a:off x="6292327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" name="Google Shape;74;p2" hidden="0"/>
            <p:cNvSpPr/>
            <p:nvPr isPhoto="0" userDrawn="0"/>
          </p:nvSpPr>
          <p:spPr bwMode="auto">
            <a:xfrm>
              <a:off x="6292327" y="1140477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" name="Google Shape;75;p2" hidden="0"/>
            <p:cNvSpPr/>
            <p:nvPr isPhoto="0" userDrawn="0"/>
          </p:nvSpPr>
          <p:spPr bwMode="auto">
            <a:xfrm>
              <a:off x="5718882" y="228550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" name="Google Shape;76;p2" hidden="0"/>
            <p:cNvSpPr/>
            <p:nvPr isPhoto="0" userDrawn="0"/>
          </p:nvSpPr>
          <p:spPr bwMode="auto">
            <a:xfrm>
              <a:off x="7431431" y="228550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" name="Google Shape;77;p2" hidden="0"/>
            <p:cNvSpPr/>
            <p:nvPr isPhoto="0" userDrawn="0"/>
          </p:nvSpPr>
          <p:spPr bwMode="auto">
            <a:xfrm>
              <a:off x="7431431" y="3430531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" name="Google Shape;78;p2" hidden="0"/>
            <p:cNvSpPr/>
            <p:nvPr isPhoto="0" userDrawn="0"/>
          </p:nvSpPr>
          <p:spPr bwMode="auto">
            <a:xfrm>
              <a:off x="6857986" y="4003045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" name="Google Shape;79;p2" hidden="0"/>
            <p:cNvSpPr/>
            <p:nvPr isPhoto="0" userDrawn="0"/>
          </p:nvSpPr>
          <p:spPr bwMode="auto">
            <a:xfrm>
              <a:off x="8570535" y="56796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" name="Google Shape;80;p2" hidden="0"/>
            <p:cNvSpPr/>
            <p:nvPr isPhoto="0" userDrawn="0"/>
          </p:nvSpPr>
          <p:spPr bwMode="auto">
            <a:xfrm>
              <a:off x="8570535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" name="Google Shape;81;p2" hidden="0"/>
            <p:cNvSpPr/>
            <p:nvPr isPhoto="0" userDrawn="0"/>
          </p:nvSpPr>
          <p:spPr bwMode="auto">
            <a:xfrm>
              <a:off x="7997090" y="1140477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" name="Google Shape;82;p2" hidden="0"/>
            <p:cNvSpPr/>
            <p:nvPr isPhoto="0" userDrawn="0"/>
          </p:nvSpPr>
          <p:spPr bwMode="auto">
            <a:xfrm>
              <a:off x="7997090" y="2858018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3" name="Google Shape;83;p2" hidden="0"/>
          <p:cNvGrpSpPr/>
          <p:nvPr isPhoto="0" userDrawn="0"/>
        </p:nvGrpSpPr>
        <p:grpSpPr bwMode="auto"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Google Shape;84;p2" hidden="0"/>
            <p:cNvSpPr/>
            <p:nvPr isPhoto="0" userDrawn="0"/>
          </p:nvSpPr>
          <p:spPr bwMode="auto">
            <a:xfrm>
              <a:off x="573433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" name="Google Shape;85;p2" hidden="0"/>
            <p:cNvSpPr/>
            <p:nvPr isPhoto="0" userDrawn="0"/>
          </p:nvSpPr>
          <p:spPr bwMode="auto">
            <a:xfrm>
              <a:off x="2293783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" name="Google Shape;86;p2" hidden="0"/>
            <p:cNvSpPr/>
            <p:nvPr isPhoto="0" userDrawn="0"/>
          </p:nvSpPr>
          <p:spPr bwMode="auto">
            <a:xfrm>
              <a:off x="4014120" y="-4550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" name="Google Shape;87;p2" hidden="0"/>
            <p:cNvSpPr/>
            <p:nvPr isPhoto="0" userDrawn="0"/>
          </p:nvSpPr>
          <p:spPr bwMode="auto">
            <a:xfrm>
              <a:off x="3440674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" name="Google Shape;88;p2" hidden="0"/>
            <p:cNvSpPr/>
            <p:nvPr isPhoto="0" userDrawn="0"/>
          </p:nvSpPr>
          <p:spPr bwMode="auto">
            <a:xfrm>
              <a:off x="5145436" y="4575559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" name="Google Shape;89;p2" hidden="0"/>
            <p:cNvSpPr/>
            <p:nvPr isPhoto="0" userDrawn="0"/>
          </p:nvSpPr>
          <p:spPr bwMode="auto">
            <a:xfrm>
              <a:off x="6292327" y="171299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" name="Google Shape;90;p2" hidden="0"/>
            <p:cNvSpPr/>
            <p:nvPr isPhoto="0" userDrawn="0"/>
          </p:nvSpPr>
          <p:spPr bwMode="auto">
            <a:xfrm>
              <a:off x="5718882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" name="Google Shape;91;p2" hidden="0"/>
            <p:cNvSpPr/>
            <p:nvPr isPhoto="0" userDrawn="0"/>
          </p:nvSpPr>
          <p:spPr bwMode="auto">
            <a:xfrm>
              <a:off x="7431431" y="171299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" name="Google Shape;92;p2" hidden="0"/>
            <p:cNvSpPr/>
            <p:nvPr isPhoto="0" userDrawn="0"/>
          </p:nvSpPr>
          <p:spPr bwMode="auto">
            <a:xfrm>
              <a:off x="6857986" y="2858018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" name="Google Shape;93;p2" hidden="0"/>
            <p:cNvSpPr/>
            <p:nvPr isPhoto="0" userDrawn="0"/>
          </p:nvSpPr>
          <p:spPr bwMode="auto">
            <a:xfrm>
              <a:off x="6857986" y="4575559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" name="Google Shape;94;p2" hidden="0"/>
            <p:cNvSpPr/>
            <p:nvPr isPhoto="0" userDrawn="0"/>
          </p:nvSpPr>
          <p:spPr bwMode="auto">
            <a:xfrm>
              <a:off x="8570535" y="-4550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" name="Google Shape;95;p2" hidden="0"/>
            <p:cNvSpPr/>
            <p:nvPr isPhoto="0" userDrawn="0"/>
          </p:nvSpPr>
          <p:spPr bwMode="auto">
            <a:xfrm>
              <a:off x="8570535" y="343053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" name="Google Shape;96;p2" hidden="0"/>
            <p:cNvSpPr/>
            <p:nvPr isPhoto="0" userDrawn="0"/>
          </p:nvSpPr>
          <p:spPr bwMode="auto">
            <a:xfrm>
              <a:off x="7997090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" name="Google Shape;97;p2" hidden="0"/>
            <p:cNvSpPr/>
            <p:nvPr isPhoto="0" userDrawn="0"/>
          </p:nvSpPr>
          <p:spPr bwMode="auto">
            <a:xfrm>
              <a:off x="7997090" y="4003045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8" name="Google Shape;98;p2" hidden="0"/>
          <p:cNvGrpSpPr/>
          <p:nvPr isPhoto="0" userDrawn="0"/>
        </p:nvGrpSpPr>
        <p:grpSpPr bwMode="auto"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Google Shape;99;p2" hidden="0"/>
            <p:cNvSpPr/>
            <p:nvPr isPhoto="0" userDrawn="0"/>
          </p:nvSpPr>
          <p:spPr bwMode="auto">
            <a:xfrm>
              <a:off x="7997090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" name="Google Shape;100;p2" hidden="0"/>
            <p:cNvSpPr/>
            <p:nvPr isPhoto="0" userDrawn="0"/>
          </p:nvSpPr>
          <p:spPr bwMode="auto">
            <a:xfrm>
              <a:off x="573433" y="4003045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" name="Google Shape;101;p2" hidden="0"/>
            <p:cNvSpPr/>
            <p:nvPr isPhoto="0" userDrawn="0"/>
          </p:nvSpPr>
          <p:spPr bwMode="auto">
            <a:xfrm>
              <a:off x="1720337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" name="Google Shape;102;p2" hidden="0"/>
            <p:cNvSpPr/>
            <p:nvPr isPhoto="0" userDrawn="0"/>
          </p:nvSpPr>
          <p:spPr bwMode="auto">
            <a:xfrm>
              <a:off x="3440674" y="4003045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" name="Google Shape;103;p2" hidden="0"/>
            <p:cNvSpPr/>
            <p:nvPr isPhoto="0" userDrawn="0"/>
          </p:nvSpPr>
          <p:spPr bwMode="auto">
            <a:xfrm>
              <a:off x="6292327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" name="Google Shape;104;p2" hidden="0"/>
            <p:cNvSpPr/>
            <p:nvPr isPhoto="0" userDrawn="0"/>
          </p:nvSpPr>
          <p:spPr bwMode="auto">
            <a:xfrm>
              <a:off x="5718882" y="1140477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" name="Google Shape;105;p2" hidden="0"/>
            <p:cNvSpPr/>
            <p:nvPr isPhoto="0" userDrawn="0"/>
          </p:nvSpPr>
          <p:spPr bwMode="auto">
            <a:xfrm>
              <a:off x="7431431" y="567964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" name="Google Shape;106;p2" hidden="0"/>
            <p:cNvSpPr/>
            <p:nvPr isPhoto="0" userDrawn="0"/>
          </p:nvSpPr>
          <p:spPr bwMode="auto">
            <a:xfrm>
              <a:off x="6857986" y="-4550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" name="Google Shape;107;p2" hidden="0"/>
            <p:cNvSpPr/>
            <p:nvPr isPhoto="0" userDrawn="0"/>
          </p:nvSpPr>
          <p:spPr bwMode="auto">
            <a:xfrm>
              <a:off x="6857986" y="171299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" name="Google Shape;108;p2" hidden="0"/>
            <p:cNvSpPr/>
            <p:nvPr isPhoto="0" userDrawn="0"/>
          </p:nvSpPr>
          <p:spPr bwMode="auto">
            <a:xfrm>
              <a:off x="8570535" y="2285504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" name="Google Shape;109;p2" hidden="0"/>
            <p:cNvSpPr/>
            <p:nvPr isPhoto="0" userDrawn="0"/>
          </p:nvSpPr>
          <p:spPr bwMode="auto">
            <a:xfrm>
              <a:off x="7997090" y="343053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" name="Google Shape;110;p2" hidden="0"/>
            <p:cNvSpPr/>
            <p:nvPr isPhoto="0" userDrawn="0"/>
          </p:nvSpPr>
          <p:spPr bwMode="auto">
            <a:xfrm>
              <a:off x="4571990" y="-4550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88" name="Google Shape;288;p5" hidden="0"/>
          <p:cNvGrpSpPr/>
          <p:nvPr isPhoto="0" userDrawn="0"/>
        </p:nvGrpSpPr>
        <p:grpSpPr bwMode="auto"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Google Shape;289;p5" hidden="0"/>
            <p:cNvSpPr/>
            <p:nvPr isPhoto="0" userDrawn="0"/>
          </p:nvSpPr>
          <p:spPr bwMode="auto">
            <a:xfrm>
              <a:off x="7431431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0" name="Google Shape;290;p5" hidden="0"/>
            <p:cNvSpPr/>
            <p:nvPr isPhoto="0" userDrawn="0"/>
          </p:nvSpPr>
          <p:spPr bwMode="auto">
            <a:xfrm>
              <a:off x="8570535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1" name="Google Shape;291;p5" hidden="0"/>
            <p:cNvSpPr/>
            <p:nvPr isPhoto="0" userDrawn="0"/>
          </p:nvSpPr>
          <p:spPr bwMode="auto">
            <a:xfrm>
              <a:off x="8570535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2" name="Google Shape;292;p5" hidden="0"/>
            <p:cNvSpPr/>
            <p:nvPr isPhoto="0" userDrawn="0"/>
          </p:nvSpPr>
          <p:spPr bwMode="auto">
            <a:xfrm>
              <a:off x="7997090" y="171299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93" name="Google Shape;293;p5" hidden="0"/>
          <p:cNvGrpSpPr/>
          <p:nvPr isPhoto="0" userDrawn="0"/>
        </p:nvGrpSpPr>
        <p:grpSpPr bwMode="auto"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Google Shape;294;p5" hidden="0"/>
            <p:cNvSpPr/>
            <p:nvPr isPhoto="0" userDrawn="0"/>
          </p:nvSpPr>
          <p:spPr bwMode="auto">
            <a:xfrm>
              <a:off x="7431431" y="4003045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5" name="Google Shape;295;p5" hidden="0"/>
            <p:cNvSpPr/>
            <p:nvPr isPhoto="0" userDrawn="0"/>
          </p:nvSpPr>
          <p:spPr bwMode="auto">
            <a:xfrm>
              <a:off x="8570535" y="171299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96" name="Google Shape;296;p5" hidden="0"/>
          <p:cNvGrpSpPr/>
          <p:nvPr isPhoto="0" userDrawn="0"/>
        </p:nvGrpSpPr>
        <p:grpSpPr bwMode="auto"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Google Shape;297;p5" hidden="0"/>
            <p:cNvSpPr/>
            <p:nvPr isPhoto="0" userDrawn="0"/>
          </p:nvSpPr>
          <p:spPr bwMode="auto">
            <a:xfrm>
              <a:off x="7431431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8" name="Google Shape;298;p5" hidden="0"/>
            <p:cNvSpPr/>
            <p:nvPr isPhoto="0" userDrawn="0"/>
          </p:nvSpPr>
          <p:spPr bwMode="auto">
            <a:xfrm>
              <a:off x="7431431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9" name="Google Shape;299;p5" hidden="0"/>
            <p:cNvSpPr/>
            <p:nvPr isPhoto="0" userDrawn="0"/>
          </p:nvSpPr>
          <p:spPr bwMode="auto">
            <a:xfrm>
              <a:off x="8570535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0" name="Google Shape;300;p5" hidden="0"/>
            <p:cNvSpPr/>
            <p:nvPr isPhoto="0" userDrawn="0"/>
          </p:nvSpPr>
          <p:spPr bwMode="auto">
            <a:xfrm>
              <a:off x="7997090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1" name="Google Shape;301;p5" hidden="0"/>
            <p:cNvSpPr/>
            <p:nvPr isPhoto="0" userDrawn="0"/>
          </p:nvSpPr>
          <p:spPr bwMode="auto">
            <a:xfrm>
              <a:off x="7997090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02" name="Google Shape;302;p5" hidden="0"/>
          <p:cNvGrpSpPr/>
          <p:nvPr isPhoto="0" userDrawn="0"/>
        </p:nvGrpSpPr>
        <p:grpSpPr bwMode="auto"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Google Shape;303;p5" hidden="0"/>
            <p:cNvSpPr/>
            <p:nvPr isPhoto="0" userDrawn="0"/>
          </p:nvSpPr>
          <p:spPr bwMode="auto">
            <a:xfrm>
              <a:off x="7431431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4" name="Google Shape;304;p5" hidden="0"/>
            <p:cNvSpPr/>
            <p:nvPr isPhoto="0" userDrawn="0"/>
          </p:nvSpPr>
          <p:spPr bwMode="auto">
            <a:xfrm>
              <a:off x="7431431" y="228550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5" name="Google Shape;305;p5" hidden="0"/>
            <p:cNvSpPr/>
            <p:nvPr isPhoto="0" userDrawn="0"/>
          </p:nvSpPr>
          <p:spPr bwMode="auto">
            <a:xfrm>
              <a:off x="7431431" y="3430531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6" name="Google Shape;306;p5" hidden="0"/>
            <p:cNvSpPr/>
            <p:nvPr isPhoto="0" userDrawn="0"/>
          </p:nvSpPr>
          <p:spPr bwMode="auto">
            <a:xfrm>
              <a:off x="8570535" y="56796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7" name="Google Shape;307;p5" hidden="0"/>
            <p:cNvSpPr/>
            <p:nvPr isPhoto="0" userDrawn="0"/>
          </p:nvSpPr>
          <p:spPr bwMode="auto">
            <a:xfrm>
              <a:off x="8570535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8" name="Google Shape;308;p5" hidden="0"/>
            <p:cNvSpPr/>
            <p:nvPr isPhoto="0" userDrawn="0"/>
          </p:nvSpPr>
          <p:spPr bwMode="auto">
            <a:xfrm>
              <a:off x="7997090" y="1140477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9" name="Google Shape;309;p5" hidden="0"/>
            <p:cNvSpPr/>
            <p:nvPr isPhoto="0" userDrawn="0"/>
          </p:nvSpPr>
          <p:spPr bwMode="auto">
            <a:xfrm>
              <a:off x="7997090" y="2858018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10" name="Google Shape;310;p5" hidden="0"/>
          <p:cNvGrpSpPr/>
          <p:nvPr isPhoto="0" userDrawn="0"/>
        </p:nvGrpSpPr>
        <p:grpSpPr bwMode="auto"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Google Shape;311;p5" hidden="0"/>
            <p:cNvSpPr/>
            <p:nvPr isPhoto="0" userDrawn="0"/>
          </p:nvSpPr>
          <p:spPr bwMode="auto">
            <a:xfrm>
              <a:off x="7431431" y="171299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2" name="Google Shape;312;p5" hidden="0"/>
            <p:cNvSpPr/>
            <p:nvPr isPhoto="0" userDrawn="0"/>
          </p:nvSpPr>
          <p:spPr bwMode="auto">
            <a:xfrm>
              <a:off x="8570535" y="-4550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3" name="Google Shape;313;p5" hidden="0"/>
            <p:cNvSpPr/>
            <p:nvPr isPhoto="0" userDrawn="0"/>
          </p:nvSpPr>
          <p:spPr bwMode="auto">
            <a:xfrm>
              <a:off x="8570535" y="343053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4" name="Google Shape;314;p5" hidden="0"/>
            <p:cNvSpPr/>
            <p:nvPr isPhoto="0" userDrawn="0"/>
          </p:nvSpPr>
          <p:spPr bwMode="auto">
            <a:xfrm>
              <a:off x="7997090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5" name="Google Shape;315;p5" hidden="0"/>
            <p:cNvSpPr/>
            <p:nvPr isPhoto="0" userDrawn="0"/>
          </p:nvSpPr>
          <p:spPr bwMode="auto">
            <a:xfrm>
              <a:off x="7997090" y="4003045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16" name="Google Shape;316;p5" hidden="0"/>
          <p:cNvGrpSpPr/>
          <p:nvPr isPhoto="0" userDrawn="0"/>
        </p:nvGrpSpPr>
        <p:grpSpPr bwMode="auto"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Google Shape;317;p5" hidden="0"/>
            <p:cNvSpPr/>
            <p:nvPr isPhoto="0" userDrawn="0"/>
          </p:nvSpPr>
          <p:spPr bwMode="auto">
            <a:xfrm>
              <a:off x="7997090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8" name="Google Shape;318;p5" hidden="0"/>
            <p:cNvSpPr/>
            <p:nvPr isPhoto="0" userDrawn="0"/>
          </p:nvSpPr>
          <p:spPr bwMode="auto">
            <a:xfrm>
              <a:off x="7431431" y="567964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9" name="Google Shape;319;p5" hidden="0"/>
            <p:cNvSpPr/>
            <p:nvPr isPhoto="0" userDrawn="0"/>
          </p:nvSpPr>
          <p:spPr bwMode="auto">
            <a:xfrm>
              <a:off x="8570535" y="2285504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0" name="Google Shape;320;p5" hidden="0"/>
            <p:cNvSpPr/>
            <p:nvPr isPhoto="0" userDrawn="0"/>
          </p:nvSpPr>
          <p:spPr bwMode="auto">
            <a:xfrm>
              <a:off x="7997090" y="343053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21" name="Google Shape;321;p5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2" name="Google Shape;322;p5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04950"/>
            <a:ext cx="6408300" cy="326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latin typeface="Calibri"/>
                <a:cs typeface="Calibri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3" name="Google Shape;323;p5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 half" preserve="0" showMasterPhAnim="0" userDrawn="1">
  <p:cSld name="TITLE_AND_BODY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25" name="Google Shape;325;p6" hidden="0"/>
          <p:cNvGrpSpPr/>
          <p:nvPr isPhoto="0" userDrawn="0"/>
        </p:nvGrpSpPr>
        <p:grpSpPr bwMode="auto"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326" name="Google Shape;326;p6" hidden="0"/>
            <p:cNvSpPr/>
            <p:nvPr isPhoto="0" userDrawn="0"/>
          </p:nvSpPr>
          <p:spPr bwMode="auto">
            <a:xfrm>
              <a:off x="5145436" y="1140477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7" name="Google Shape;327;p6" hidden="0"/>
            <p:cNvSpPr/>
            <p:nvPr isPhoto="0" userDrawn="0"/>
          </p:nvSpPr>
          <p:spPr bwMode="auto">
            <a:xfrm>
              <a:off x="5145436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8" name="Google Shape;328;p6" hidden="0"/>
            <p:cNvSpPr/>
            <p:nvPr isPhoto="0" userDrawn="0"/>
          </p:nvSpPr>
          <p:spPr bwMode="auto">
            <a:xfrm>
              <a:off x="4571990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9" name="Google Shape;329;p6" hidden="0"/>
            <p:cNvSpPr/>
            <p:nvPr isPhoto="0" userDrawn="0"/>
          </p:nvSpPr>
          <p:spPr bwMode="auto">
            <a:xfrm>
              <a:off x="6292327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0" name="Google Shape;330;p6" hidden="0"/>
            <p:cNvSpPr/>
            <p:nvPr isPhoto="0" userDrawn="0"/>
          </p:nvSpPr>
          <p:spPr bwMode="auto">
            <a:xfrm>
              <a:off x="5718882" y="343053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1" name="Google Shape;331;p6" hidden="0"/>
            <p:cNvSpPr/>
            <p:nvPr isPhoto="0" userDrawn="0"/>
          </p:nvSpPr>
          <p:spPr bwMode="auto">
            <a:xfrm>
              <a:off x="5718882" y="4575559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" name="Google Shape;332;p6" hidden="0"/>
            <p:cNvSpPr/>
            <p:nvPr isPhoto="0" userDrawn="0"/>
          </p:nvSpPr>
          <p:spPr bwMode="auto">
            <a:xfrm>
              <a:off x="7431431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3" name="Google Shape;333;p6" hidden="0"/>
            <p:cNvSpPr/>
            <p:nvPr isPhoto="0" userDrawn="0"/>
          </p:nvSpPr>
          <p:spPr bwMode="auto">
            <a:xfrm>
              <a:off x="6857986" y="1140477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4" name="Google Shape;334;p6" hidden="0"/>
            <p:cNvSpPr/>
            <p:nvPr isPhoto="0" userDrawn="0"/>
          </p:nvSpPr>
          <p:spPr bwMode="auto">
            <a:xfrm>
              <a:off x="8570535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5" name="Google Shape;335;p6" hidden="0"/>
            <p:cNvSpPr/>
            <p:nvPr isPhoto="0" userDrawn="0"/>
          </p:nvSpPr>
          <p:spPr bwMode="auto">
            <a:xfrm>
              <a:off x="8570535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6" name="Google Shape;336;p6" hidden="0"/>
            <p:cNvSpPr/>
            <p:nvPr isPhoto="0" userDrawn="0"/>
          </p:nvSpPr>
          <p:spPr bwMode="auto">
            <a:xfrm>
              <a:off x="7997090" y="171299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37" name="Google Shape;337;p6" hidden="0"/>
          <p:cNvGrpSpPr/>
          <p:nvPr isPhoto="0" userDrawn="0"/>
        </p:nvGrpSpPr>
        <p:grpSpPr bwMode="auto"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338" name="Google Shape;338;p6" hidden="0"/>
            <p:cNvSpPr/>
            <p:nvPr isPhoto="0" userDrawn="0"/>
          </p:nvSpPr>
          <p:spPr bwMode="auto">
            <a:xfrm>
              <a:off x="4571990" y="171299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9" name="Google Shape;339;p6" hidden="0"/>
            <p:cNvSpPr/>
            <p:nvPr isPhoto="0" userDrawn="0"/>
          </p:nvSpPr>
          <p:spPr bwMode="auto">
            <a:xfrm>
              <a:off x="4571990" y="4003045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0" name="Google Shape;340;p6" hidden="0"/>
            <p:cNvSpPr/>
            <p:nvPr isPhoto="0" userDrawn="0"/>
          </p:nvSpPr>
          <p:spPr bwMode="auto">
            <a:xfrm>
              <a:off x="6292327" y="56796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1" name="Google Shape;341;p6" hidden="0"/>
            <p:cNvSpPr/>
            <p:nvPr isPhoto="0" userDrawn="0"/>
          </p:nvSpPr>
          <p:spPr bwMode="auto">
            <a:xfrm>
              <a:off x="6292327" y="228550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2" name="Google Shape;342;p6" hidden="0"/>
            <p:cNvSpPr/>
            <p:nvPr isPhoto="0" userDrawn="0"/>
          </p:nvSpPr>
          <p:spPr bwMode="auto">
            <a:xfrm>
              <a:off x="6292327" y="4003045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3" name="Google Shape;343;p6" hidden="0"/>
            <p:cNvSpPr/>
            <p:nvPr isPhoto="0" userDrawn="0"/>
          </p:nvSpPr>
          <p:spPr bwMode="auto">
            <a:xfrm>
              <a:off x="5718882" y="-4550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4" name="Google Shape;344;p6" hidden="0"/>
            <p:cNvSpPr/>
            <p:nvPr isPhoto="0" userDrawn="0"/>
          </p:nvSpPr>
          <p:spPr bwMode="auto">
            <a:xfrm>
              <a:off x="5718882" y="171299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5" name="Google Shape;345;p6" hidden="0"/>
            <p:cNvSpPr/>
            <p:nvPr isPhoto="0" userDrawn="0"/>
          </p:nvSpPr>
          <p:spPr bwMode="auto">
            <a:xfrm>
              <a:off x="7431431" y="4003045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6" name="Google Shape;346;p6" hidden="0"/>
            <p:cNvSpPr/>
            <p:nvPr isPhoto="0" userDrawn="0"/>
          </p:nvSpPr>
          <p:spPr bwMode="auto">
            <a:xfrm>
              <a:off x="6857986" y="343053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7" name="Google Shape;347;p6" hidden="0"/>
            <p:cNvSpPr/>
            <p:nvPr isPhoto="0" userDrawn="0"/>
          </p:nvSpPr>
          <p:spPr bwMode="auto">
            <a:xfrm>
              <a:off x="8570535" y="171299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8" name="Google Shape;348;p6" hidden="0"/>
            <p:cNvSpPr/>
            <p:nvPr isPhoto="0" userDrawn="0"/>
          </p:nvSpPr>
          <p:spPr bwMode="auto">
            <a:xfrm>
              <a:off x="5718882" y="2858018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49" name="Google Shape;349;p6" hidden="0"/>
          <p:cNvGrpSpPr/>
          <p:nvPr isPhoto="0" userDrawn="0"/>
        </p:nvGrpSpPr>
        <p:grpSpPr bwMode="auto"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50" name="Google Shape;350;p6" hidden="0"/>
            <p:cNvSpPr/>
            <p:nvPr isPhoto="0" userDrawn="0"/>
          </p:nvSpPr>
          <p:spPr bwMode="auto">
            <a:xfrm>
              <a:off x="5145436" y="56796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1" name="Google Shape;351;p6" hidden="0"/>
            <p:cNvSpPr/>
            <p:nvPr isPhoto="0" userDrawn="0"/>
          </p:nvSpPr>
          <p:spPr bwMode="auto">
            <a:xfrm>
              <a:off x="5145436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2" name="Google Shape;352;p6" hidden="0"/>
            <p:cNvSpPr/>
            <p:nvPr isPhoto="0" userDrawn="0"/>
          </p:nvSpPr>
          <p:spPr bwMode="auto">
            <a:xfrm>
              <a:off x="4571990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3" name="Google Shape;353;p6" hidden="0"/>
            <p:cNvSpPr/>
            <p:nvPr isPhoto="0" userDrawn="0"/>
          </p:nvSpPr>
          <p:spPr bwMode="auto">
            <a:xfrm>
              <a:off x="6292327" y="3430531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4" name="Google Shape;354;p6" hidden="0"/>
            <p:cNvSpPr/>
            <p:nvPr isPhoto="0" userDrawn="0"/>
          </p:nvSpPr>
          <p:spPr bwMode="auto">
            <a:xfrm>
              <a:off x="5718882" y="4003045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" name="Google Shape;355;p6" hidden="0"/>
            <p:cNvSpPr/>
            <p:nvPr isPhoto="0" userDrawn="0"/>
          </p:nvSpPr>
          <p:spPr bwMode="auto">
            <a:xfrm>
              <a:off x="7431431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6" name="Google Shape;356;p6" hidden="0"/>
            <p:cNvSpPr/>
            <p:nvPr isPhoto="0" userDrawn="0"/>
          </p:nvSpPr>
          <p:spPr bwMode="auto">
            <a:xfrm>
              <a:off x="7431431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7" name="Google Shape;357;p6" hidden="0"/>
            <p:cNvSpPr/>
            <p:nvPr isPhoto="0" userDrawn="0"/>
          </p:nvSpPr>
          <p:spPr bwMode="auto">
            <a:xfrm>
              <a:off x="6857986" y="56796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" name="Google Shape;358;p6" hidden="0"/>
            <p:cNvSpPr/>
            <p:nvPr isPhoto="0" userDrawn="0"/>
          </p:nvSpPr>
          <p:spPr bwMode="auto">
            <a:xfrm>
              <a:off x="6857986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9" name="Google Shape;359;p6" hidden="0"/>
            <p:cNvSpPr/>
            <p:nvPr isPhoto="0" userDrawn="0"/>
          </p:nvSpPr>
          <p:spPr bwMode="auto">
            <a:xfrm>
              <a:off x="8570535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0" name="Google Shape;360;p6" hidden="0"/>
            <p:cNvSpPr/>
            <p:nvPr isPhoto="0" userDrawn="0"/>
          </p:nvSpPr>
          <p:spPr bwMode="auto">
            <a:xfrm>
              <a:off x="7997090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1" name="Google Shape;361;p6" hidden="0"/>
            <p:cNvSpPr/>
            <p:nvPr isPhoto="0" userDrawn="0"/>
          </p:nvSpPr>
          <p:spPr bwMode="auto">
            <a:xfrm>
              <a:off x="7997090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62" name="Google Shape;362;p6" hidden="0"/>
          <p:cNvGrpSpPr/>
          <p:nvPr isPhoto="0" userDrawn="0"/>
        </p:nvGrpSpPr>
        <p:grpSpPr bwMode="auto"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63" name="Google Shape;363;p6" hidden="0"/>
            <p:cNvSpPr/>
            <p:nvPr isPhoto="0" userDrawn="0"/>
          </p:nvSpPr>
          <p:spPr bwMode="auto">
            <a:xfrm>
              <a:off x="7431431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" name="Google Shape;364;p6" hidden="0"/>
            <p:cNvSpPr/>
            <p:nvPr isPhoto="0" userDrawn="0"/>
          </p:nvSpPr>
          <p:spPr bwMode="auto">
            <a:xfrm>
              <a:off x="5145436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5" name="Google Shape;365;p6" hidden="0"/>
            <p:cNvSpPr/>
            <p:nvPr isPhoto="0" userDrawn="0"/>
          </p:nvSpPr>
          <p:spPr bwMode="auto">
            <a:xfrm>
              <a:off x="5145436" y="1712991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6" name="Google Shape;366;p6" hidden="0"/>
            <p:cNvSpPr/>
            <p:nvPr isPhoto="0" userDrawn="0"/>
          </p:nvSpPr>
          <p:spPr bwMode="auto">
            <a:xfrm>
              <a:off x="4571990" y="56796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7" name="Google Shape;367;p6" hidden="0"/>
            <p:cNvSpPr/>
            <p:nvPr isPhoto="0" userDrawn="0"/>
          </p:nvSpPr>
          <p:spPr bwMode="auto">
            <a:xfrm>
              <a:off x="4571990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8" name="Google Shape;368;p6" hidden="0"/>
            <p:cNvSpPr/>
            <p:nvPr isPhoto="0" userDrawn="0"/>
          </p:nvSpPr>
          <p:spPr bwMode="auto">
            <a:xfrm>
              <a:off x="6292327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9" name="Google Shape;369;p6" hidden="0"/>
            <p:cNvSpPr/>
            <p:nvPr isPhoto="0" userDrawn="0"/>
          </p:nvSpPr>
          <p:spPr bwMode="auto">
            <a:xfrm>
              <a:off x="6292327" y="1140477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0" name="Google Shape;370;p6" hidden="0"/>
            <p:cNvSpPr/>
            <p:nvPr isPhoto="0" userDrawn="0"/>
          </p:nvSpPr>
          <p:spPr bwMode="auto">
            <a:xfrm>
              <a:off x="5718882" y="228550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1" name="Google Shape;371;p6" hidden="0"/>
            <p:cNvSpPr/>
            <p:nvPr isPhoto="0" userDrawn="0"/>
          </p:nvSpPr>
          <p:spPr bwMode="auto">
            <a:xfrm>
              <a:off x="7431431" y="228550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2" name="Google Shape;372;p6" hidden="0"/>
            <p:cNvSpPr/>
            <p:nvPr isPhoto="0" userDrawn="0"/>
          </p:nvSpPr>
          <p:spPr bwMode="auto">
            <a:xfrm>
              <a:off x="7431431" y="3430531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373;p6" hidden="0"/>
            <p:cNvSpPr/>
            <p:nvPr isPhoto="0" userDrawn="0"/>
          </p:nvSpPr>
          <p:spPr bwMode="auto">
            <a:xfrm>
              <a:off x="6857986" y="4003045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374;p6" hidden="0"/>
            <p:cNvSpPr/>
            <p:nvPr isPhoto="0" userDrawn="0"/>
          </p:nvSpPr>
          <p:spPr bwMode="auto">
            <a:xfrm>
              <a:off x="8570535" y="56796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5" name="Google Shape;375;p6" hidden="0"/>
            <p:cNvSpPr/>
            <p:nvPr isPhoto="0" userDrawn="0"/>
          </p:nvSpPr>
          <p:spPr bwMode="auto">
            <a:xfrm>
              <a:off x="8570535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6" name="Google Shape;376;p6" hidden="0"/>
            <p:cNvSpPr/>
            <p:nvPr isPhoto="0" userDrawn="0"/>
          </p:nvSpPr>
          <p:spPr bwMode="auto">
            <a:xfrm>
              <a:off x="7997090" y="1140477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7" name="Google Shape;377;p6" hidden="0"/>
            <p:cNvSpPr/>
            <p:nvPr isPhoto="0" userDrawn="0"/>
          </p:nvSpPr>
          <p:spPr bwMode="auto">
            <a:xfrm>
              <a:off x="7997090" y="2858018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78" name="Google Shape;378;p6" hidden="0"/>
          <p:cNvGrpSpPr/>
          <p:nvPr isPhoto="0" userDrawn="0"/>
        </p:nvGrpSpPr>
        <p:grpSpPr bwMode="auto"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79" name="Google Shape;379;p6" hidden="0"/>
            <p:cNvSpPr/>
            <p:nvPr isPhoto="0" userDrawn="0"/>
          </p:nvSpPr>
          <p:spPr bwMode="auto">
            <a:xfrm>
              <a:off x="5145436" y="343053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0" name="Google Shape;380;p6" hidden="0"/>
            <p:cNvSpPr/>
            <p:nvPr isPhoto="0" userDrawn="0"/>
          </p:nvSpPr>
          <p:spPr bwMode="auto">
            <a:xfrm>
              <a:off x="5145436" y="4575559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1" name="Google Shape;381;p6" hidden="0"/>
            <p:cNvSpPr/>
            <p:nvPr isPhoto="0" userDrawn="0"/>
          </p:nvSpPr>
          <p:spPr bwMode="auto">
            <a:xfrm>
              <a:off x="4571990" y="228550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2" name="Google Shape;382;p6" hidden="0"/>
            <p:cNvSpPr/>
            <p:nvPr isPhoto="0" userDrawn="0"/>
          </p:nvSpPr>
          <p:spPr bwMode="auto">
            <a:xfrm>
              <a:off x="6292327" y="171299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3" name="Google Shape;383;p6" hidden="0"/>
            <p:cNvSpPr/>
            <p:nvPr isPhoto="0" userDrawn="0"/>
          </p:nvSpPr>
          <p:spPr bwMode="auto">
            <a:xfrm>
              <a:off x="5718882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4" name="Google Shape;384;p6" hidden="0"/>
            <p:cNvSpPr/>
            <p:nvPr isPhoto="0" userDrawn="0"/>
          </p:nvSpPr>
          <p:spPr bwMode="auto">
            <a:xfrm>
              <a:off x="7431431" y="171299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5" name="Google Shape;385;p6" hidden="0"/>
            <p:cNvSpPr/>
            <p:nvPr isPhoto="0" userDrawn="0"/>
          </p:nvSpPr>
          <p:spPr bwMode="auto">
            <a:xfrm>
              <a:off x="6857986" y="2858018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6" name="Google Shape;386;p6" hidden="0"/>
            <p:cNvSpPr/>
            <p:nvPr isPhoto="0" userDrawn="0"/>
          </p:nvSpPr>
          <p:spPr bwMode="auto">
            <a:xfrm>
              <a:off x="6857986" y="4575559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7" name="Google Shape;387;p6" hidden="0"/>
            <p:cNvSpPr/>
            <p:nvPr isPhoto="0" userDrawn="0"/>
          </p:nvSpPr>
          <p:spPr bwMode="auto">
            <a:xfrm>
              <a:off x="8570535" y="-4550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8" name="Google Shape;388;p6" hidden="0"/>
            <p:cNvSpPr/>
            <p:nvPr isPhoto="0" userDrawn="0"/>
          </p:nvSpPr>
          <p:spPr bwMode="auto">
            <a:xfrm>
              <a:off x="8570535" y="343053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9" name="Google Shape;389;p6" hidden="0"/>
            <p:cNvSpPr/>
            <p:nvPr isPhoto="0" userDrawn="0"/>
          </p:nvSpPr>
          <p:spPr bwMode="auto">
            <a:xfrm>
              <a:off x="7997090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0" name="Google Shape;390;p6" hidden="0"/>
            <p:cNvSpPr/>
            <p:nvPr isPhoto="0" userDrawn="0"/>
          </p:nvSpPr>
          <p:spPr bwMode="auto">
            <a:xfrm>
              <a:off x="7997090" y="4003045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91" name="Google Shape;391;p6" hidden="0"/>
          <p:cNvGrpSpPr/>
          <p:nvPr isPhoto="0" userDrawn="0"/>
        </p:nvGrpSpPr>
        <p:grpSpPr bwMode="auto"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92" name="Google Shape;392;p6" hidden="0"/>
            <p:cNvSpPr/>
            <p:nvPr isPhoto="0" userDrawn="0"/>
          </p:nvSpPr>
          <p:spPr bwMode="auto">
            <a:xfrm>
              <a:off x="7997090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3" name="Google Shape;393;p6" hidden="0"/>
            <p:cNvSpPr/>
            <p:nvPr isPhoto="0" userDrawn="0"/>
          </p:nvSpPr>
          <p:spPr bwMode="auto">
            <a:xfrm>
              <a:off x="5145436" y="2858018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4" name="Google Shape;394;p6" hidden="0"/>
            <p:cNvSpPr/>
            <p:nvPr isPhoto="0" userDrawn="0"/>
          </p:nvSpPr>
          <p:spPr bwMode="auto">
            <a:xfrm>
              <a:off x="4571990" y="343053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5" name="Google Shape;395;p6" hidden="0"/>
            <p:cNvSpPr/>
            <p:nvPr isPhoto="0" userDrawn="0"/>
          </p:nvSpPr>
          <p:spPr bwMode="auto">
            <a:xfrm>
              <a:off x="6292327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6" name="Google Shape;396;p6" hidden="0"/>
            <p:cNvSpPr/>
            <p:nvPr isPhoto="0" userDrawn="0"/>
          </p:nvSpPr>
          <p:spPr bwMode="auto">
            <a:xfrm>
              <a:off x="5718882" y="1140477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7" name="Google Shape;397;p6" hidden="0"/>
            <p:cNvSpPr/>
            <p:nvPr isPhoto="0" userDrawn="0"/>
          </p:nvSpPr>
          <p:spPr bwMode="auto">
            <a:xfrm>
              <a:off x="7431431" y="567964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8" name="Google Shape;398;p6" hidden="0"/>
            <p:cNvSpPr/>
            <p:nvPr isPhoto="0" userDrawn="0"/>
          </p:nvSpPr>
          <p:spPr bwMode="auto">
            <a:xfrm>
              <a:off x="6857986" y="-4550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9" name="Google Shape;399;p6" hidden="0"/>
            <p:cNvSpPr/>
            <p:nvPr isPhoto="0" userDrawn="0"/>
          </p:nvSpPr>
          <p:spPr bwMode="auto">
            <a:xfrm>
              <a:off x="6857986" y="171299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0" name="Google Shape;400;p6" hidden="0"/>
            <p:cNvSpPr/>
            <p:nvPr isPhoto="0" userDrawn="0"/>
          </p:nvSpPr>
          <p:spPr bwMode="auto">
            <a:xfrm>
              <a:off x="8570535" y="2285504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1" name="Google Shape;401;p6" hidden="0"/>
            <p:cNvSpPr/>
            <p:nvPr isPhoto="0" userDrawn="0"/>
          </p:nvSpPr>
          <p:spPr bwMode="auto">
            <a:xfrm>
              <a:off x="7997090" y="343053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2" name="Google Shape;402;p6" hidden="0"/>
            <p:cNvSpPr/>
            <p:nvPr isPhoto="0" userDrawn="0"/>
          </p:nvSpPr>
          <p:spPr bwMode="auto">
            <a:xfrm>
              <a:off x="4571990" y="-4550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03" name="Google Shape;403;p6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10775"/>
            <a:ext cx="3541199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4" name="Google Shape;404;p6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04950"/>
            <a:ext cx="3541199" cy="326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latin typeface="Calibri"/>
                <a:cs typeface="Calibri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5" name="Google Shape;405;p6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Google Shape;566;p11" hidden="0"/>
            <p:cNvSpPr/>
            <p:nvPr isPhoto="0" userDrawn="0"/>
          </p:nvSpPr>
          <p:spPr bwMode="auto">
            <a:xfrm>
              <a:off x="3440674" y="4575559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7" name="Google Shape;567;p11" hidden="0"/>
            <p:cNvSpPr/>
            <p:nvPr isPhoto="0" userDrawn="0"/>
          </p:nvSpPr>
          <p:spPr bwMode="auto">
            <a:xfrm>
              <a:off x="573433" y="-4550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8" name="Google Shape;568;p11" hidden="0"/>
            <p:cNvSpPr/>
            <p:nvPr isPhoto="0" userDrawn="0"/>
          </p:nvSpPr>
          <p:spPr bwMode="auto">
            <a:xfrm>
              <a:off x="0" y="567964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9" name="Google Shape;569;p11" hidden="0"/>
            <p:cNvSpPr/>
            <p:nvPr isPhoto="0" userDrawn="0"/>
          </p:nvSpPr>
          <p:spPr bwMode="auto">
            <a:xfrm>
              <a:off x="0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0" name="Google Shape;570;p11" hidden="0"/>
            <p:cNvSpPr/>
            <p:nvPr isPhoto="0" userDrawn="0"/>
          </p:nvSpPr>
          <p:spPr bwMode="auto">
            <a:xfrm>
              <a:off x="1720337" y="-4550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1" name="Google Shape;571;p11" hidden="0"/>
            <p:cNvSpPr/>
            <p:nvPr isPhoto="0" userDrawn="0"/>
          </p:nvSpPr>
          <p:spPr bwMode="auto">
            <a:xfrm>
              <a:off x="5718882" y="4575559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2" name="Google Shape;572;p11" hidden="0"/>
            <p:cNvSpPr/>
            <p:nvPr isPhoto="0" userDrawn="0"/>
          </p:nvSpPr>
          <p:spPr bwMode="auto">
            <a:xfrm>
              <a:off x="8570535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3" name="Google Shape;573;p11" hidden="0"/>
            <p:cNvSpPr/>
            <p:nvPr isPhoto="0" userDrawn="0"/>
          </p:nvSpPr>
          <p:spPr bwMode="auto">
            <a:xfrm>
              <a:off x="8570535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74" name="Google Shape;574;p11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Google Shape;575;p11" hidden="0"/>
            <p:cNvSpPr/>
            <p:nvPr isPhoto="0" userDrawn="0"/>
          </p:nvSpPr>
          <p:spPr bwMode="auto">
            <a:xfrm>
              <a:off x="573433" y="4575559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6" name="Google Shape;576;p11" hidden="0"/>
            <p:cNvSpPr/>
            <p:nvPr isPhoto="0" userDrawn="0"/>
          </p:nvSpPr>
          <p:spPr bwMode="auto">
            <a:xfrm>
              <a:off x="0" y="228550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7" name="Google Shape;577;p11" hidden="0"/>
            <p:cNvSpPr/>
            <p:nvPr isPhoto="0" userDrawn="0"/>
          </p:nvSpPr>
          <p:spPr bwMode="auto">
            <a:xfrm>
              <a:off x="2867228" y="-4550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8" name="Google Shape;578;p11" hidden="0"/>
            <p:cNvSpPr/>
            <p:nvPr isPhoto="0" userDrawn="0"/>
          </p:nvSpPr>
          <p:spPr bwMode="auto">
            <a:xfrm>
              <a:off x="2867228" y="4575559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9" name="Google Shape;579;p11" hidden="0"/>
            <p:cNvSpPr/>
            <p:nvPr isPhoto="0" userDrawn="0"/>
          </p:nvSpPr>
          <p:spPr bwMode="auto">
            <a:xfrm>
              <a:off x="5718882" y="-4550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0" name="Google Shape;580;p11" hidden="0"/>
            <p:cNvSpPr/>
            <p:nvPr isPhoto="0" userDrawn="0"/>
          </p:nvSpPr>
          <p:spPr bwMode="auto">
            <a:xfrm>
              <a:off x="8570535" y="171299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81" name="Google Shape;581;p11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Google Shape;582;p11" hidden="0"/>
            <p:cNvSpPr/>
            <p:nvPr isPhoto="0" userDrawn="0"/>
          </p:nvSpPr>
          <p:spPr bwMode="auto">
            <a:xfrm>
              <a:off x="0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3" name="Google Shape;583;p11" hidden="0"/>
            <p:cNvSpPr/>
            <p:nvPr isPhoto="0" userDrawn="0"/>
          </p:nvSpPr>
          <p:spPr bwMode="auto">
            <a:xfrm>
              <a:off x="0" y="3430531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4" name="Google Shape;584;p11" hidden="0"/>
            <p:cNvSpPr/>
            <p:nvPr isPhoto="0" userDrawn="0"/>
          </p:nvSpPr>
          <p:spPr bwMode="auto">
            <a:xfrm>
              <a:off x="1146891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5" name="Google Shape;585;p11" hidden="0"/>
            <p:cNvSpPr/>
            <p:nvPr isPhoto="0" userDrawn="0"/>
          </p:nvSpPr>
          <p:spPr bwMode="auto">
            <a:xfrm>
              <a:off x="4014120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6" name="Google Shape;586;p11" hidden="0"/>
            <p:cNvSpPr/>
            <p:nvPr isPhoto="0" userDrawn="0"/>
          </p:nvSpPr>
          <p:spPr bwMode="auto">
            <a:xfrm>
              <a:off x="3440674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7" name="Google Shape;587;p11" hidden="0"/>
            <p:cNvSpPr/>
            <p:nvPr isPhoto="0" userDrawn="0"/>
          </p:nvSpPr>
          <p:spPr bwMode="auto">
            <a:xfrm>
              <a:off x="7431431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" name="Google Shape;588;p11" hidden="0"/>
            <p:cNvSpPr/>
            <p:nvPr isPhoto="0" userDrawn="0"/>
          </p:nvSpPr>
          <p:spPr bwMode="auto">
            <a:xfrm>
              <a:off x="8570535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" name="Google Shape;589;p11" hidden="0"/>
            <p:cNvSpPr/>
            <p:nvPr isPhoto="0" userDrawn="0"/>
          </p:nvSpPr>
          <p:spPr bwMode="auto">
            <a:xfrm>
              <a:off x="7997090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90" name="Google Shape;590;p11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Google Shape;591;p11" hidden="0"/>
            <p:cNvSpPr/>
            <p:nvPr isPhoto="0" userDrawn="0"/>
          </p:nvSpPr>
          <p:spPr bwMode="auto">
            <a:xfrm>
              <a:off x="7431431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2" name="Google Shape;592;p11" hidden="0"/>
            <p:cNvSpPr/>
            <p:nvPr isPhoto="0" userDrawn="0"/>
          </p:nvSpPr>
          <p:spPr bwMode="auto">
            <a:xfrm>
              <a:off x="0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3" name="Google Shape;593;p11" hidden="0"/>
            <p:cNvSpPr/>
            <p:nvPr isPhoto="0" userDrawn="0"/>
          </p:nvSpPr>
          <p:spPr bwMode="auto">
            <a:xfrm>
              <a:off x="1146891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4" name="Google Shape;594;p11" hidden="0"/>
            <p:cNvSpPr/>
            <p:nvPr isPhoto="0" userDrawn="0"/>
          </p:nvSpPr>
          <p:spPr bwMode="auto">
            <a:xfrm>
              <a:off x="2293783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5" name="Google Shape;595;p11" hidden="0"/>
            <p:cNvSpPr/>
            <p:nvPr isPhoto="0" userDrawn="0"/>
          </p:nvSpPr>
          <p:spPr bwMode="auto">
            <a:xfrm>
              <a:off x="2293783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" name="Google Shape;596;p11" hidden="0"/>
            <p:cNvSpPr/>
            <p:nvPr isPhoto="0" userDrawn="0"/>
          </p:nvSpPr>
          <p:spPr bwMode="auto">
            <a:xfrm>
              <a:off x="5145436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7" name="Google Shape;597;p11" hidden="0"/>
            <p:cNvSpPr/>
            <p:nvPr isPhoto="0" userDrawn="0"/>
          </p:nvSpPr>
          <p:spPr bwMode="auto">
            <a:xfrm>
              <a:off x="4571990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8" name="Google Shape;598;p11" hidden="0"/>
            <p:cNvSpPr/>
            <p:nvPr isPhoto="0" userDrawn="0"/>
          </p:nvSpPr>
          <p:spPr bwMode="auto">
            <a:xfrm>
              <a:off x="6292327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9" name="Google Shape;599;p11" hidden="0"/>
            <p:cNvSpPr/>
            <p:nvPr isPhoto="0" userDrawn="0"/>
          </p:nvSpPr>
          <p:spPr bwMode="auto">
            <a:xfrm>
              <a:off x="8570535" y="56796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0" name="Google Shape;600;p11" hidden="0"/>
            <p:cNvSpPr/>
            <p:nvPr isPhoto="0" userDrawn="0"/>
          </p:nvSpPr>
          <p:spPr bwMode="auto">
            <a:xfrm>
              <a:off x="8570535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01" name="Google Shape;601;p11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Google Shape;602;p11" hidden="0"/>
            <p:cNvSpPr/>
            <p:nvPr isPhoto="0" userDrawn="0"/>
          </p:nvSpPr>
          <p:spPr bwMode="auto">
            <a:xfrm>
              <a:off x="0" y="171299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3" name="Google Shape;603;p11" hidden="0"/>
            <p:cNvSpPr/>
            <p:nvPr isPhoto="0" userDrawn="0"/>
          </p:nvSpPr>
          <p:spPr bwMode="auto">
            <a:xfrm>
              <a:off x="0" y="2858018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4" name="Google Shape;604;p11" hidden="0"/>
            <p:cNvSpPr/>
            <p:nvPr isPhoto="0" userDrawn="0"/>
          </p:nvSpPr>
          <p:spPr bwMode="auto">
            <a:xfrm>
              <a:off x="4014120" y="-4550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5" name="Google Shape;605;p11" hidden="0"/>
            <p:cNvSpPr/>
            <p:nvPr isPhoto="0" userDrawn="0"/>
          </p:nvSpPr>
          <p:spPr bwMode="auto">
            <a:xfrm>
              <a:off x="5145436" y="4575559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6" name="Google Shape;606;p11" hidden="0"/>
            <p:cNvSpPr/>
            <p:nvPr isPhoto="0" userDrawn="0"/>
          </p:nvSpPr>
          <p:spPr bwMode="auto">
            <a:xfrm>
              <a:off x="6857986" y="4575559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7" name="Google Shape;607;p11" hidden="0"/>
            <p:cNvSpPr/>
            <p:nvPr isPhoto="0" userDrawn="0"/>
          </p:nvSpPr>
          <p:spPr bwMode="auto">
            <a:xfrm>
              <a:off x="8570535" y="-4550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8" name="Google Shape;608;p11" hidden="0"/>
            <p:cNvSpPr/>
            <p:nvPr isPhoto="0" userDrawn="0"/>
          </p:nvSpPr>
          <p:spPr bwMode="auto">
            <a:xfrm>
              <a:off x="8570535" y="343053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09" name="Google Shape;609;p11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Google Shape;610;p11" hidden="0"/>
            <p:cNvSpPr/>
            <p:nvPr isPhoto="0" userDrawn="0"/>
          </p:nvSpPr>
          <p:spPr bwMode="auto">
            <a:xfrm>
              <a:off x="7997090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1" name="Google Shape;611;p11" hidden="0"/>
            <p:cNvSpPr/>
            <p:nvPr isPhoto="0" userDrawn="0"/>
          </p:nvSpPr>
          <p:spPr bwMode="auto">
            <a:xfrm>
              <a:off x="0" y="1140477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" name="Google Shape;612;p11" hidden="0"/>
            <p:cNvSpPr/>
            <p:nvPr isPhoto="0" userDrawn="0"/>
          </p:nvSpPr>
          <p:spPr bwMode="auto">
            <a:xfrm>
              <a:off x="1720337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" name="Google Shape;613;p11" hidden="0"/>
            <p:cNvSpPr/>
            <p:nvPr isPhoto="0" userDrawn="0"/>
          </p:nvSpPr>
          <p:spPr bwMode="auto">
            <a:xfrm>
              <a:off x="6292327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4" name="Google Shape;614;p11" hidden="0"/>
            <p:cNvSpPr/>
            <p:nvPr isPhoto="0" userDrawn="0"/>
          </p:nvSpPr>
          <p:spPr bwMode="auto">
            <a:xfrm>
              <a:off x="6857986" y="-4550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" name="Google Shape;615;p11" hidden="0"/>
            <p:cNvSpPr/>
            <p:nvPr isPhoto="0" userDrawn="0"/>
          </p:nvSpPr>
          <p:spPr bwMode="auto">
            <a:xfrm>
              <a:off x="8570535" y="2285504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6" name="Google Shape;616;p11" hidden="0"/>
            <p:cNvSpPr/>
            <p:nvPr isPhoto="0" userDrawn="0"/>
          </p:nvSpPr>
          <p:spPr bwMode="auto">
            <a:xfrm>
              <a:off x="4571990" y="-4550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17" name="Google Shape;617;p11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mplete mosaic" preserve="0" showMasterPhAnim="0" userDrawn="1">
  <p:cSld name="BLANK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3" name="Google Shape;723;p13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grpSp>
        <p:nvGrpSpPr>
          <p:cNvPr id="724" name="Google Shape;724;p13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25" name="Google Shape;725;p13" hidden="0"/>
            <p:cNvSpPr/>
            <p:nvPr isPhoto="0" userDrawn="0"/>
          </p:nvSpPr>
          <p:spPr bwMode="auto">
            <a:xfrm>
              <a:off x="3440674" y="4575559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6" name="Google Shape;726;p13" hidden="0"/>
            <p:cNvSpPr/>
            <p:nvPr isPhoto="0" userDrawn="0"/>
          </p:nvSpPr>
          <p:spPr bwMode="auto">
            <a:xfrm>
              <a:off x="573433" y="-4550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7" name="Google Shape;727;p13" hidden="0"/>
            <p:cNvSpPr/>
            <p:nvPr isPhoto="0" userDrawn="0"/>
          </p:nvSpPr>
          <p:spPr bwMode="auto">
            <a:xfrm>
              <a:off x="573433" y="343053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8" name="Google Shape;728;p13" hidden="0"/>
            <p:cNvSpPr/>
            <p:nvPr isPhoto="0" userDrawn="0"/>
          </p:nvSpPr>
          <p:spPr bwMode="auto">
            <a:xfrm>
              <a:off x="0" y="567964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9" name="Google Shape;729;p13" hidden="0"/>
            <p:cNvSpPr/>
            <p:nvPr isPhoto="0" userDrawn="0"/>
          </p:nvSpPr>
          <p:spPr bwMode="auto">
            <a:xfrm>
              <a:off x="0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0" name="Google Shape;730;p13" hidden="0"/>
            <p:cNvSpPr/>
            <p:nvPr isPhoto="0" userDrawn="0"/>
          </p:nvSpPr>
          <p:spPr bwMode="auto">
            <a:xfrm>
              <a:off x="1720337" y="-4550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1" name="Google Shape;731;p13" hidden="0"/>
            <p:cNvSpPr/>
            <p:nvPr isPhoto="0" userDrawn="0"/>
          </p:nvSpPr>
          <p:spPr bwMode="auto">
            <a:xfrm>
              <a:off x="1720337" y="343053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2" name="Google Shape;732;p13" hidden="0"/>
            <p:cNvSpPr/>
            <p:nvPr isPhoto="0" userDrawn="0"/>
          </p:nvSpPr>
          <p:spPr bwMode="auto">
            <a:xfrm>
              <a:off x="1146891" y="171299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3" name="Google Shape;733;p13" hidden="0"/>
            <p:cNvSpPr/>
            <p:nvPr isPhoto="0" userDrawn="0"/>
          </p:nvSpPr>
          <p:spPr bwMode="auto">
            <a:xfrm>
              <a:off x="1146891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4" name="Google Shape;734;p13" hidden="0"/>
            <p:cNvSpPr/>
            <p:nvPr isPhoto="0" userDrawn="0"/>
          </p:nvSpPr>
          <p:spPr bwMode="auto">
            <a:xfrm>
              <a:off x="2867228" y="567964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5" name="Google Shape;735;p13" hidden="0"/>
            <p:cNvSpPr/>
            <p:nvPr isPhoto="0" userDrawn="0"/>
          </p:nvSpPr>
          <p:spPr bwMode="auto">
            <a:xfrm>
              <a:off x="2867228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6" name="Google Shape;736;p13" hidden="0"/>
            <p:cNvSpPr/>
            <p:nvPr isPhoto="0" userDrawn="0"/>
          </p:nvSpPr>
          <p:spPr bwMode="auto">
            <a:xfrm>
              <a:off x="2293783" y="171299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7" name="Google Shape;737;p13" hidden="0"/>
            <p:cNvSpPr/>
            <p:nvPr isPhoto="0" userDrawn="0"/>
          </p:nvSpPr>
          <p:spPr bwMode="auto">
            <a:xfrm>
              <a:off x="4014120" y="1140477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8" name="Google Shape;738;p13" hidden="0"/>
            <p:cNvSpPr/>
            <p:nvPr isPhoto="0" userDrawn="0"/>
          </p:nvSpPr>
          <p:spPr bwMode="auto">
            <a:xfrm>
              <a:off x="3440674" y="171299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9" name="Google Shape;739;p13" hidden="0"/>
            <p:cNvSpPr/>
            <p:nvPr isPhoto="0" userDrawn="0"/>
          </p:nvSpPr>
          <p:spPr bwMode="auto">
            <a:xfrm>
              <a:off x="5145436" y="1140477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0" name="Google Shape;740;p13" hidden="0"/>
            <p:cNvSpPr/>
            <p:nvPr isPhoto="0" userDrawn="0"/>
          </p:nvSpPr>
          <p:spPr bwMode="auto">
            <a:xfrm>
              <a:off x="5145436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1" name="Google Shape;741;p13" hidden="0"/>
            <p:cNvSpPr/>
            <p:nvPr isPhoto="0" userDrawn="0"/>
          </p:nvSpPr>
          <p:spPr bwMode="auto">
            <a:xfrm>
              <a:off x="4571990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2" name="Google Shape;742;p13" hidden="0"/>
            <p:cNvSpPr/>
            <p:nvPr isPhoto="0" userDrawn="0"/>
          </p:nvSpPr>
          <p:spPr bwMode="auto">
            <a:xfrm>
              <a:off x="6292327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3" name="Google Shape;743;p13" hidden="0"/>
            <p:cNvSpPr/>
            <p:nvPr isPhoto="0" userDrawn="0"/>
          </p:nvSpPr>
          <p:spPr bwMode="auto">
            <a:xfrm>
              <a:off x="5718882" y="343053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4" name="Google Shape;744;p13" hidden="0"/>
            <p:cNvSpPr/>
            <p:nvPr isPhoto="0" userDrawn="0"/>
          </p:nvSpPr>
          <p:spPr bwMode="auto">
            <a:xfrm>
              <a:off x="5718882" y="4575559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5" name="Google Shape;745;p13" hidden="0"/>
            <p:cNvSpPr/>
            <p:nvPr isPhoto="0" userDrawn="0"/>
          </p:nvSpPr>
          <p:spPr bwMode="auto">
            <a:xfrm>
              <a:off x="7431431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6" name="Google Shape;746;p13" hidden="0"/>
            <p:cNvSpPr/>
            <p:nvPr isPhoto="0" userDrawn="0"/>
          </p:nvSpPr>
          <p:spPr bwMode="auto">
            <a:xfrm>
              <a:off x="6857986" y="1140477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7" name="Google Shape;747;p13" hidden="0"/>
            <p:cNvSpPr/>
            <p:nvPr isPhoto="0" userDrawn="0"/>
          </p:nvSpPr>
          <p:spPr bwMode="auto">
            <a:xfrm>
              <a:off x="8570535" y="2858018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8" name="Google Shape;748;p13" hidden="0"/>
            <p:cNvSpPr/>
            <p:nvPr isPhoto="0" userDrawn="0"/>
          </p:nvSpPr>
          <p:spPr bwMode="auto">
            <a:xfrm>
              <a:off x="8570535" y="4003045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9" name="Google Shape;749;p13" hidden="0"/>
            <p:cNvSpPr/>
            <p:nvPr isPhoto="0" userDrawn="0"/>
          </p:nvSpPr>
          <p:spPr bwMode="auto">
            <a:xfrm>
              <a:off x="7997090" y="1712991"/>
              <a:ext cx="573300" cy="5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50" name="Google Shape;750;p13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51" name="Google Shape;751;p13" hidden="0"/>
            <p:cNvSpPr/>
            <p:nvPr isPhoto="0" userDrawn="0"/>
          </p:nvSpPr>
          <p:spPr bwMode="auto">
            <a:xfrm>
              <a:off x="573433" y="1140477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2" name="Google Shape;752;p13" hidden="0"/>
            <p:cNvSpPr/>
            <p:nvPr isPhoto="0" userDrawn="0"/>
          </p:nvSpPr>
          <p:spPr bwMode="auto">
            <a:xfrm>
              <a:off x="573433" y="4575559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3" name="Google Shape;753;p13" hidden="0"/>
            <p:cNvSpPr/>
            <p:nvPr isPhoto="0" userDrawn="0"/>
          </p:nvSpPr>
          <p:spPr bwMode="auto">
            <a:xfrm>
              <a:off x="0" y="228550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4" name="Google Shape;754;p13" hidden="0"/>
            <p:cNvSpPr/>
            <p:nvPr isPhoto="0" userDrawn="0"/>
          </p:nvSpPr>
          <p:spPr bwMode="auto">
            <a:xfrm>
              <a:off x="1720337" y="228550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5" name="Google Shape;755;p13" hidden="0"/>
            <p:cNvSpPr/>
            <p:nvPr isPhoto="0" userDrawn="0"/>
          </p:nvSpPr>
          <p:spPr bwMode="auto">
            <a:xfrm>
              <a:off x="1146891" y="56796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6" name="Google Shape;756;p13" hidden="0"/>
            <p:cNvSpPr/>
            <p:nvPr isPhoto="0" userDrawn="0"/>
          </p:nvSpPr>
          <p:spPr bwMode="auto">
            <a:xfrm>
              <a:off x="1146891" y="2858018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7" name="Google Shape;757;p13" hidden="0"/>
            <p:cNvSpPr/>
            <p:nvPr isPhoto="0" userDrawn="0"/>
          </p:nvSpPr>
          <p:spPr bwMode="auto">
            <a:xfrm>
              <a:off x="2867228" y="-4550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8" name="Google Shape;758;p13" hidden="0"/>
            <p:cNvSpPr/>
            <p:nvPr isPhoto="0" userDrawn="0"/>
          </p:nvSpPr>
          <p:spPr bwMode="auto">
            <a:xfrm>
              <a:off x="2867228" y="2858018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9" name="Google Shape;759;p13" hidden="0"/>
            <p:cNvSpPr/>
            <p:nvPr isPhoto="0" userDrawn="0"/>
          </p:nvSpPr>
          <p:spPr bwMode="auto">
            <a:xfrm>
              <a:off x="2867228" y="4575559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0" name="Google Shape;760;p13" hidden="0"/>
            <p:cNvSpPr/>
            <p:nvPr isPhoto="0" userDrawn="0"/>
          </p:nvSpPr>
          <p:spPr bwMode="auto">
            <a:xfrm>
              <a:off x="2293783" y="343053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1" name="Google Shape;761;p13" hidden="0"/>
            <p:cNvSpPr/>
            <p:nvPr isPhoto="0" userDrawn="0"/>
          </p:nvSpPr>
          <p:spPr bwMode="auto">
            <a:xfrm>
              <a:off x="4014120" y="56796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2" name="Google Shape;762;p13" hidden="0"/>
            <p:cNvSpPr/>
            <p:nvPr isPhoto="0" userDrawn="0"/>
          </p:nvSpPr>
          <p:spPr bwMode="auto">
            <a:xfrm>
              <a:off x="4014120" y="228550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3" name="Google Shape;763;p13" hidden="0"/>
            <p:cNvSpPr/>
            <p:nvPr isPhoto="0" userDrawn="0"/>
          </p:nvSpPr>
          <p:spPr bwMode="auto">
            <a:xfrm>
              <a:off x="4014120" y="343053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4" name="Google Shape;764;p13" hidden="0"/>
            <p:cNvSpPr/>
            <p:nvPr isPhoto="0" userDrawn="0"/>
          </p:nvSpPr>
          <p:spPr bwMode="auto">
            <a:xfrm>
              <a:off x="4571990" y="171299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5" name="Google Shape;765;p13" hidden="0"/>
            <p:cNvSpPr/>
            <p:nvPr isPhoto="0" userDrawn="0"/>
          </p:nvSpPr>
          <p:spPr bwMode="auto">
            <a:xfrm>
              <a:off x="4571990" y="4003045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6" name="Google Shape;766;p13" hidden="0"/>
            <p:cNvSpPr/>
            <p:nvPr isPhoto="0" userDrawn="0"/>
          </p:nvSpPr>
          <p:spPr bwMode="auto">
            <a:xfrm>
              <a:off x="6292327" y="56796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7" name="Google Shape;767;p13" hidden="0"/>
            <p:cNvSpPr/>
            <p:nvPr isPhoto="0" userDrawn="0"/>
          </p:nvSpPr>
          <p:spPr bwMode="auto">
            <a:xfrm>
              <a:off x="6292327" y="2285504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8" name="Google Shape;768;p13" hidden="0"/>
            <p:cNvSpPr/>
            <p:nvPr isPhoto="0" userDrawn="0"/>
          </p:nvSpPr>
          <p:spPr bwMode="auto">
            <a:xfrm>
              <a:off x="6292327" y="4003045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9" name="Google Shape;769;p13" hidden="0"/>
            <p:cNvSpPr/>
            <p:nvPr isPhoto="0" userDrawn="0"/>
          </p:nvSpPr>
          <p:spPr bwMode="auto">
            <a:xfrm>
              <a:off x="5718882" y="-4550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0" name="Google Shape;770;p13" hidden="0"/>
            <p:cNvSpPr/>
            <p:nvPr isPhoto="0" userDrawn="0"/>
          </p:nvSpPr>
          <p:spPr bwMode="auto">
            <a:xfrm>
              <a:off x="5718882" y="171299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1" name="Google Shape;771;p13" hidden="0"/>
            <p:cNvSpPr/>
            <p:nvPr isPhoto="0" userDrawn="0"/>
          </p:nvSpPr>
          <p:spPr bwMode="auto">
            <a:xfrm>
              <a:off x="7431431" y="4003045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2" name="Google Shape;772;p13" hidden="0"/>
            <p:cNvSpPr/>
            <p:nvPr isPhoto="0" userDrawn="0"/>
          </p:nvSpPr>
          <p:spPr bwMode="auto">
            <a:xfrm>
              <a:off x="6857986" y="343053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3" name="Google Shape;773;p13" hidden="0"/>
            <p:cNvSpPr/>
            <p:nvPr isPhoto="0" userDrawn="0"/>
          </p:nvSpPr>
          <p:spPr bwMode="auto">
            <a:xfrm>
              <a:off x="8570535" y="1712991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4" name="Google Shape;774;p13" hidden="0"/>
            <p:cNvSpPr/>
            <p:nvPr isPhoto="0" userDrawn="0"/>
          </p:nvSpPr>
          <p:spPr bwMode="auto">
            <a:xfrm>
              <a:off x="5718882" y="2858018"/>
              <a:ext cx="573300" cy="5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75" name="Google Shape;775;p13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6" name="Google Shape;776;p13" hidden="0"/>
            <p:cNvSpPr/>
            <p:nvPr isPhoto="0" userDrawn="0"/>
          </p:nvSpPr>
          <p:spPr bwMode="auto">
            <a:xfrm>
              <a:off x="573433" y="1712991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7" name="Google Shape;777;p13" hidden="0"/>
            <p:cNvSpPr/>
            <p:nvPr isPhoto="0" userDrawn="0"/>
          </p:nvSpPr>
          <p:spPr bwMode="auto">
            <a:xfrm>
              <a:off x="0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8" name="Google Shape;778;p13" hidden="0"/>
            <p:cNvSpPr/>
            <p:nvPr isPhoto="0" userDrawn="0"/>
          </p:nvSpPr>
          <p:spPr bwMode="auto">
            <a:xfrm>
              <a:off x="0" y="3430531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9" name="Google Shape;779;p13" hidden="0"/>
            <p:cNvSpPr/>
            <p:nvPr isPhoto="0" userDrawn="0"/>
          </p:nvSpPr>
          <p:spPr bwMode="auto">
            <a:xfrm>
              <a:off x="1720337" y="56796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0" name="Google Shape;780;p13" hidden="0"/>
            <p:cNvSpPr/>
            <p:nvPr isPhoto="0" userDrawn="0"/>
          </p:nvSpPr>
          <p:spPr bwMode="auto">
            <a:xfrm>
              <a:off x="1146891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1" name="Google Shape;781;p13" hidden="0"/>
            <p:cNvSpPr/>
            <p:nvPr isPhoto="0" userDrawn="0"/>
          </p:nvSpPr>
          <p:spPr bwMode="auto">
            <a:xfrm>
              <a:off x="1146891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2" name="Google Shape;782;p13" hidden="0"/>
            <p:cNvSpPr/>
            <p:nvPr isPhoto="0" userDrawn="0"/>
          </p:nvSpPr>
          <p:spPr bwMode="auto">
            <a:xfrm>
              <a:off x="2867228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3" name="Google Shape;783;p13" hidden="0"/>
            <p:cNvSpPr/>
            <p:nvPr isPhoto="0" userDrawn="0"/>
          </p:nvSpPr>
          <p:spPr bwMode="auto">
            <a:xfrm>
              <a:off x="2867228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4" name="Google Shape;784;p13" hidden="0"/>
            <p:cNvSpPr/>
            <p:nvPr isPhoto="0" userDrawn="0"/>
          </p:nvSpPr>
          <p:spPr bwMode="auto">
            <a:xfrm>
              <a:off x="2293783" y="4003045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5" name="Google Shape;785;p13" hidden="0"/>
            <p:cNvSpPr/>
            <p:nvPr isPhoto="0" userDrawn="0"/>
          </p:nvSpPr>
          <p:spPr bwMode="auto">
            <a:xfrm>
              <a:off x="4014120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6" name="Google Shape;786;p13" hidden="0"/>
            <p:cNvSpPr/>
            <p:nvPr isPhoto="0" userDrawn="0"/>
          </p:nvSpPr>
          <p:spPr bwMode="auto">
            <a:xfrm>
              <a:off x="3440674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7" name="Google Shape;787;p13" hidden="0"/>
            <p:cNvSpPr/>
            <p:nvPr isPhoto="0" userDrawn="0"/>
          </p:nvSpPr>
          <p:spPr bwMode="auto">
            <a:xfrm>
              <a:off x="3440674" y="2858018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8" name="Google Shape;788;p13" hidden="0"/>
            <p:cNvSpPr/>
            <p:nvPr isPhoto="0" userDrawn="0"/>
          </p:nvSpPr>
          <p:spPr bwMode="auto">
            <a:xfrm>
              <a:off x="5145436" y="56796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9" name="Google Shape;789;p13" hidden="0"/>
            <p:cNvSpPr/>
            <p:nvPr isPhoto="0" userDrawn="0"/>
          </p:nvSpPr>
          <p:spPr bwMode="auto">
            <a:xfrm>
              <a:off x="5145436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0" name="Google Shape;790;p13" hidden="0"/>
            <p:cNvSpPr/>
            <p:nvPr isPhoto="0" userDrawn="0"/>
          </p:nvSpPr>
          <p:spPr bwMode="auto">
            <a:xfrm>
              <a:off x="4571990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1" name="Google Shape;791;p13" hidden="0"/>
            <p:cNvSpPr/>
            <p:nvPr isPhoto="0" userDrawn="0"/>
          </p:nvSpPr>
          <p:spPr bwMode="auto">
            <a:xfrm>
              <a:off x="6292327" y="3430531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2" name="Google Shape;792;p13" hidden="0"/>
            <p:cNvSpPr/>
            <p:nvPr isPhoto="0" userDrawn="0"/>
          </p:nvSpPr>
          <p:spPr bwMode="auto">
            <a:xfrm>
              <a:off x="5718882" y="4003045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3" name="Google Shape;793;p13" hidden="0"/>
            <p:cNvSpPr/>
            <p:nvPr isPhoto="0" userDrawn="0"/>
          </p:nvSpPr>
          <p:spPr bwMode="auto">
            <a:xfrm>
              <a:off x="7431431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4" name="Google Shape;794;p13" hidden="0"/>
            <p:cNvSpPr/>
            <p:nvPr isPhoto="0" userDrawn="0"/>
          </p:nvSpPr>
          <p:spPr bwMode="auto">
            <a:xfrm>
              <a:off x="7431431" y="4575559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5" name="Google Shape;795;p13" hidden="0"/>
            <p:cNvSpPr/>
            <p:nvPr isPhoto="0" userDrawn="0"/>
          </p:nvSpPr>
          <p:spPr bwMode="auto">
            <a:xfrm>
              <a:off x="6857986" y="56796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6" name="Google Shape;796;p13" hidden="0"/>
            <p:cNvSpPr/>
            <p:nvPr isPhoto="0" userDrawn="0"/>
          </p:nvSpPr>
          <p:spPr bwMode="auto">
            <a:xfrm>
              <a:off x="6857986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7" name="Google Shape;797;p13" hidden="0"/>
            <p:cNvSpPr/>
            <p:nvPr isPhoto="0" userDrawn="0"/>
          </p:nvSpPr>
          <p:spPr bwMode="auto">
            <a:xfrm>
              <a:off x="8570535" y="1140477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8" name="Google Shape;798;p13" hidden="0"/>
            <p:cNvSpPr/>
            <p:nvPr isPhoto="0" userDrawn="0"/>
          </p:nvSpPr>
          <p:spPr bwMode="auto">
            <a:xfrm>
              <a:off x="7997090" y="-4550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9" name="Google Shape;799;p13" hidden="0"/>
            <p:cNvSpPr/>
            <p:nvPr isPhoto="0" userDrawn="0"/>
          </p:nvSpPr>
          <p:spPr bwMode="auto">
            <a:xfrm>
              <a:off x="7997090" y="2285504"/>
              <a:ext cx="573300" cy="5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00" name="Google Shape;800;p13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01" name="Google Shape;801;p13" hidden="0"/>
            <p:cNvSpPr/>
            <p:nvPr isPhoto="0" userDrawn="0"/>
          </p:nvSpPr>
          <p:spPr bwMode="auto">
            <a:xfrm>
              <a:off x="7431431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2" name="Google Shape;802;p13" hidden="0"/>
            <p:cNvSpPr/>
            <p:nvPr isPhoto="0" userDrawn="0"/>
          </p:nvSpPr>
          <p:spPr bwMode="auto">
            <a:xfrm>
              <a:off x="573433" y="2858018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3" name="Google Shape;803;p13" hidden="0"/>
            <p:cNvSpPr/>
            <p:nvPr isPhoto="0" userDrawn="0"/>
          </p:nvSpPr>
          <p:spPr bwMode="auto">
            <a:xfrm>
              <a:off x="0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4" name="Google Shape;804;p13" hidden="0"/>
            <p:cNvSpPr/>
            <p:nvPr isPhoto="0" userDrawn="0"/>
          </p:nvSpPr>
          <p:spPr bwMode="auto">
            <a:xfrm>
              <a:off x="1720337" y="2858018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5" name="Google Shape;805;p13" hidden="0"/>
            <p:cNvSpPr/>
            <p:nvPr isPhoto="0" userDrawn="0"/>
          </p:nvSpPr>
          <p:spPr bwMode="auto">
            <a:xfrm>
              <a:off x="1720337" y="4003045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6" name="Google Shape;806;p13" hidden="0"/>
            <p:cNvSpPr/>
            <p:nvPr isPhoto="0" userDrawn="0"/>
          </p:nvSpPr>
          <p:spPr bwMode="auto">
            <a:xfrm>
              <a:off x="1146891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7" name="Google Shape;807;p13" hidden="0"/>
            <p:cNvSpPr/>
            <p:nvPr isPhoto="0" userDrawn="0"/>
          </p:nvSpPr>
          <p:spPr bwMode="auto">
            <a:xfrm>
              <a:off x="2867228" y="3430531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8" name="Google Shape;808;p13" hidden="0"/>
            <p:cNvSpPr/>
            <p:nvPr isPhoto="0" userDrawn="0"/>
          </p:nvSpPr>
          <p:spPr bwMode="auto">
            <a:xfrm>
              <a:off x="2293783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9" name="Google Shape;809;p13" hidden="0"/>
            <p:cNvSpPr/>
            <p:nvPr isPhoto="0" userDrawn="0"/>
          </p:nvSpPr>
          <p:spPr bwMode="auto">
            <a:xfrm>
              <a:off x="2293783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0" name="Google Shape;810;p13" hidden="0"/>
            <p:cNvSpPr/>
            <p:nvPr isPhoto="0" userDrawn="0"/>
          </p:nvSpPr>
          <p:spPr bwMode="auto">
            <a:xfrm>
              <a:off x="4014120" y="4003045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1" name="Google Shape;811;p13" hidden="0"/>
            <p:cNvSpPr/>
            <p:nvPr isPhoto="0" userDrawn="0"/>
          </p:nvSpPr>
          <p:spPr bwMode="auto">
            <a:xfrm>
              <a:off x="3440674" y="228550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2" name="Google Shape;812;p13" hidden="0"/>
            <p:cNvSpPr/>
            <p:nvPr isPhoto="0" userDrawn="0"/>
          </p:nvSpPr>
          <p:spPr bwMode="auto">
            <a:xfrm>
              <a:off x="5145436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3" name="Google Shape;813;p13" hidden="0"/>
            <p:cNvSpPr/>
            <p:nvPr isPhoto="0" userDrawn="0"/>
          </p:nvSpPr>
          <p:spPr bwMode="auto">
            <a:xfrm>
              <a:off x="5145436" y="1712991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4" name="Google Shape;814;p13" hidden="0"/>
            <p:cNvSpPr/>
            <p:nvPr isPhoto="0" userDrawn="0"/>
          </p:nvSpPr>
          <p:spPr bwMode="auto">
            <a:xfrm>
              <a:off x="4571990" y="56796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5" name="Google Shape;815;p13" hidden="0"/>
            <p:cNvSpPr/>
            <p:nvPr isPhoto="0" userDrawn="0"/>
          </p:nvSpPr>
          <p:spPr bwMode="auto">
            <a:xfrm>
              <a:off x="4571990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6" name="Google Shape;816;p13" hidden="0"/>
            <p:cNvSpPr/>
            <p:nvPr isPhoto="0" userDrawn="0"/>
          </p:nvSpPr>
          <p:spPr bwMode="auto">
            <a:xfrm>
              <a:off x="6292327" y="-4550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7" name="Google Shape;817;p13" hidden="0"/>
            <p:cNvSpPr/>
            <p:nvPr isPhoto="0" userDrawn="0"/>
          </p:nvSpPr>
          <p:spPr bwMode="auto">
            <a:xfrm>
              <a:off x="6292327" y="1140477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8" name="Google Shape;818;p13" hidden="0"/>
            <p:cNvSpPr/>
            <p:nvPr isPhoto="0" userDrawn="0"/>
          </p:nvSpPr>
          <p:spPr bwMode="auto">
            <a:xfrm>
              <a:off x="5718882" y="228550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9" name="Google Shape;819;p13" hidden="0"/>
            <p:cNvSpPr/>
            <p:nvPr isPhoto="0" userDrawn="0"/>
          </p:nvSpPr>
          <p:spPr bwMode="auto">
            <a:xfrm>
              <a:off x="7431431" y="228550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0" name="Google Shape;820;p13" hidden="0"/>
            <p:cNvSpPr/>
            <p:nvPr isPhoto="0" userDrawn="0"/>
          </p:nvSpPr>
          <p:spPr bwMode="auto">
            <a:xfrm>
              <a:off x="7431431" y="3430531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1" name="Google Shape;821;p13" hidden="0"/>
            <p:cNvSpPr/>
            <p:nvPr isPhoto="0" userDrawn="0"/>
          </p:nvSpPr>
          <p:spPr bwMode="auto">
            <a:xfrm>
              <a:off x="6857986" y="4003045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2" name="Google Shape;822;p13" hidden="0"/>
            <p:cNvSpPr/>
            <p:nvPr isPhoto="0" userDrawn="0"/>
          </p:nvSpPr>
          <p:spPr bwMode="auto">
            <a:xfrm>
              <a:off x="8570535" y="567964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3" name="Google Shape;823;p13" hidden="0"/>
            <p:cNvSpPr/>
            <p:nvPr isPhoto="0" userDrawn="0"/>
          </p:nvSpPr>
          <p:spPr bwMode="auto">
            <a:xfrm>
              <a:off x="8570535" y="4575559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4" name="Google Shape;824;p13" hidden="0"/>
            <p:cNvSpPr/>
            <p:nvPr isPhoto="0" userDrawn="0"/>
          </p:nvSpPr>
          <p:spPr bwMode="auto">
            <a:xfrm>
              <a:off x="7997090" y="1140477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5" name="Google Shape;825;p13" hidden="0"/>
            <p:cNvSpPr/>
            <p:nvPr isPhoto="0" userDrawn="0"/>
          </p:nvSpPr>
          <p:spPr bwMode="auto">
            <a:xfrm>
              <a:off x="7997090" y="2858018"/>
              <a:ext cx="573300" cy="57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26" name="Google Shape;826;p13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7" name="Google Shape;827;p13" hidden="0"/>
            <p:cNvSpPr/>
            <p:nvPr isPhoto="0" userDrawn="0"/>
          </p:nvSpPr>
          <p:spPr bwMode="auto">
            <a:xfrm>
              <a:off x="573433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8" name="Google Shape;828;p13" hidden="0"/>
            <p:cNvSpPr/>
            <p:nvPr isPhoto="0" userDrawn="0"/>
          </p:nvSpPr>
          <p:spPr bwMode="auto">
            <a:xfrm>
              <a:off x="0" y="171299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9" name="Google Shape;829;p13" hidden="0"/>
            <p:cNvSpPr/>
            <p:nvPr isPhoto="0" userDrawn="0"/>
          </p:nvSpPr>
          <p:spPr bwMode="auto">
            <a:xfrm>
              <a:off x="0" y="2858018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0" name="Google Shape;830;p13" hidden="0"/>
            <p:cNvSpPr/>
            <p:nvPr isPhoto="0" userDrawn="0"/>
          </p:nvSpPr>
          <p:spPr bwMode="auto">
            <a:xfrm>
              <a:off x="1720337" y="1140477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1" name="Google Shape;831;p13" hidden="0"/>
            <p:cNvSpPr/>
            <p:nvPr isPhoto="0" userDrawn="0"/>
          </p:nvSpPr>
          <p:spPr bwMode="auto">
            <a:xfrm>
              <a:off x="1146891" y="343053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2" name="Google Shape;832;p13" hidden="0"/>
            <p:cNvSpPr/>
            <p:nvPr isPhoto="0" userDrawn="0"/>
          </p:nvSpPr>
          <p:spPr bwMode="auto">
            <a:xfrm>
              <a:off x="2293783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3" name="Google Shape;833;p13" hidden="0"/>
            <p:cNvSpPr/>
            <p:nvPr isPhoto="0" userDrawn="0"/>
          </p:nvSpPr>
          <p:spPr bwMode="auto">
            <a:xfrm>
              <a:off x="2293783" y="228550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4" name="Google Shape;834;p13" hidden="0"/>
            <p:cNvSpPr/>
            <p:nvPr isPhoto="0" userDrawn="0"/>
          </p:nvSpPr>
          <p:spPr bwMode="auto">
            <a:xfrm>
              <a:off x="4014120" y="-4550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5" name="Google Shape;835;p13" hidden="0"/>
            <p:cNvSpPr/>
            <p:nvPr isPhoto="0" userDrawn="0"/>
          </p:nvSpPr>
          <p:spPr bwMode="auto">
            <a:xfrm>
              <a:off x="4014120" y="171299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6" name="Google Shape;836;p13" hidden="0"/>
            <p:cNvSpPr/>
            <p:nvPr isPhoto="0" userDrawn="0"/>
          </p:nvSpPr>
          <p:spPr bwMode="auto">
            <a:xfrm>
              <a:off x="3440674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7" name="Google Shape;837;p13" hidden="0"/>
            <p:cNvSpPr/>
            <p:nvPr isPhoto="0" userDrawn="0"/>
          </p:nvSpPr>
          <p:spPr bwMode="auto">
            <a:xfrm>
              <a:off x="3440674" y="343053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8" name="Google Shape;838;p13" hidden="0"/>
            <p:cNvSpPr/>
            <p:nvPr isPhoto="0" userDrawn="0"/>
          </p:nvSpPr>
          <p:spPr bwMode="auto">
            <a:xfrm>
              <a:off x="5145436" y="343053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9" name="Google Shape;839;p13" hidden="0"/>
            <p:cNvSpPr/>
            <p:nvPr isPhoto="0" userDrawn="0"/>
          </p:nvSpPr>
          <p:spPr bwMode="auto">
            <a:xfrm>
              <a:off x="5145436" y="4575559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0" name="Google Shape;840;p13" hidden="0"/>
            <p:cNvSpPr/>
            <p:nvPr isPhoto="0" userDrawn="0"/>
          </p:nvSpPr>
          <p:spPr bwMode="auto">
            <a:xfrm>
              <a:off x="4571990" y="228550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1" name="Google Shape;841;p13" hidden="0"/>
            <p:cNvSpPr/>
            <p:nvPr isPhoto="0" userDrawn="0"/>
          </p:nvSpPr>
          <p:spPr bwMode="auto">
            <a:xfrm>
              <a:off x="6292327" y="171299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2" name="Google Shape;842;p13" hidden="0"/>
            <p:cNvSpPr/>
            <p:nvPr isPhoto="0" userDrawn="0"/>
          </p:nvSpPr>
          <p:spPr bwMode="auto">
            <a:xfrm>
              <a:off x="5718882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3" name="Google Shape;843;p13" hidden="0"/>
            <p:cNvSpPr/>
            <p:nvPr isPhoto="0" userDrawn="0"/>
          </p:nvSpPr>
          <p:spPr bwMode="auto">
            <a:xfrm>
              <a:off x="7431431" y="171299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4" name="Google Shape;844;p13" hidden="0"/>
            <p:cNvSpPr/>
            <p:nvPr isPhoto="0" userDrawn="0"/>
          </p:nvSpPr>
          <p:spPr bwMode="auto">
            <a:xfrm>
              <a:off x="6857986" y="2858018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5" name="Google Shape;845;p13" hidden="0"/>
            <p:cNvSpPr/>
            <p:nvPr isPhoto="0" userDrawn="0"/>
          </p:nvSpPr>
          <p:spPr bwMode="auto">
            <a:xfrm>
              <a:off x="6857986" y="4575559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6" name="Google Shape;846;p13" hidden="0"/>
            <p:cNvSpPr/>
            <p:nvPr isPhoto="0" userDrawn="0"/>
          </p:nvSpPr>
          <p:spPr bwMode="auto">
            <a:xfrm>
              <a:off x="8570535" y="-4550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7" name="Google Shape;847;p13" hidden="0"/>
            <p:cNvSpPr/>
            <p:nvPr isPhoto="0" userDrawn="0"/>
          </p:nvSpPr>
          <p:spPr bwMode="auto">
            <a:xfrm>
              <a:off x="8570535" y="3430531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8" name="Google Shape;848;p13" hidden="0"/>
            <p:cNvSpPr/>
            <p:nvPr isPhoto="0" userDrawn="0"/>
          </p:nvSpPr>
          <p:spPr bwMode="auto">
            <a:xfrm>
              <a:off x="7997090" y="567964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9" name="Google Shape;849;p13" hidden="0"/>
            <p:cNvSpPr/>
            <p:nvPr isPhoto="0" userDrawn="0"/>
          </p:nvSpPr>
          <p:spPr bwMode="auto">
            <a:xfrm>
              <a:off x="7997090" y="4003045"/>
              <a:ext cx="573300" cy="5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50" name="Google Shape;850;p13" hidden="0"/>
          <p:cNvGrpSpPr/>
          <p:nvPr isPhoto="0" userDrawn="0"/>
        </p:nvGrpSpPr>
        <p:grpSpPr bwMode="auto"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51" name="Google Shape;851;p13" hidden="0"/>
            <p:cNvSpPr/>
            <p:nvPr isPhoto="0" userDrawn="0"/>
          </p:nvSpPr>
          <p:spPr bwMode="auto">
            <a:xfrm>
              <a:off x="7997090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2" name="Google Shape;852;p13" hidden="0"/>
            <p:cNvSpPr/>
            <p:nvPr isPhoto="0" userDrawn="0"/>
          </p:nvSpPr>
          <p:spPr bwMode="auto">
            <a:xfrm>
              <a:off x="573433" y="2285504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3" name="Google Shape;853;p13" hidden="0"/>
            <p:cNvSpPr/>
            <p:nvPr isPhoto="0" userDrawn="0"/>
          </p:nvSpPr>
          <p:spPr bwMode="auto">
            <a:xfrm>
              <a:off x="573433" y="4003045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4" name="Google Shape;854;p13" hidden="0"/>
            <p:cNvSpPr/>
            <p:nvPr isPhoto="0" userDrawn="0"/>
          </p:nvSpPr>
          <p:spPr bwMode="auto">
            <a:xfrm>
              <a:off x="0" y="1140477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5" name="Google Shape;855;p13" hidden="0"/>
            <p:cNvSpPr/>
            <p:nvPr isPhoto="0" userDrawn="0"/>
          </p:nvSpPr>
          <p:spPr bwMode="auto">
            <a:xfrm>
              <a:off x="1720337" y="171299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6" name="Google Shape;856;p13" hidden="0"/>
            <p:cNvSpPr/>
            <p:nvPr isPhoto="0" userDrawn="0"/>
          </p:nvSpPr>
          <p:spPr bwMode="auto">
            <a:xfrm>
              <a:off x="1720337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7" name="Google Shape;857;p13" hidden="0"/>
            <p:cNvSpPr/>
            <p:nvPr isPhoto="0" userDrawn="0"/>
          </p:nvSpPr>
          <p:spPr bwMode="auto">
            <a:xfrm>
              <a:off x="1146891" y="1140477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8" name="Google Shape;858;p13" hidden="0"/>
            <p:cNvSpPr/>
            <p:nvPr isPhoto="0" userDrawn="0"/>
          </p:nvSpPr>
          <p:spPr bwMode="auto">
            <a:xfrm>
              <a:off x="2867228" y="171299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9" name="Google Shape;859;p13" hidden="0"/>
            <p:cNvSpPr/>
            <p:nvPr isPhoto="0" userDrawn="0"/>
          </p:nvSpPr>
          <p:spPr bwMode="auto">
            <a:xfrm>
              <a:off x="2293783" y="1140477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0" name="Google Shape;860;p13" hidden="0"/>
            <p:cNvSpPr/>
            <p:nvPr isPhoto="0" userDrawn="0"/>
          </p:nvSpPr>
          <p:spPr bwMode="auto">
            <a:xfrm>
              <a:off x="2293783" y="2858018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1" name="Google Shape;861;p13" hidden="0"/>
            <p:cNvSpPr/>
            <p:nvPr isPhoto="0" userDrawn="0"/>
          </p:nvSpPr>
          <p:spPr bwMode="auto">
            <a:xfrm>
              <a:off x="4014120" y="2858018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2" name="Google Shape;862;p13" hidden="0"/>
            <p:cNvSpPr/>
            <p:nvPr isPhoto="0" userDrawn="0"/>
          </p:nvSpPr>
          <p:spPr bwMode="auto">
            <a:xfrm>
              <a:off x="3440674" y="1140477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3" name="Google Shape;863;p13" hidden="0"/>
            <p:cNvSpPr/>
            <p:nvPr isPhoto="0" userDrawn="0"/>
          </p:nvSpPr>
          <p:spPr bwMode="auto">
            <a:xfrm>
              <a:off x="3440674" y="4003045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4" name="Google Shape;864;p13" hidden="0"/>
            <p:cNvSpPr/>
            <p:nvPr isPhoto="0" userDrawn="0"/>
          </p:nvSpPr>
          <p:spPr bwMode="auto">
            <a:xfrm>
              <a:off x="5145436" y="2858018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5" name="Google Shape;865;p13" hidden="0"/>
            <p:cNvSpPr/>
            <p:nvPr isPhoto="0" userDrawn="0"/>
          </p:nvSpPr>
          <p:spPr bwMode="auto">
            <a:xfrm>
              <a:off x="4571990" y="343053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6" name="Google Shape;866;p13" hidden="0"/>
            <p:cNvSpPr/>
            <p:nvPr isPhoto="0" userDrawn="0"/>
          </p:nvSpPr>
          <p:spPr bwMode="auto">
            <a:xfrm>
              <a:off x="6292327" y="4575559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7" name="Google Shape;867;p13" hidden="0"/>
            <p:cNvSpPr/>
            <p:nvPr isPhoto="0" userDrawn="0"/>
          </p:nvSpPr>
          <p:spPr bwMode="auto">
            <a:xfrm>
              <a:off x="5718882" y="1140477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8" name="Google Shape;868;p13" hidden="0"/>
            <p:cNvSpPr/>
            <p:nvPr isPhoto="0" userDrawn="0"/>
          </p:nvSpPr>
          <p:spPr bwMode="auto">
            <a:xfrm>
              <a:off x="7431431" y="567964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9" name="Google Shape;869;p13" hidden="0"/>
            <p:cNvSpPr/>
            <p:nvPr isPhoto="0" userDrawn="0"/>
          </p:nvSpPr>
          <p:spPr bwMode="auto">
            <a:xfrm>
              <a:off x="6857986" y="-4550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0" name="Google Shape;870;p13" hidden="0"/>
            <p:cNvSpPr/>
            <p:nvPr isPhoto="0" userDrawn="0"/>
          </p:nvSpPr>
          <p:spPr bwMode="auto">
            <a:xfrm>
              <a:off x="6857986" y="171299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1" name="Google Shape;871;p13" hidden="0"/>
            <p:cNvSpPr/>
            <p:nvPr isPhoto="0" userDrawn="0"/>
          </p:nvSpPr>
          <p:spPr bwMode="auto">
            <a:xfrm>
              <a:off x="8570535" y="2285504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2" name="Google Shape;872;p13" hidden="0"/>
            <p:cNvSpPr/>
            <p:nvPr isPhoto="0" userDrawn="0"/>
          </p:nvSpPr>
          <p:spPr bwMode="auto">
            <a:xfrm>
              <a:off x="7997090" y="3430531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3" name="Google Shape;873;p13" hidden="0"/>
            <p:cNvSpPr/>
            <p:nvPr isPhoto="0" userDrawn="0"/>
          </p:nvSpPr>
          <p:spPr bwMode="auto">
            <a:xfrm>
              <a:off x="4571990" y="-4550"/>
              <a:ext cx="573300" cy="57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mplete mosaic small" preserve="0" showMasterPhAnim="0" userDrawn="1">
  <p:cSld name="BLANK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75" name="Google Shape;875;p14" hidden="0"/>
          <p:cNvGrpSpPr/>
          <p:nvPr isPhoto="0" userDrawn="0"/>
        </p:nvGrpSpPr>
        <p:grpSpPr bwMode="auto"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6" name="Google Shape;876;p14" hidden="0"/>
            <p:cNvGrpSpPr/>
            <p:nvPr isPhoto="0" userDrawn="0"/>
          </p:nvGrpSpPr>
          <p:grpSpPr bwMode="auto"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7" name="Google Shape;877;p14" hidden="0"/>
              <p:cNvSpPr/>
              <p:nvPr isPhoto="0" userDrawn="0"/>
            </p:nvSpPr>
            <p:spPr bwMode="auto"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8" name="Google Shape;878;p14" hidden="0"/>
              <p:cNvSpPr/>
              <p:nvPr isPhoto="0" userDrawn="0"/>
            </p:nvSpPr>
            <p:spPr bwMode="auto"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9" name="Google Shape;879;p14" hidden="0"/>
              <p:cNvSpPr/>
              <p:nvPr isPhoto="0" userDrawn="0"/>
            </p:nvSpPr>
            <p:spPr bwMode="auto"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0" name="Google Shape;880;p14" hidden="0"/>
              <p:cNvSpPr/>
              <p:nvPr isPhoto="0" userDrawn="0"/>
            </p:nvSpPr>
            <p:spPr bwMode="auto"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1" name="Google Shape;881;p14" hidden="0"/>
              <p:cNvSpPr/>
              <p:nvPr isPhoto="0" userDrawn="0"/>
            </p:nvSpPr>
            <p:spPr bwMode="auto"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2" name="Google Shape;882;p14" hidden="0"/>
              <p:cNvSpPr/>
              <p:nvPr isPhoto="0" userDrawn="0"/>
            </p:nvSpPr>
            <p:spPr bwMode="auto"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3" name="Google Shape;883;p14" hidden="0"/>
              <p:cNvSpPr/>
              <p:nvPr isPhoto="0" userDrawn="0"/>
            </p:nvSpPr>
            <p:spPr bwMode="auto"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4" name="Google Shape;884;p14" hidden="0"/>
              <p:cNvSpPr/>
              <p:nvPr isPhoto="0" userDrawn="0"/>
            </p:nvSpPr>
            <p:spPr bwMode="auto"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5" name="Google Shape;885;p14" hidden="0"/>
              <p:cNvSpPr/>
              <p:nvPr isPhoto="0" userDrawn="0"/>
            </p:nvSpPr>
            <p:spPr bwMode="auto"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6" name="Google Shape;886;p14" hidden="0"/>
              <p:cNvSpPr/>
              <p:nvPr isPhoto="0" userDrawn="0"/>
            </p:nvSpPr>
            <p:spPr bwMode="auto"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7" name="Google Shape;887;p14" hidden="0"/>
              <p:cNvSpPr/>
              <p:nvPr isPhoto="0" userDrawn="0"/>
            </p:nvSpPr>
            <p:spPr bwMode="auto"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8" name="Google Shape;888;p14" hidden="0"/>
              <p:cNvSpPr/>
              <p:nvPr isPhoto="0" userDrawn="0"/>
            </p:nvSpPr>
            <p:spPr bwMode="auto"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9" name="Google Shape;889;p14" hidden="0"/>
              <p:cNvSpPr/>
              <p:nvPr isPhoto="0" userDrawn="0"/>
            </p:nvSpPr>
            <p:spPr bwMode="auto"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0" name="Google Shape;890;p14" hidden="0"/>
              <p:cNvSpPr/>
              <p:nvPr isPhoto="0" userDrawn="0"/>
            </p:nvSpPr>
            <p:spPr bwMode="auto"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1" name="Google Shape;891;p14" hidden="0"/>
              <p:cNvSpPr/>
              <p:nvPr isPhoto="0" userDrawn="0"/>
            </p:nvSpPr>
            <p:spPr bwMode="auto"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2" name="Google Shape;892;p14" hidden="0"/>
              <p:cNvSpPr/>
              <p:nvPr isPhoto="0" userDrawn="0"/>
            </p:nvSpPr>
            <p:spPr bwMode="auto"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3" name="Google Shape;893;p14" hidden="0"/>
              <p:cNvSpPr/>
              <p:nvPr isPhoto="0" userDrawn="0"/>
            </p:nvSpPr>
            <p:spPr bwMode="auto"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4" name="Google Shape;894;p14" hidden="0"/>
              <p:cNvSpPr/>
              <p:nvPr isPhoto="0" userDrawn="0"/>
            </p:nvSpPr>
            <p:spPr bwMode="auto"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5" name="Google Shape;895;p14" hidden="0"/>
              <p:cNvSpPr/>
              <p:nvPr isPhoto="0" userDrawn="0"/>
            </p:nvSpPr>
            <p:spPr bwMode="auto"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6" name="Google Shape;896;p14" hidden="0"/>
              <p:cNvSpPr/>
              <p:nvPr isPhoto="0" userDrawn="0"/>
            </p:nvSpPr>
            <p:spPr bwMode="auto"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7" name="Google Shape;897;p14" hidden="0"/>
              <p:cNvSpPr/>
              <p:nvPr isPhoto="0" userDrawn="0"/>
            </p:nvSpPr>
            <p:spPr bwMode="auto"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8" name="Google Shape;898;p14" hidden="0"/>
              <p:cNvSpPr/>
              <p:nvPr isPhoto="0" userDrawn="0"/>
            </p:nvSpPr>
            <p:spPr bwMode="auto"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9" name="Google Shape;899;p14" hidden="0"/>
              <p:cNvSpPr/>
              <p:nvPr isPhoto="0" userDrawn="0"/>
            </p:nvSpPr>
            <p:spPr bwMode="auto"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0" name="Google Shape;900;p14" hidden="0"/>
              <p:cNvSpPr/>
              <p:nvPr isPhoto="0" userDrawn="0"/>
            </p:nvSpPr>
            <p:spPr bwMode="auto"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1" name="Google Shape;901;p14" hidden="0"/>
              <p:cNvSpPr/>
              <p:nvPr isPhoto="0" userDrawn="0"/>
            </p:nvSpPr>
            <p:spPr bwMode="auto"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902" name="Google Shape;902;p14" hidden="0"/>
            <p:cNvGrpSpPr/>
            <p:nvPr isPhoto="0" userDrawn="0"/>
          </p:nvGrpSpPr>
          <p:grpSpPr bwMode="auto"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903" name="Google Shape;903;p14" hidden="0"/>
              <p:cNvSpPr/>
              <p:nvPr isPhoto="0" userDrawn="0"/>
            </p:nvSpPr>
            <p:spPr bwMode="auto"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4" name="Google Shape;904;p14" hidden="0"/>
              <p:cNvSpPr/>
              <p:nvPr isPhoto="0" userDrawn="0"/>
            </p:nvSpPr>
            <p:spPr bwMode="auto"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5" name="Google Shape;905;p14" hidden="0"/>
              <p:cNvSpPr/>
              <p:nvPr isPhoto="0" userDrawn="0"/>
            </p:nvSpPr>
            <p:spPr bwMode="auto"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6" name="Google Shape;906;p14" hidden="0"/>
              <p:cNvSpPr/>
              <p:nvPr isPhoto="0" userDrawn="0"/>
            </p:nvSpPr>
            <p:spPr bwMode="auto"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7" name="Google Shape;907;p14" hidden="0"/>
              <p:cNvSpPr/>
              <p:nvPr isPhoto="0" userDrawn="0"/>
            </p:nvSpPr>
            <p:spPr bwMode="auto"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8" name="Google Shape;908;p14" hidden="0"/>
              <p:cNvSpPr/>
              <p:nvPr isPhoto="0" userDrawn="0"/>
            </p:nvSpPr>
            <p:spPr bwMode="auto"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9" name="Google Shape;909;p14" hidden="0"/>
              <p:cNvSpPr/>
              <p:nvPr isPhoto="0" userDrawn="0"/>
            </p:nvSpPr>
            <p:spPr bwMode="auto"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0" name="Google Shape;910;p14" hidden="0"/>
              <p:cNvSpPr/>
              <p:nvPr isPhoto="0" userDrawn="0"/>
            </p:nvSpPr>
            <p:spPr bwMode="auto"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1" name="Google Shape;911;p14" hidden="0"/>
              <p:cNvSpPr/>
              <p:nvPr isPhoto="0" userDrawn="0"/>
            </p:nvSpPr>
            <p:spPr bwMode="auto"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2" name="Google Shape;912;p14" hidden="0"/>
              <p:cNvSpPr/>
              <p:nvPr isPhoto="0" userDrawn="0"/>
            </p:nvSpPr>
            <p:spPr bwMode="auto"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3" name="Google Shape;913;p14" hidden="0"/>
              <p:cNvSpPr/>
              <p:nvPr isPhoto="0" userDrawn="0"/>
            </p:nvSpPr>
            <p:spPr bwMode="auto"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4" name="Google Shape;914;p14" hidden="0"/>
              <p:cNvSpPr/>
              <p:nvPr isPhoto="0" userDrawn="0"/>
            </p:nvSpPr>
            <p:spPr bwMode="auto"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5" name="Google Shape;915;p14" hidden="0"/>
              <p:cNvSpPr/>
              <p:nvPr isPhoto="0" userDrawn="0"/>
            </p:nvSpPr>
            <p:spPr bwMode="auto"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6" name="Google Shape;916;p14" hidden="0"/>
              <p:cNvSpPr/>
              <p:nvPr isPhoto="0" userDrawn="0"/>
            </p:nvSpPr>
            <p:spPr bwMode="auto"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7" name="Google Shape;917;p14" hidden="0"/>
              <p:cNvSpPr/>
              <p:nvPr isPhoto="0" userDrawn="0"/>
            </p:nvSpPr>
            <p:spPr bwMode="auto"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8" name="Google Shape;918;p14" hidden="0"/>
              <p:cNvSpPr/>
              <p:nvPr isPhoto="0" userDrawn="0"/>
            </p:nvSpPr>
            <p:spPr bwMode="auto"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9" name="Google Shape;919;p14" hidden="0"/>
              <p:cNvSpPr/>
              <p:nvPr isPhoto="0" userDrawn="0"/>
            </p:nvSpPr>
            <p:spPr bwMode="auto"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0" name="Google Shape;920;p14" hidden="0"/>
              <p:cNvSpPr/>
              <p:nvPr isPhoto="0" userDrawn="0"/>
            </p:nvSpPr>
            <p:spPr bwMode="auto"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1" name="Google Shape;921;p14" hidden="0"/>
              <p:cNvSpPr/>
              <p:nvPr isPhoto="0" userDrawn="0"/>
            </p:nvSpPr>
            <p:spPr bwMode="auto"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2" name="Google Shape;922;p14" hidden="0"/>
              <p:cNvSpPr/>
              <p:nvPr isPhoto="0" userDrawn="0"/>
            </p:nvSpPr>
            <p:spPr bwMode="auto"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3" name="Google Shape;923;p14" hidden="0"/>
              <p:cNvSpPr/>
              <p:nvPr isPhoto="0" userDrawn="0"/>
            </p:nvSpPr>
            <p:spPr bwMode="auto"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4" name="Google Shape;924;p14" hidden="0"/>
              <p:cNvSpPr/>
              <p:nvPr isPhoto="0" userDrawn="0"/>
            </p:nvSpPr>
            <p:spPr bwMode="auto"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5" name="Google Shape;925;p14" hidden="0"/>
              <p:cNvSpPr/>
              <p:nvPr isPhoto="0" userDrawn="0"/>
            </p:nvSpPr>
            <p:spPr bwMode="auto"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6" name="Google Shape;926;p14" hidden="0"/>
              <p:cNvSpPr/>
              <p:nvPr isPhoto="0" userDrawn="0"/>
            </p:nvSpPr>
            <p:spPr bwMode="auto"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7" name="Google Shape;927;p14" hidden="0"/>
              <p:cNvSpPr/>
              <p:nvPr isPhoto="0" userDrawn="0"/>
            </p:nvSpPr>
            <p:spPr bwMode="auto"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928" name="Google Shape;928;p14" hidden="0"/>
            <p:cNvGrpSpPr/>
            <p:nvPr isPhoto="0" userDrawn="0"/>
          </p:nvGrpSpPr>
          <p:grpSpPr bwMode="auto"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9" name="Google Shape;929;p14" hidden="0"/>
              <p:cNvSpPr/>
              <p:nvPr isPhoto="0" userDrawn="0"/>
            </p:nvSpPr>
            <p:spPr bwMode="auto"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0" name="Google Shape;930;p14" hidden="0"/>
              <p:cNvSpPr/>
              <p:nvPr isPhoto="0" userDrawn="0"/>
            </p:nvSpPr>
            <p:spPr bwMode="auto"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1" name="Google Shape;931;p14" hidden="0"/>
              <p:cNvSpPr/>
              <p:nvPr isPhoto="0" userDrawn="0"/>
            </p:nvSpPr>
            <p:spPr bwMode="auto"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2" name="Google Shape;932;p14" hidden="0"/>
              <p:cNvSpPr/>
              <p:nvPr isPhoto="0" userDrawn="0"/>
            </p:nvSpPr>
            <p:spPr bwMode="auto"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3" name="Google Shape;933;p14" hidden="0"/>
              <p:cNvSpPr/>
              <p:nvPr isPhoto="0" userDrawn="0"/>
            </p:nvSpPr>
            <p:spPr bwMode="auto"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4" name="Google Shape;934;p14" hidden="0"/>
              <p:cNvSpPr/>
              <p:nvPr isPhoto="0" userDrawn="0"/>
            </p:nvSpPr>
            <p:spPr bwMode="auto"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5" name="Google Shape;935;p14" hidden="0"/>
              <p:cNvSpPr/>
              <p:nvPr isPhoto="0" userDrawn="0"/>
            </p:nvSpPr>
            <p:spPr bwMode="auto"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6" name="Google Shape;936;p14" hidden="0"/>
              <p:cNvSpPr/>
              <p:nvPr isPhoto="0" userDrawn="0"/>
            </p:nvSpPr>
            <p:spPr bwMode="auto"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7" name="Google Shape;937;p14" hidden="0"/>
              <p:cNvSpPr/>
              <p:nvPr isPhoto="0" userDrawn="0"/>
            </p:nvSpPr>
            <p:spPr bwMode="auto"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8" name="Google Shape;938;p14" hidden="0"/>
              <p:cNvSpPr/>
              <p:nvPr isPhoto="0" userDrawn="0"/>
            </p:nvSpPr>
            <p:spPr bwMode="auto"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9" name="Google Shape;939;p14" hidden="0"/>
              <p:cNvSpPr/>
              <p:nvPr isPhoto="0" userDrawn="0"/>
            </p:nvSpPr>
            <p:spPr bwMode="auto"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0" name="Google Shape;940;p14" hidden="0"/>
              <p:cNvSpPr/>
              <p:nvPr isPhoto="0" userDrawn="0"/>
            </p:nvSpPr>
            <p:spPr bwMode="auto"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1" name="Google Shape;941;p14" hidden="0"/>
              <p:cNvSpPr/>
              <p:nvPr isPhoto="0" userDrawn="0"/>
            </p:nvSpPr>
            <p:spPr bwMode="auto"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2" name="Google Shape;942;p14" hidden="0"/>
              <p:cNvSpPr/>
              <p:nvPr isPhoto="0" userDrawn="0"/>
            </p:nvSpPr>
            <p:spPr bwMode="auto"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3" name="Google Shape;943;p14" hidden="0"/>
              <p:cNvSpPr/>
              <p:nvPr isPhoto="0" userDrawn="0"/>
            </p:nvSpPr>
            <p:spPr bwMode="auto"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4" name="Google Shape;944;p14" hidden="0"/>
              <p:cNvSpPr/>
              <p:nvPr isPhoto="0" userDrawn="0"/>
            </p:nvSpPr>
            <p:spPr bwMode="auto"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5" name="Google Shape;945;p14" hidden="0"/>
              <p:cNvSpPr/>
              <p:nvPr isPhoto="0" userDrawn="0"/>
            </p:nvSpPr>
            <p:spPr bwMode="auto"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6" name="Google Shape;946;p14" hidden="0"/>
              <p:cNvSpPr/>
              <p:nvPr isPhoto="0" userDrawn="0"/>
            </p:nvSpPr>
            <p:spPr bwMode="auto"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7" name="Google Shape;947;p14" hidden="0"/>
              <p:cNvSpPr/>
              <p:nvPr isPhoto="0" userDrawn="0"/>
            </p:nvSpPr>
            <p:spPr bwMode="auto"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8" name="Google Shape;948;p14" hidden="0"/>
              <p:cNvSpPr/>
              <p:nvPr isPhoto="0" userDrawn="0"/>
            </p:nvSpPr>
            <p:spPr bwMode="auto"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9" name="Google Shape;949;p14" hidden="0"/>
              <p:cNvSpPr/>
              <p:nvPr isPhoto="0" userDrawn="0"/>
            </p:nvSpPr>
            <p:spPr bwMode="auto"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0" name="Google Shape;950;p14" hidden="0"/>
              <p:cNvSpPr/>
              <p:nvPr isPhoto="0" userDrawn="0"/>
            </p:nvSpPr>
            <p:spPr bwMode="auto"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1" name="Google Shape;951;p14" hidden="0"/>
              <p:cNvSpPr/>
              <p:nvPr isPhoto="0" userDrawn="0"/>
            </p:nvSpPr>
            <p:spPr bwMode="auto"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2" name="Google Shape;952;p14" hidden="0"/>
              <p:cNvSpPr/>
              <p:nvPr isPhoto="0" userDrawn="0"/>
            </p:nvSpPr>
            <p:spPr bwMode="auto"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3" name="Google Shape;953;p14" hidden="0"/>
              <p:cNvSpPr/>
              <p:nvPr isPhoto="0" userDrawn="0"/>
            </p:nvSpPr>
            <p:spPr bwMode="auto"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954" name="Google Shape;954;p14" hidden="0"/>
            <p:cNvGrpSpPr/>
            <p:nvPr isPhoto="0" userDrawn="0"/>
          </p:nvGrpSpPr>
          <p:grpSpPr bwMode="auto"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5" name="Google Shape;955;p14" hidden="0"/>
              <p:cNvSpPr/>
              <p:nvPr isPhoto="0" userDrawn="0"/>
            </p:nvSpPr>
            <p:spPr bwMode="auto"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6" name="Google Shape;956;p14" hidden="0"/>
              <p:cNvSpPr/>
              <p:nvPr isPhoto="0" userDrawn="0"/>
            </p:nvSpPr>
            <p:spPr bwMode="auto"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7" name="Google Shape;957;p14" hidden="0"/>
              <p:cNvSpPr/>
              <p:nvPr isPhoto="0" userDrawn="0"/>
            </p:nvSpPr>
            <p:spPr bwMode="auto"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8" name="Google Shape;958;p14" hidden="0"/>
              <p:cNvSpPr/>
              <p:nvPr isPhoto="0" userDrawn="0"/>
            </p:nvSpPr>
            <p:spPr bwMode="auto"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9" name="Google Shape;959;p14" hidden="0"/>
              <p:cNvSpPr/>
              <p:nvPr isPhoto="0" userDrawn="0"/>
            </p:nvSpPr>
            <p:spPr bwMode="auto"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0" name="Google Shape;960;p14" hidden="0"/>
              <p:cNvSpPr/>
              <p:nvPr isPhoto="0" userDrawn="0"/>
            </p:nvSpPr>
            <p:spPr bwMode="auto"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1" name="Google Shape;961;p14" hidden="0"/>
              <p:cNvSpPr/>
              <p:nvPr isPhoto="0" userDrawn="0"/>
            </p:nvSpPr>
            <p:spPr bwMode="auto"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2" name="Google Shape;962;p14" hidden="0"/>
              <p:cNvSpPr/>
              <p:nvPr isPhoto="0" userDrawn="0"/>
            </p:nvSpPr>
            <p:spPr bwMode="auto"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3" name="Google Shape;963;p14" hidden="0"/>
              <p:cNvSpPr/>
              <p:nvPr isPhoto="0" userDrawn="0"/>
            </p:nvSpPr>
            <p:spPr bwMode="auto"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4" name="Google Shape;964;p14" hidden="0"/>
              <p:cNvSpPr/>
              <p:nvPr isPhoto="0" userDrawn="0"/>
            </p:nvSpPr>
            <p:spPr bwMode="auto"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5" name="Google Shape;965;p14" hidden="0"/>
              <p:cNvSpPr/>
              <p:nvPr isPhoto="0" userDrawn="0"/>
            </p:nvSpPr>
            <p:spPr bwMode="auto"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6" name="Google Shape;966;p14" hidden="0"/>
              <p:cNvSpPr/>
              <p:nvPr isPhoto="0" userDrawn="0"/>
            </p:nvSpPr>
            <p:spPr bwMode="auto"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7" name="Google Shape;967;p14" hidden="0"/>
              <p:cNvSpPr/>
              <p:nvPr isPhoto="0" userDrawn="0"/>
            </p:nvSpPr>
            <p:spPr bwMode="auto"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8" name="Google Shape;968;p14" hidden="0"/>
              <p:cNvSpPr/>
              <p:nvPr isPhoto="0" userDrawn="0"/>
            </p:nvSpPr>
            <p:spPr bwMode="auto"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9" name="Google Shape;969;p14" hidden="0"/>
              <p:cNvSpPr/>
              <p:nvPr isPhoto="0" userDrawn="0"/>
            </p:nvSpPr>
            <p:spPr bwMode="auto"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0" name="Google Shape;970;p14" hidden="0"/>
              <p:cNvSpPr/>
              <p:nvPr isPhoto="0" userDrawn="0"/>
            </p:nvSpPr>
            <p:spPr bwMode="auto"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1" name="Google Shape;971;p14" hidden="0"/>
              <p:cNvSpPr/>
              <p:nvPr isPhoto="0" userDrawn="0"/>
            </p:nvSpPr>
            <p:spPr bwMode="auto"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2" name="Google Shape;972;p14" hidden="0"/>
              <p:cNvSpPr/>
              <p:nvPr isPhoto="0" userDrawn="0"/>
            </p:nvSpPr>
            <p:spPr bwMode="auto"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3" name="Google Shape;973;p14" hidden="0"/>
              <p:cNvSpPr/>
              <p:nvPr isPhoto="0" userDrawn="0"/>
            </p:nvSpPr>
            <p:spPr bwMode="auto"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4" name="Google Shape;974;p14" hidden="0"/>
              <p:cNvSpPr/>
              <p:nvPr isPhoto="0" userDrawn="0"/>
            </p:nvSpPr>
            <p:spPr bwMode="auto"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5" name="Google Shape;975;p14" hidden="0"/>
              <p:cNvSpPr/>
              <p:nvPr isPhoto="0" userDrawn="0"/>
            </p:nvSpPr>
            <p:spPr bwMode="auto"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6" name="Google Shape;976;p14" hidden="0"/>
              <p:cNvSpPr/>
              <p:nvPr isPhoto="0" userDrawn="0"/>
            </p:nvSpPr>
            <p:spPr bwMode="auto"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7" name="Google Shape;977;p14" hidden="0"/>
              <p:cNvSpPr/>
              <p:nvPr isPhoto="0" userDrawn="0"/>
            </p:nvSpPr>
            <p:spPr bwMode="auto"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8" name="Google Shape;978;p14" hidden="0"/>
              <p:cNvSpPr/>
              <p:nvPr isPhoto="0" userDrawn="0"/>
            </p:nvSpPr>
            <p:spPr bwMode="auto"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9" name="Google Shape;979;p14" hidden="0"/>
              <p:cNvSpPr/>
              <p:nvPr isPhoto="0" userDrawn="0"/>
            </p:nvSpPr>
            <p:spPr bwMode="auto"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980" name="Google Shape;980;p14" hidden="0"/>
          <p:cNvGrpSpPr/>
          <p:nvPr isPhoto="0" userDrawn="0"/>
        </p:nvGrpSpPr>
        <p:grpSpPr bwMode="auto"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81" name="Google Shape;981;p14" hidden="0"/>
            <p:cNvGrpSpPr/>
            <p:nvPr isPhoto="0" userDrawn="0"/>
          </p:nvGrpSpPr>
          <p:grpSpPr bwMode="auto"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82" name="Google Shape;982;p14" hidden="0"/>
              <p:cNvSpPr/>
              <p:nvPr isPhoto="0" userDrawn="0"/>
            </p:nvSpPr>
            <p:spPr bwMode="auto"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3" name="Google Shape;983;p14" hidden="0"/>
              <p:cNvSpPr/>
              <p:nvPr isPhoto="0" userDrawn="0"/>
            </p:nvSpPr>
            <p:spPr bwMode="auto"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4" name="Google Shape;984;p14" hidden="0"/>
              <p:cNvSpPr/>
              <p:nvPr isPhoto="0" userDrawn="0"/>
            </p:nvSpPr>
            <p:spPr bwMode="auto"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5" name="Google Shape;985;p14" hidden="0"/>
              <p:cNvSpPr/>
              <p:nvPr isPhoto="0" userDrawn="0"/>
            </p:nvSpPr>
            <p:spPr bwMode="auto"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6" name="Google Shape;986;p14" hidden="0"/>
              <p:cNvSpPr/>
              <p:nvPr isPhoto="0" userDrawn="0"/>
            </p:nvSpPr>
            <p:spPr bwMode="auto"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7" name="Google Shape;987;p14" hidden="0"/>
              <p:cNvSpPr/>
              <p:nvPr isPhoto="0" userDrawn="0"/>
            </p:nvSpPr>
            <p:spPr bwMode="auto"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8" name="Google Shape;988;p14" hidden="0"/>
              <p:cNvSpPr/>
              <p:nvPr isPhoto="0" userDrawn="0"/>
            </p:nvSpPr>
            <p:spPr bwMode="auto"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9" name="Google Shape;989;p14" hidden="0"/>
              <p:cNvSpPr/>
              <p:nvPr isPhoto="0" userDrawn="0"/>
            </p:nvSpPr>
            <p:spPr bwMode="auto"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0" name="Google Shape;990;p14" hidden="0"/>
              <p:cNvSpPr/>
              <p:nvPr isPhoto="0" userDrawn="0"/>
            </p:nvSpPr>
            <p:spPr bwMode="auto"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1" name="Google Shape;991;p14" hidden="0"/>
              <p:cNvSpPr/>
              <p:nvPr isPhoto="0" userDrawn="0"/>
            </p:nvSpPr>
            <p:spPr bwMode="auto"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2" name="Google Shape;992;p14" hidden="0"/>
              <p:cNvSpPr/>
              <p:nvPr isPhoto="0" userDrawn="0"/>
            </p:nvSpPr>
            <p:spPr bwMode="auto"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3" name="Google Shape;993;p14" hidden="0"/>
              <p:cNvSpPr/>
              <p:nvPr isPhoto="0" userDrawn="0"/>
            </p:nvSpPr>
            <p:spPr bwMode="auto"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4" name="Google Shape;994;p14" hidden="0"/>
              <p:cNvSpPr/>
              <p:nvPr isPhoto="0" userDrawn="0"/>
            </p:nvSpPr>
            <p:spPr bwMode="auto"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5" name="Google Shape;995;p14" hidden="0"/>
              <p:cNvSpPr/>
              <p:nvPr isPhoto="0" userDrawn="0"/>
            </p:nvSpPr>
            <p:spPr bwMode="auto"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6" name="Google Shape;996;p14" hidden="0"/>
              <p:cNvSpPr/>
              <p:nvPr isPhoto="0" userDrawn="0"/>
            </p:nvSpPr>
            <p:spPr bwMode="auto"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7" name="Google Shape;997;p14" hidden="0"/>
              <p:cNvSpPr/>
              <p:nvPr isPhoto="0" userDrawn="0"/>
            </p:nvSpPr>
            <p:spPr bwMode="auto"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8" name="Google Shape;998;p14" hidden="0"/>
              <p:cNvSpPr/>
              <p:nvPr isPhoto="0" userDrawn="0"/>
            </p:nvSpPr>
            <p:spPr bwMode="auto"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9" name="Google Shape;999;p14" hidden="0"/>
              <p:cNvSpPr/>
              <p:nvPr isPhoto="0" userDrawn="0"/>
            </p:nvSpPr>
            <p:spPr bwMode="auto"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0" name="Google Shape;1000;p14" hidden="0"/>
              <p:cNvSpPr/>
              <p:nvPr isPhoto="0" userDrawn="0"/>
            </p:nvSpPr>
            <p:spPr bwMode="auto"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1" name="Google Shape;1001;p14" hidden="0"/>
              <p:cNvSpPr/>
              <p:nvPr isPhoto="0" userDrawn="0"/>
            </p:nvSpPr>
            <p:spPr bwMode="auto"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2" name="Google Shape;1002;p14" hidden="0"/>
              <p:cNvSpPr/>
              <p:nvPr isPhoto="0" userDrawn="0"/>
            </p:nvSpPr>
            <p:spPr bwMode="auto"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3" name="Google Shape;1003;p14" hidden="0"/>
              <p:cNvSpPr/>
              <p:nvPr isPhoto="0" userDrawn="0"/>
            </p:nvSpPr>
            <p:spPr bwMode="auto"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4" name="Google Shape;1004;p14" hidden="0"/>
              <p:cNvSpPr/>
              <p:nvPr isPhoto="0" userDrawn="0"/>
            </p:nvSpPr>
            <p:spPr bwMode="auto"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5" name="Google Shape;1005;p14" hidden="0"/>
              <p:cNvSpPr/>
              <p:nvPr isPhoto="0" userDrawn="0"/>
            </p:nvSpPr>
            <p:spPr bwMode="auto"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06" name="Google Shape;1006;p14" hidden="0"/>
            <p:cNvGrpSpPr/>
            <p:nvPr isPhoto="0" userDrawn="0"/>
          </p:nvGrpSpPr>
          <p:grpSpPr bwMode="auto"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7" name="Google Shape;1007;p14" hidden="0"/>
              <p:cNvSpPr/>
              <p:nvPr isPhoto="0" userDrawn="0"/>
            </p:nvSpPr>
            <p:spPr bwMode="auto"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8" name="Google Shape;1008;p14" hidden="0"/>
              <p:cNvSpPr/>
              <p:nvPr isPhoto="0" userDrawn="0"/>
            </p:nvSpPr>
            <p:spPr bwMode="auto"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9" name="Google Shape;1009;p14" hidden="0"/>
              <p:cNvSpPr/>
              <p:nvPr isPhoto="0" userDrawn="0"/>
            </p:nvSpPr>
            <p:spPr bwMode="auto"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0" name="Google Shape;1010;p14" hidden="0"/>
              <p:cNvSpPr/>
              <p:nvPr isPhoto="0" userDrawn="0"/>
            </p:nvSpPr>
            <p:spPr bwMode="auto"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1" name="Google Shape;1011;p14" hidden="0"/>
              <p:cNvSpPr/>
              <p:nvPr isPhoto="0" userDrawn="0"/>
            </p:nvSpPr>
            <p:spPr bwMode="auto"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2" name="Google Shape;1012;p14" hidden="0"/>
              <p:cNvSpPr/>
              <p:nvPr isPhoto="0" userDrawn="0"/>
            </p:nvSpPr>
            <p:spPr bwMode="auto"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3" name="Google Shape;1013;p14" hidden="0"/>
              <p:cNvSpPr/>
              <p:nvPr isPhoto="0" userDrawn="0"/>
            </p:nvSpPr>
            <p:spPr bwMode="auto"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4" name="Google Shape;1014;p14" hidden="0"/>
              <p:cNvSpPr/>
              <p:nvPr isPhoto="0" userDrawn="0"/>
            </p:nvSpPr>
            <p:spPr bwMode="auto"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5" name="Google Shape;1015;p14" hidden="0"/>
              <p:cNvSpPr/>
              <p:nvPr isPhoto="0" userDrawn="0"/>
            </p:nvSpPr>
            <p:spPr bwMode="auto"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6" name="Google Shape;1016;p14" hidden="0"/>
              <p:cNvSpPr/>
              <p:nvPr isPhoto="0" userDrawn="0"/>
            </p:nvSpPr>
            <p:spPr bwMode="auto"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7" name="Google Shape;1017;p14" hidden="0"/>
              <p:cNvSpPr/>
              <p:nvPr isPhoto="0" userDrawn="0"/>
            </p:nvSpPr>
            <p:spPr bwMode="auto"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8" name="Google Shape;1018;p14" hidden="0"/>
              <p:cNvSpPr/>
              <p:nvPr isPhoto="0" userDrawn="0"/>
            </p:nvSpPr>
            <p:spPr bwMode="auto"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9" name="Google Shape;1019;p14" hidden="0"/>
              <p:cNvSpPr/>
              <p:nvPr isPhoto="0" userDrawn="0"/>
            </p:nvSpPr>
            <p:spPr bwMode="auto"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0" name="Google Shape;1020;p14" hidden="0"/>
              <p:cNvSpPr/>
              <p:nvPr isPhoto="0" userDrawn="0"/>
            </p:nvSpPr>
            <p:spPr bwMode="auto"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1" name="Google Shape;1021;p14" hidden="0"/>
              <p:cNvSpPr/>
              <p:nvPr isPhoto="0" userDrawn="0"/>
            </p:nvSpPr>
            <p:spPr bwMode="auto"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2" name="Google Shape;1022;p14" hidden="0"/>
              <p:cNvSpPr/>
              <p:nvPr isPhoto="0" userDrawn="0"/>
            </p:nvSpPr>
            <p:spPr bwMode="auto"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3" name="Google Shape;1023;p14" hidden="0"/>
              <p:cNvSpPr/>
              <p:nvPr isPhoto="0" userDrawn="0"/>
            </p:nvSpPr>
            <p:spPr bwMode="auto"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4" name="Google Shape;1024;p14" hidden="0"/>
              <p:cNvSpPr/>
              <p:nvPr isPhoto="0" userDrawn="0"/>
            </p:nvSpPr>
            <p:spPr bwMode="auto"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5" name="Google Shape;1025;p14" hidden="0"/>
              <p:cNvSpPr/>
              <p:nvPr isPhoto="0" userDrawn="0"/>
            </p:nvSpPr>
            <p:spPr bwMode="auto"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6" name="Google Shape;1026;p14" hidden="0"/>
              <p:cNvSpPr/>
              <p:nvPr isPhoto="0" userDrawn="0"/>
            </p:nvSpPr>
            <p:spPr bwMode="auto"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7" name="Google Shape;1027;p14" hidden="0"/>
              <p:cNvSpPr/>
              <p:nvPr isPhoto="0" userDrawn="0"/>
            </p:nvSpPr>
            <p:spPr bwMode="auto"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8" name="Google Shape;1028;p14" hidden="0"/>
              <p:cNvSpPr/>
              <p:nvPr isPhoto="0" userDrawn="0"/>
            </p:nvSpPr>
            <p:spPr bwMode="auto"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9" name="Google Shape;1029;p14" hidden="0"/>
              <p:cNvSpPr/>
              <p:nvPr isPhoto="0" userDrawn="0"/>
            </p:nvSpPr>
            <p:spPr bwMode="auto"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0" name="Google Shape;1030;p14" hidden="0"/>
              <p:cNvSpPr/>
              <p:nvPr isPhoto="0" userDrawn="0"/>
            </p:nvSpPr>
            <p:spPr bwMode="auto"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31" name="Google Shape;1031;p14" hidden="0"/>
            <p:cNvGrpSpPr/>
            <p:nvPr isPhoto="0" userDrawn="0"/>
          </p:nvGrpSpPr>
          <p:grpSpPr bwMode="auto"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32" name="Google Shape;1032;p14" hidden="0"/>
              <p:cNvSpPr/>
              <p:nvPr isPhoto="0" userDrawn="0"/>
            </p:nvSpPr>
            <p:spPr bwMode="auto"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3" name="Google Shape;1033;p14" hidden="0"/>
              <p:cNvSpPr/>
              <p:nvPr isPhoto="0" userDrawn="0"/>
            </p:nvSpPr>
            <p:spPr bwMode="auto"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4" name="Google Shape;1034;p14" hidden="0"/>
              <p:cNvSpPr/>
              <p:nvPr isPhoto="0" userDrawn="0"/>
            </p:nvSpPr>
            <p:spPr bwMode="auto"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5" name="Google Shape;1035;p14" hidden="0"/>
              <p:cNvSpPr/>
              <p:nvPr isPhoto="0" userDrawn="0"/>
            </p:nvSpPr>
            <p:spPr bwMode="auto"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6" name="Google Shape;1036;p14" hidden="0"/>
              <p:cNvSpPr/>
              <p:nvPr isPhoto="0" userDrawn="0"/>
            </p:nvSpPr>
            <p:spPr bwMode="auto"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7" name="Google Shape;1037;p14" hidden="0"/>
              <p:cNvSpPr/>
              <p:nvPr isPhoto="0" userDrawn="0"/>
            </p:nvSpPr>
            <p:spPr bwMode="auto"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8" name="Google Shape;1038;p14" hidden="0"/>
              <p:cNvSpPr/>
              <p:nvPr isPhoto="0" userDrawn="0"/>
            </p:nvSpPr>
            <p:spPr bwMode="auto"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9" name="Google Shape;1039;p14" hidden="0"/>
              <p:cNvSpPr/>
              <p:nvPr isPhoto="0" userDrawn="0"/>
            </p:nvSpPr>
            <p:spPr bwMode="auto"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0" name="Google Shape;1040;p14" hidden="0"/>
              <p:cNvSpPr/>
              <p:nvPr isPhoto="0" userDrawn="0"/>
            </p:nvSpPr>
            <p:spPr bwMode="auto"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1" name="Google Shape;1041;p14" hidden="0"/>
              <p:cNvSpPr/>
              <p:nvPr isPhoto="0" userDrawn="0"/>
            </p:nvSpPr>
            <p:spPr bwMode="auto"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2" name="Google Shape;1042;p14" hidden="0"/>
              <p:cNvSpPr/>
              <p:nvPr isPhoto="0" userDrawn="0"/>
            </p:nvSpPr>
            <p:spPr bwMode="auto"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3" name="Google Shape;1043;p14" hidden="0"/>
              <p:cNvSpPr/>
              <p:nvPr isPhoto="0" userDrawn="0"/>
            </p:nvSpPr>
            <p:spPr bwMode="auto"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4" name="Google Shape;1044;p14" hidden="0"/>
              <p:cNvSpPr/>
              <p:nvPr isPhoto="0" userDrawn="0"/>
            </p:nvSpPr>
            <p:spPr bwMode="auto"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5" name="Google Shape;1045;p14" hidden="0"/>
              <p:cNvSpPr/>
              <p:nvPr isPhoto="0" userDrawn="0"/>
            </p:nvSpPr>
            <p:spPr bwMode="auto"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6" name="Google Shape;1046;p14" hidden="0"/>
              <p:cNvSpPr/>
              <p:nvPr isPhoto="0" userDrawn="0"/>
            </p:nvSpPr>
            <p:spPr bwMode="auto"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7" name="Google Shape;1047;p14" hidden="0"/>
              <p:cNvSpPr/>
              <p:nvPr isPhoto="0" userDrawn="0"/>
            </p:nvSpPr>
            <p:spPr bwMode="auto"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8" name="Google Shape;1048;p14" hidden="0"/>
              <p:cNvSpPr/>
              <p:nvPr isPhoto="0" userDrawn="0"/>
            </p:nvSpPr>
            <p:spPr bwMode="auto"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9" name="Google Shape;1049;p14" hidden="0"/>
              <p:cNvSpPr/>
              <p:nvPr isPhoto="0" userDrawn="0"/>
            </p:nvSpPr>
            <p:spPr bwMode="auto"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0" name="Google Shape;1050;p14" hidden="0"/>
              <p:cNvSpPr/>
              <p:nvPr isPhoto="0" userDrawn="0"/>
            </p:nvSpPr>
            <p:spPr bwMode="auto"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1" name="Google Shape;1051;p14" hidden="0"/>
              <p:cNvSpPr/>
              <p:nvPr isPhoto="0" userDrawn="0"/>
            </p:nvSpPr>
            <p:spPr bwMode="auto"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2" name="Google Shape;1052;p14" hidden="0"/>
              <p:cNvSpPr/>
              <p:nvPr isPhoto="0" userDrawn="0"/>
            </p:nvSpPr>
            <p:spPr bwMode="auto"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3" name="Google Shape;1053;p14" hidden="0"/>
              <p:cNvSpPr/>
              <p:nvPr isPhoto="0" userDrawn="0"/>
            </p:nvSpPr>
            <p:spPr bwMode="auto"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4" name="Google Shape;1054;p14" hidden="0"/>
              <p:cNvSpPr/>
              <p:nvPr isPhoto="0" userDrawn="0"/>
            </p:nvSpPr>
            <p:spPr bwMode="auto"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5" name="Google Shape;1055;p14" hidden="0"/>
              <p:cNvSpPr/>
              <p:nvPr isPhoto="0" userDrawn="0"/>
            </p:nvSpPr>
            <p:spPr bwMode="auto"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56" name="Google Shape;1056;p14" hidden="0"/>
            <p:cNvGrpSpPr/>
            <p:nvPr isPhoto="0" userDrawn="0"/>
          </p:nvGrpSpPr>
          <p:grpSpPr bwMode="auto"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7" name="Google Shape;1057;p14" hidden="0"/>
              <p:cNvSpPr/>
              <p:nvPr isPhoto="0" userDrawn="0"/>
            </p:nvSpPr>
            <p:spPr bwMode="auto"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8" name="Google Shape;1058;p14" hidden="0"/>
              <p:cNvSpPr/>
              <p:nvPr isPhoto="0" userDrawn="0"/>
            </p:nvSpPr>
            <p:spPr bwMode="auto"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9" name="Google Shape;1059;p14" hidden="0"/>
              <p:cNvSpPr/>
              <p:nvPr isPhoto="0" userDrawn="0"/>
            </p:nvSpPr>
            <p:spPr bwMode="auto"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0" name="Google Shape;1060;p14" hidden="0"/>
              <p:cNvSpPr/>
              <p:nvPr isPhoto="0" userDrawn="0"/>
            </p:nvSpPr>
            <p:spPr bwMode="auto"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1" name="Google Shape;1061;p14" hidden="0"/>
              <p:cNvSpPr/>
              <p:nvPr isPhoto="0" userDrawn="0"/>
            </p:nvSpPr>
            <p:spPr bwMode="auto"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2" name="Google Shape;1062;p14" hidden="0"/>
              <p:cNvSpPr/>
              <p:nvPr isPhoto="0" userDrawn="0"/>
            </p:nvSpPr>
            <p:spPr bwMode="auto"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3" name="Google Shape;1063;p14" hidden="0"/>
              <p:cNvSpPr/>
              <p:nvPr isPhoto="0" userDrawn="0"/>
            </p:nvSpPr>
            <p:spPr bwMode="auto"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4" name="Google Shape;1064;p14" hidden="0"/>
              <p:cNvSpPr/>
              <p:nvPr isPhoto="0" userDrawn="0"/>
            </p:nvSpPr>
            <p:spPr bwMode="auto"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5" name="Google Shape;1065;p14" hidden="0"/>
              <p:cNvSpPr/>
              <p:nvPr isPhoto="0" userDrawn="0"/>
            </p:nvSpPr>
            <p:spPr bwMode="auto"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6" name="Google Shape;1066;p14" hidden="0"/>
              <p:cNvSpPr/>
              <p:nvPr isPhoto="0" userDrawn="0"/>
            </p:nvSpPr>
            <p:spPr bwMode="auto"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7" name="Google Shape;1067;p14" hidden="0"/>
              <p:cNvSpPr/>
              <p:nvPr isPhoto="0" userDrawn="0"/>
            </p:nvSpPr>
            <p:spPr bwMode="auto"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8" name="Google Shape;1068;p14" hidden="0"/>
              <p:cNvSpPr/>
              <p:nvPr isPhoto="0" userDrawn="0"/>
            </p:nvSpPr>
            <p:spPr bwMode="auto"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9" name="Google Shape;1069;p14" hidden="0"/>
              <p:cNvSpPr/>
              <p:nvPr isPhoto="0" userDrawn="0"/>
            </p:nvSpPr>
            <p:spPr bwMode="auto"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0" name="Google Shape;1070;p14" hidden="0"/>
              <p:cNvSpPr/>
              <p:nvPr isPhoto="0" userDrawn="0"/>
            </p:nvSpPr>
            <p:spPr bwMode="auto"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1" name="Google Shape;1071;p14" hidden="0"/>
              <p:cNvSpPr/>
              <p:nvPr isPhoto="0" userDrawn="0"/>
            </p:nvSpPr>
            <p:spPr bwMode="auto"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2" name="Google Shape;1072;p14" hidden="0"/>
              <p:cNvSpPr/>
              <p:nvPr isPhoto="0" userDrawn="0"/>
            </p:nvSpPr>
            <p:spPr bwMode="auto"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3" name="Google Shape;1073;p14" hidden="0"/>
              <p:cNvSpPr/>
              <p:nvPr isPhoto="0" userDrawn="0"/>
            </p:nvSpPr>
            <p:spPr bwMode="auto"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4" name="Google Shape;1074;p14" hidden="0"/>
              <p:cNvSpPr/>
              <p:nvPr isPhoto="0" userDrawn="0"/>
            </p:nvSpPr>
            <p:spPr bwMode="auto"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5" name="Google Shape;1075;p14" hidden="0"/>
              <p:cNvSpPr/>
              <p:nvPr isPhoto="0" userDrawn="0"/>
            </p:nvSpPr>
            <p:spPr bwMode="auto"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6" name="Google Shape;1076;p14" hidden="0"/>
              <p:cNvSpPr/>
              <p:nvPr isPhoto="0" userDrawn="0"/>
            </p:nvSpPr>
            <p:spPr bwMode="auto"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7" name="Google Shape;1077;p14" hidden="0"/>
              <p:cNvSpPr/>
              <p:nvPr isPhoto="0" userDrawn="0"/>
            </p:nvSpPr>
            <p:spPr bwMode="auto"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8" name="Google Shape;1078;p14" hidden="0"/>
              <p:cNvSpPr/>
              <p:nvPr isPhoto="0" userDrawn="0"/>
            </p:nvSpPr>
            <p:spPr bwMode="auto"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9" name="Google Shape;1079;p14" hidden="0"/>
              <p:cNvSpPr/>
              <p:nvPr isPhoto="0" userDrawn="0"/>
            </p:nvSpPr>
            <p:spPr bwMode="auto"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0" name="Google Shape;1080;p14" hidden="0"/>
              <p:cNvSpPr/>
              <p:nvPr isPhoto="0" userDrawn="0"/>
            </p:nvSpPr>
            <p:spPr bwMode="auto"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1081" name="Google Shape;1081;p14" hidden="0"/>
          <p:cNvGrpSpPr/>
          <p:nvPr isPhoto="0" userDrawn="0"/>
        </p:nvGrpSpPr>
        <p:grpSpPr bwMode="auto"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82" name="Google Shape;1082;p14" hidden="0"/>
            <p:cNvGrpSpPr/>
            <p:nvPr isPhoto="0" userDrawn="0"/>
          </p:nvGrpSpPr>
          <p:grpSpPr bwMode="auto"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83" name="Google Shape;1083;p14" hidden="0"/>
              <p:cNvSpPr/>
              <p:nvPr isPhoto="0" userDrawn="0"/>
            </p:nvSpPr>
            <p:spPr bwMode="auto"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4" name="Google Shape;1084;p14" hidden="0"/>
              <p:cNvSpPr/>
              <p:nvPr isPhoto="0" userDrawn="0"/>
            </p:nvSpPr>
            <p:spPr bwMode="auto"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5" name="Google Shape;1085;p14" hidden="0"/>
              <p:cNvSpPr/>
              <p:nvPr isPhoto="0" userDrawn="0"/>
            </p:nvSpPr>
            <p:spPr bwMode="auto"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6" name="Google Shape;1086;p14" hidden="0"/>
              <p:cNvSpPr/>
              <p:nvPr isPhoto="0" userDrawn="0"/>
            </p:nvSpPr>
            <p:spPr bwMode="auto"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7" name="Google Shape;1087;p14" hidden="0"/>
              <p:cNvSpPr/>
              <p:nvPr isPhoto="0" userDrawn="0"/>
            </p:nvSpPr>
            <p:spPr bwMode="auto"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8" name="Google Shape;1088;p14" hidden="0"/>
              <p:cNvSpPr/>
              <p:nvPr isPhoto="0" userDrawn="0"/>
            </p:nvSpPr>
            <p:spPr bwMode="auto"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9" name="Google Shape;1089;p14" hidden="0"/>
              <p:cNvSpPr/>
              <p:nvPr isPhoto="0" userDrawn="0"/>
            </p:nvSpPr>
            <p:spPr bwMode="auto"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0" name="Google Shape;1090;p14" hidden="0"/>
              <p:cNvSpPr/>
              <p:nvPr isPhoto="0" userDrawn="0"/>
            </p:nvSpPr>
            <p:spPr bwMode="auto"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1" name="Google Shape;1091;p14" hidden="0"/>
              <p:cNvSpPr/>
              <p:nvPr isPhoto="0" userDrawn="0"/>
            </p:nvSpPr>
            <p:spPr bwMode="auto"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2" name="Google Shape;1092;p14" hidden="0"/>
              <p:cNvSpPr/>
              <p:nvPr isPhoto="0" userDrawn="0"/>
            </p:nvSpPr>
            <p:spPr bwMode="auto"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3" name="Google Shape;1093;p14" hidden="0"/>
              <p:cNvSpPr/>
              <p:nvPr isPhoto="0" userDrawn="0"/>
            </p:nvSpPr>
            <p:spPr bwMode="auto"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4" name="Google Shape;1094;p14" hidden="0"/>
              <p:cNvSpPr/>
              <p:nvPr isPhoto="0" userDrawn="0"/>
            </p:nvSpPr>
            <p:spPr bwMode="auto"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5" name="Google Shape;1095;p14" hidden="0"/>
              <p:cNvSpPr/>
              <p:nvPr isPhoto="0" userDrawn="0"/>
            </p:nvSpPr>
            <p:spPr bwMode="auto"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6" name="Google Shape;1096;p14" hidden="0"/>
              <p:cNvSpPr/>
              <p:nvPr isPhoto="0" userDrawn="0"/>
            </p:nvSpPr>
            <p:spPr bwMode="auto"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7" name="Google Shape;1097;p14" hidden="0"/>
              <p:cNvSpPr/>
              <p:nvPr isPhoto="0" userDrawn="0"/>
            </p:nvSpPr>
            <p:spPr bwMode="auto"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8" name="Google Shape;1098;p14" hidden="0"/>
              <p:cNvSpPr/>
              <p:nvPr isPhoto="0" userDrawn="0"/>
            </p:nvSpPr>
            <p:spPr bwMode="auto"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9" name="Google Shape;1099;p14" hidden="0"/>
              <p:cNvSpPr/>
              <p:nvPr isPhoto="0" userDrawn="0"/>
            </p:nvSpPr>
            <p:spPr bwMode="auto"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0" name="Google Shape;1100;p14" hidden="0"/>
              <p:cNvSpPr/>
              <p:nvPr isPhoto="0" userDrawn="0"/>
            </p:nvSpPr>
            <p:spPr bwMode="auto"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1" name="Google Shape;1101;p14" hidden="0"/>
              <p:cNvSpPr/>
              <p:nvPr isPhoto="0" userDrawn="0"/>
            </p:nvSpPr>
            <p:spPr bwMode="auto"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2" name="Google Shape;1102;p14" hidden="0"/>
              <p:cNvSpPr/>
              <p:nvPr isPhoto="0" userDrawn="0"/>
            </p:nvSpPr>
            <p:spPr bwMode="auto"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3" name="Google Shape;1103;p14" hidden="0"/>
              <p:cNvSpPr/>
              <p:nvPr isPhoto="0" userDrawn="0"/>
            </p:nvSpPr>
            <p:spPr bwMode="auto"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4" name="Google Shape;1104;p14" hidden="0"/>
              <p:cNvSpPr/>
              <p:nvPr isPhoto="0" userDrawn="0"/>
            </p:nvSpPr>
            <p:spPr bwMode="auto"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5" name="Google Shape;1105;p14" hidden="0"/>
              <p:cNvSpPr/>
              <p:nvPr isPhoto="0" userDrawn="0"/>
            </p:nvSpPr>
            <p:spPr bwMode="auto"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6" name="Google Shape;1106;p14" hidden="0"/>
              <p:cNvSpPr/>
              <p:nvPr isPhoto="0" userDrawn="0"/>
            </p:nvSpPr>
            <p:spPr bwMode="auto"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107" name="Google Shape;1107;p14" hidden="0"/>
            <p:cNvGrpSpPr/>
            <p:nvPr isPhoto="0" userDrawn="0"/>
          </p:nvGrpSpPr>
          <p:grpSpPr bwMode="auto"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8" name="Google Shape;1108;p14" hidden="0"/>
              <p:cNvSpPr/>
              <p:nvPr isPhoto="0" userDrawn="0"/>
            </p:nvSpPr>
            <p:spPr bwMode="auto"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9" name="Google Shape;1109;p14" hidden="0"/>
              <p:cNvSpPr/>
              <p:nvPr isPhoto="0" userDrawn="0"/>
            </p:nvSpPr>
            <p:spPr bwMode="auto"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0" name="Google Shape;1110;p14" hidden="0"/>
              <p:cNvSpPr/>
              <p:nvPr isPhoto="0" userDrawn="0"/>
            </p:nvSpPr>
            <p:spPr bwMode="auto"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1" name="Google Shape;1111;p14" hidden="0"/>
              <p:cNvSpPr/>
              <p:nvPr isPhoto="0" userDrawn="0"/>
            </p:nvSpPr>
            <p:spPr bwMode="auto"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2" name="Google Shape;1112;p14" hidden="0"/>
              <p:cNvSpPr/>
              <p:nvPr isPhoto="0" userDrawn="0"/>
            </p:nvSpPr>
            <p:spPr bwMode="auto"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3" name="Google Shape;1113;p14" hidden="0"/>
              <p:cNvSpPr/>
              <p:nvPr isPhoto="0" userDrawn="0"/>
            </p:nvSpPr>
            <p:spPr bwMode="auto"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4" name="Google Shape;1114;p14" hidden="0"/>
              <p:cNvSpPr/>
              <p:nvPr isPhoto="0" userDrawn="0"/>
            </p:nvSpPr>
            <p:spPr bwMode="auto"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5" name="Google Shape;1115;p14" hidden="0"/>
              <p:cNvSpPr/>
              <p:nvPr isPhoto="0" userDrawn="0"/>
            </p:nvSpPr>
            <p:spPr bwMode="auto"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6" name="Google Shape;1116;p14" hidden="0"/>
              <p:cNvSpPr/>
              <p:nvPr isPhoto="0" userDrawn="0"/>
            </p:nvSpPr>
            <p:spPr bwMode="auto"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7" name="Google Shape;1117;p14" hidden="0"/>
              <p:cNvSpPr/>
              <p:nvPr isPhoto="0" userDrawn="0"/>
            </p:nvSpPr>
            <p:spPr bwMode="auto"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8" name="Google Shape;1118;p14" hidden="0"/>
              <p:cNvSpPr/>
              <p:nvPr isPhoto="0" userDrawn="0"/>
            </p:nvSpPr>
            <p:spPr bwMode="auto"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9" name="Google Shape;1119;p14" hidden="0"/>
              <p:cNvSpPr/>
              <p:nvPr isPhoto="0" userDrawn="0"/>
            </p:nvSpPr>
            <p:spPr bwMode="auto"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0" name="Google Shape;1120;p14" hidden="0"/>
              <p:cNvSpPr/>
              <p:nvPr isPhoto="0" userDrawn="0"/>
            </p:nvSpPr>
            <p:spPr bwMode="auto"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1" name="Google Shape;1121;p14" hidden="0"/>
              <p:cNvSpPr/>
              <p:nvPr isPhoto="0" userDrawn="0"/>
            </p:nvSpPr>
            <p:spPr bwMode="auto"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2" name="Google Shape;1122;p14" hidden="0"/>
              <p:cNvSpPr/>
              <p:nvPr isPhoto="0" userDrawn="0"/>
            </p:nvSpPr>
            <p:spPr bwMode="auto"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3" name="Google Shape;1123;p14" hidden="0"/>
              <p:cNvSpPr/>
              <p:nvPr isPhoto="0" userDrawn="0"/>
            </p:nvSpPr>
            <p:spPr bwMode="auto"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4" name="Google Shape;1124;p14" hidden="0"/>
              <p:cNvSpPr/>
              <p:nvPr isPhoto="0" userDrawn="0"/>
            </p:nvSpPr>
            <p:spPr bwMode="auto"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5" name="Google Shape;1125;p14" hidden="0"/>
              <p:cNvSpPr/>
              <p:nvPr isPhoto="0" userDrawn="0"/>
            </p:nvSpPr>
            <p:spPr bwMode="auto"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6" name="Google Shape;1126;p14" hidden="0"/>
              <p:cNvSpPr/>
              <p:nvPr isPhoto="0" userDrawn="0"/>
            </p:nvSpPr>
            <p:spPr bwMode="auto"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7" name="Google Shape;1127;p14" hidden="0"/>
              <p:cNvSpPr/>
              <p:nvPr isPhoto="0" userDrawn="0"/>
            </p:nvSpPr>
            <p:spPr bwMode="auto"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8" name="Google Shape;1128;p14" hidden="0"/>
              <p:cNvSpPr/>
              <p:nvPr isPhoto="0" userDrawn="0"/>
            </p:nvSpPr>
            <p:spPr bwMode="auto"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9" name="Google Shape;1129;p14" hidden="0"/>
              <p:cNvSpPr/>
              <p:nvPr isPhoto="0" userDrawn="0"/>
            </p:nvSpPr>
            <p:spPr bwMode="auto"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30" name="Google Shape;1130;p14" hidden="0"/>
              <p:cNvSpPr/>
              <p:nvPr isPhoto="0" userDrawn="0"/>
            </p:nvSpPr>
            <p:spPr bwMode="auto"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31" name="Google Shape;1131;p14" hidden="0"/>
              <p:cNvSpPr/>
              <p:nvPr isPhoto="0" userDrawn="0"/>
            </p:nvSpPr>
            <p:spPr bwMode="auto"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132" name="Google Shape;1132;p14" hidden="0"/>
            <p:cNvGrpSpPr/>
            <p:nvPr isPhoto="0" userDrawn="0"/>
          </p:nvGrpSpPr>
          <p:grpSpPr bwMode="auto"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33" name="Google Shape;1133;p14" hidden="0"/>
              <p:cNvSpPr/>
              <p:nvPr isPhoto="0" userDrawn="0"/>
            </p:nvSpPr>
            <p:spPr bwMode="auto"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34" name="Google Shape;1134;p14" hidden="0"/>
              <p:cNvSpPr/>
              <p:nvPr isPhoto="0" userDrawn="0"/>
            </p:nvSpPr>
            <p:spPr bwMode="auto"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35" name="Google Shape;1135;p14" hidden="0"/>
              <p:cNvSpPr/>
              <p:nvPr isPhoto="0" userDrawn="0"/>
            </p:nvSpPr>
            <p:spPr bwMode="auto"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36" name="Google Shape;1136;p14" hidden="0"/>
              <p:cNvSpPr/>
              <p:nvPr isPhoto="0" userDrawn="0"/>
            </p:nvSpPr>
            <p:spPr bwMode="auto"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37" name="Google Shape;1137;p14" hidden="0"/>
              <p:cNvSpPr/>
              <p:nvPr isPhoto="0" userDrawn="0"/>
            </p:nvSpPr>
            <p:spPr bwMode="auto"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38" name="Google Shape;1138;p14" hidden="0"/>
              <p:cNvSpPr/>
              <p:nvPr isPhoto="0" userDrawn="0"/>
            </p:nvSpPr>
            <p:spPr bwMode="auto"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39" name="Google Shape;1139;p14" hidden="0"/>
              <p:cNvSpPr/>
              <p:nvPr isPhoto="0" userDrawn="0"/>
            </p:nvSpPr>
            <p:spPr bwMode="auto"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40" name="Google Shape;1140;p14" hidden="0"/>
              <p:cNvSpPr/>
              <p:nvPr isPhoto="0" userDrawn="0"/>
            </p:nvSpPr>
            <p:spPr bwMode="auto"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41" name="Google Shape;1141;p14" hidden="0"/>
              <p:cNvSpPr/>
              <p:nvPr isPhoto="0" userDrawn="0"/>
            </p:nvSpPr>
            <p:spPr bwMode="auto"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42" name="Google Shape;1142;p14" hidden="0"/>
              <p:cNvSpPr/>
              <p:nvPr isPhoto="0" userDrawn="0"/>
            </p:nvSpPr>
            <p:spPr bwMode="auto"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43" name="Google Shape;1143;p14" hidden="0"/>
              <p:cNvSpPr/>
              <p:nvPr isPhoto="0" userDrawn="0"/>
            </p:nvSpPr>
            <p:spPr bwMode="auto"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44" name="Google Shape;1144;p14" hidden="0"/>
              <p:cNvSpPr/>
              <p:nvPr isPhoto="0" userDrawn="0"/>
            </p:nvSpPr>
            <p:spPr bwMode="auto"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45" name="Google Shape;1145;p14" hidden="0"/>
              <p:cNvSpPr/>
              <p:nvPr isPhoto="0" userDrawn="0"/>
            </p:nvSpPr>
            <p:spPr bwMode="auto"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46" name="Google Shape;1146;p14" hidden="0"/>
              <p:cNvSpPr/>
              <p:nvPr isPhoto="0" userDrawn="0"/>
            </p:nvSpPr>
            <p:spPr bwMode="auto"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47" name="Google Shape;1147;p14" hidden="0"/>
              <p:cNvSpPr/>
              <p:nvPr isPhoto="0" userDrawn="0"/>
            </p:nvSpPr>
            <p:spPr bwMode="auto"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48" name="Google Shape;1148;p14" hidden="0"/>
              <p:cNvSpPr/>
              <p:nvPr isPhoto="0" userDrawn="0"/>
            </p:nvSpPr>
            <p:spPr bwMode="auto"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49" name="Google Shape;1149;p14" hidden="0"/>
              <p:cNvSpPr/>
              <p:nvPr isPhoto="0" userDrawn="0"/>
            </p:nvSpPr>
            <p:spPr bwMode="auto"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0" name="Google Shape;1150;p14" hidden="0"/>
              <p:cNvSpPr/>
              <p:nvPr isPhoto="0" userDrawn="0"/>
            </p:nvSpPr>
            <p:spPr bwMode="auto"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1" name="Google Shape;1151;p14" hidden="0"/>
              <p:cNvSpPr/>
              <p:nvPr isPhoto="0" userDrawn="0"/>
            </p:nvSpPr>
            <p:spPr bwMode="auto"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2" name="Google Shape;1152;p14" hidden="0"/>
              <p:cNvSpPr/>
              <p:nvPr isPhoto="0" userDrawn="0"/>
            </p:nvSpPr>
            <p:spPr bwMode="auto"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3" name="Google Shape;1153;p14" hidden="0"/>
              <p:cNvSpPr/>
              <p:nvPr isPhoto="0" userDrawn="0"/>
            </p:nvSpPr>
            <p:spPr bwMode="auto"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4" name="Google Shape;1154;p14" hidden="0"/>
              <p:cNvSpPr/>
              <p:nvPr isPhoto="0" userDrawn="0"/>
            </p:nvSpPr>
            <p:spPr bwMode="auto"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5" name="Google Shape;1155;p14" hidden="0"/>
              <p:cNvSpPr/>
              <p:nvPr isPhoto="0" userDrawn="0"/>
            </p:nvSpPr>
            <p:spPr bwMode="auto"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6" name="Google Shape;1156;p14" hidden="0"/>
              <p:cNvSpPr/>
              <p:nvPr isPhoto="0" userDrawn="0"/>
            </p:nvSpPr>
            <p:spPr bwMode="auto"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157" name="Google Shape;1157;p14" hidden="0"/>
            <p:cNvGrpSpPr/>
            <p:nvPr isPhoto="0" userDrawn="0"/>
          </p:nvGrpSpPr>
          <p:grpSpPr bwMode="auto"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8" name="Google Shape;1158;p14" hidden="0"/>
              <p:cNvSpPr/>
              <p:nvPr isPhoto="0" userDrawn="0"/>
            </p:nvSpPr>
            <p:spPr bwMode="auto"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9" name="Google Shape;1159;p14" hidden="0"/>
              <p:cNvSpPr/>
              <p:nvPr isPhoto="0" userDrawn="0"/>
            </p:nvSpPr>
            <p:spPr bwMode="auto"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0" name="Google Shape;1160;p14" hidden="0"/>
              <p:cNvSpPr/>
              <p:nvPr isPhoto="0" userDrawn="0"/>
            </p:nvSpPr>
            <p:spPr bwMode="auto"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1" name="Google Shape;1161;p14" hidden="0"/>
              <p:cNvSpPr/>
              <p:nvPr isPhoto="0" userDrawn="0"/>
            </p:nvSpPr>
            <p:spPr bwMode="auto"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2" name="Google Shape;1162;p14" hidden="0"/>
              <p:cNvSpPr/>
              <p:nvPr isPhoto="0" userDrawn="0"/>
            </p:nvSpPr>
            <p:spPr bwMode="auto"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3" name="Google Shape;1163;p14" hidden="0"/>
              <p:cNvSpPr/>
              <p:nvPr isPhoto="0" userDrawn="0"/>
            </p:nvSpPr>
            <p:spPr bwMode="auto"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4" name="Google Shape;1164;p14" hidden="0"/>
              <p:cNvSpPr/>
              <p:nvPr isPhoto="0" userDrawn="0"/>
            </p:nvSpPr>
            <p:spPr bwMode="auto"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5" name="Google Shape;1165;p14" hidden="0"/>
              <p:cNvSpPr/>
              <p:nvPr isPhoto="0" userDrawn="0"/>
            </p:nvSpPr>
            <p:spPr bwMode="auto"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6" name="Google Shape;1166;p14" hidden="0"/>
              <p:cNvSpPr/>
              <p:nvPr isPhoto="0" userDrawn="0"/>
            </p:nvSpPr>
            <p:spPr bwMode="auto"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7" name="Google Shape;1167;p14" hidden="0"/>
              <p:cNvSpPr/>
              <p:nvPr isPhoto="0" userDrawn="0"/>
            </p:nvSpPr>
            <p:spPr bwMode="auto"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8" name="Google Shape;1168;p14" hidden="0"/>
              <p:cNvSpPr/>
              <p:nvPr isPhoto="0" userDrawn="0"/>
            </p:nvSpPr>
            <p:spPr bwMode="auto"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9" name="Google Shape;1169;p14" hidden="0"/>
              <p:cNvSpPr/>
              <p:nvPr isPhoto="0" userDrawn="0"/>
            </p:nvSpPr>
            <p:spPr bwMode="auto"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0" name="Google Shape;1170;p14" hidden="0"/>
              <p:cNvSpPr/>
              <p:nvPr isPhoto="0" userDrawn="0"/>
            </p:nvSpPr>
            <p:spPr bwMode="auto"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1" name="Google Shape;1171;p14" hidden="0"/>
              <p:cNvSpPr/>
              <p:nvPr isPhoto="0" userDrawn="0"/>
            </p:nvSpPr>
            <p:spPr bwMode="auto"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2" name="Google Shape;1172;p14" hidden="0"/>
              <p:cNvSpPr/>
              <p:nvPr isPhoto="0" userDrawn="0"/>
            </p:nvSpPr>
            <p:spPr bwMode="auto"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3" name="Google Shape;1173;p14" hidden="0"/>
              <p:cNvSpPr/>
              <p:nvPr isPhoto="0" userDrawn="0"/>
            </p:nvSpPr>
            <p:spPr bwMode="auto"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4" name="Google Shape;1174;p14" hidden="0"/>
              <p:cNvSpPr/>
              <p:nvPr isPhoto="0" userDrawn="0"/>
            </p:nvSpPr>
            <p:spPr bwMode="auto"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5" name="Google Shape;1175;p14" hidden="0"/>
              <p:cNvSpPr/>
              <p:nvPr isPhoto="0" userDrawn="0"/>
            </p:nvSpPr>
            <p:spPr bwMode="auto"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6" name="Google Shape;1176;p14" hidden="0"/>
              <p:cNvSpPr/>
              <p:nvPr isPhoto="0" userDrawn="0"/>
            </p:nvSpPr>
            <p:spPr bwMode="auto"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7" name="Google Shape;1177;p14" hidden="0"/>
              <p:cNvSpPr/>
              <p:nvPr isPhoto="0" userDrawn="0"/>
            </p:nvSpPr>
            <p:spPr bwMode="auto"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8" name="Google Shape;1178;p14" hidden="0"/>
              <p:cNvSpPr/>
              <p:nvPr isPhoto="0" userDrawn="0"/>
            </p:nvSpPr>
            <p:spPr bwMode="auto"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9" name="Google Shape;1179;p14" hidden="0"/>
              <p:cNvSpPr/>
              <p:nvPr isPhoto="0" userDrawn="0"/>
            </p:nvSpPr>
            <p:spPr bwMode="auto"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0" name="Google Shape;1180;p14" hidden="0"/>
              <p:cNvSpPr/>
              <p:nvPr isPhoto="0" userDrawn="0"/>
            </p:nvSpPr>
            <p:spPr bwMode="auto"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1" name="Google Shape;1181;p14" hidden="0"/>
              <p:cNvSpPr/>
              <p:nvPr isPhoto="0" userDrawn="0"/>
            </p:nvSpPr>
            <p:spPr bwMode="auto"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1182" name="Google Shape;1182;p14" hidden="0"/>
          <p:cNvGrpSpPr/>
          <p:nvPr isPhoto="0" userDrawn="0"/>
        </p:nvGrpSpPr>
        <p:grpSpPr bwMode="auto"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83" name="Google Shape;1183;p14" hidden="0"/>
            <p:cNvGrpSpPr/>
            <p:nvPr isPhoto="0" userDrawn="0"/>
          </p:nvGrpSpPr>
          <p:grpSpPr bwMode="auto"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84" name="Google Shape;1184;p14" hidden="0"/>
              <p:cNvSpPr/>
              <p:nvPr isPhoto="0" userDrawn="0"/>
            </p:nvSpPr>
            <p:spPr bwMode="auto"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5" name="Google Shape;1185;p14" hidden="0"/>
              <p:cNvSpPr/>
              <p:nvPr isPhoto="0" userDrawn="0"/>
            </p:nvSpPr>
            <p:spPr bwMode="auto"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6" name="Google Shape;1186;p14" hidden="0"/>
              <p:cNvSpPr/>
              <p:nvPr isPhoto="0" userDrawn="0"/>
            </p:nvSpPr>
            <p:spPr bwMode="auto"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7" name="Google Shape;1187;p14" hidden="0"/>
              <p:cNvSpPr/>
              <p:nvPr isPhoto="0" userDrawn="0"/>
            </p:nvSpPr>
            <p:spPr bwMode="auto"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8" name="Google Shape;1188;p14" hidden="0"/>
              <p:cNvSpPr/>
              <p:nvPr isPhoto="0" userDrawn="0"/>
            </p:nvSpPr>
            <p:spPr bwMode="auto"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9" name="Google Shape;1189;p14" hidden="0"/>
              <p:cNvSpPr/>
              <p:nvPr isPhoto="0" userDrawn="0"/>
            </p:nvSpPr>
            <p:spPr bwMode="auto"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0" name="Google Shape;1190;p14" hidden="0"/>
              <p:cNvSpPr/>
              <p:nvPr isPhoto="0" userDrawn="0"/>
            </p:nvSpPr>
            <p:spPr bwMode="auto"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1" name="Google Shape;1191;p14" hidden="0"/>
              <p:cNvSpPr/>
              <p:nvPr isPhoto="0" userDrawn="0"/>
            </p:nvSpPr>
            <p:spPr bwMode="auto"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2" name="Google Shape;1192;p14" hidden="0"/>
              <p:cNvSpPr/>
              <p:nvPr isPhoto="0" userDrawn="0"/>
            </p:nvSpPr>
            <p:spPr bwMode="auto"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3" name="Google Shape;1193;p14" hidden="0"/>
              <p:cNvSpPr/>
              <p:nvPr isPhoto="0" userDrawn="0"/>
            </p:nvSpPr>
            <p:spPr bwMode="auto"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4" name="Google Shape;1194;p14" hidden="0"/>
              <p:cNvSpPr/>
              <p:nvPr isPhoto="0" userDrawn="0"/>
            </p:nvSpPr>
            <p:spPr bwMode="auto"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5" name="Google Shape;1195;p14" hidden="0"/>
              <p:cNvSpPr/>
              <p:nvPr isPhoto="0" userDrawn="0"/>
            </p:nvSpPr>
            <p:spPr bwMode="auto"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6" name="Google Shape;1196;p14" hidden="0"/>
              <p:cNvSpPr/>
              <p:nvPr isPhoto="0" userDrawn="0"/>
            </p:nvSpPr>
            <p:spPr bwMode="auto"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7" name="Google Shape;1197;p14" hidden="0"/>
              <p:cNvSpPr/>
              <p:nvPr isPhoto="0" userDrawn="0"/>
            </p:nvSpPr>
            <p:spPr bwMode="auto"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8" name="Google Shape;1198;p14" hidden="0"/>
              <p:cNvSpPr/>
              <p:nvPr isPhoto="0" userDrawn="0"/>
            </p:nvSpPr>
            <p:spPr bwMode="auto"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9" name="Google Shape;1199;p14" hidden="0"/>
              <p:cNvSpPr/>
              <p:nvPr isPhoto="0" userDrawn="0"/>
            </p:nvSpPr>
            <p:spPr bwMode="auto"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0" name="Google Shape;1200;p14" hidden="0"/>
              <p:cNvSpPr/>
              <p:nvPr isPhoto="0" userDrawn="0"/>
            </p:nvSpPr>
            <p:spPr bwMode="auto"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1" name="Google Shape;1201;p14" hidden="0"/>
              <p:cNvSpPr/>
              <p:nvPr isPhoto="0" userDrawn="0"/>
            </p:nvSpPr>
            <p:spPr bwMode="auto"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2" name="Google Shape;1202;p14" hidden="0"/>
              <p:cNvSpPr/>
              <p:nvPr isPhoto="0" userDrawn="0"/>
            </p:nvSpPr>
            <p:spPr bwMode="auto"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3" name="Google Shape;1203;p14" hidden="0"/>
              <p:cNvSpPr/>
              <p:nvPr isPhoto="0" userDrawn="0"/>
            </p:nvSpPr>
            <p:spPr bwMode="auto"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4" name="Google Shape;1204;p14" hidden="0"/>
              <p:cNvSpPr/>
              <p:nvPr isPhoto="0" userDrawn="0"/>
            </p:nvSpPr>
            <p:spPr bwMode="auto"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5" name="Google Shape;1205;p14" hidden="0"/>
              <p:cNvSpPr/>
              <p:nvPr isPhoto="0" userDrawn="0"/>
            </p:nvSpPr>
            <p:spPr bwMode="auto"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6" name="Google Shape;1206;p14" hidden="0"/>
              <p:cNvSpPr/>
              <p:nvPr isPhoto="0" userDrawn="0"/>
            </p:nvSpPr>
            <p:spPr bwMode="auto"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7" name="Google Shape;1207;p14" hidden="0"/>
              <p:cNvSpPr/>
              <p:nvPr isPhoto="0" userDrawn="0"/>
            </p:nvSpPr>
            <p:spPr bwMode="auto"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8" name="Google Shape;1208;p14" hidden="0"/>
              <p:cNvSpPr/>
              <p:nvPr isPhoto="0" userDrawn="0"/>
            </p:nvSpPr>
            <p:spPr bwMode="auto"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209" name="Google Shape;1209;p14" hidden="0"/>
            <p:cNvGrpSpPr/>
            <p:nvPr isPhoto="0" userDrawn="0"/>
          </p:nvGrpSpPr>
          <p:grpSpPr bwMode="auto"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10" name="Google Shape;1210;p14" hidden="0"/>
              <p:cNvSpPr/>
              <p:nvPr isPhoto="0" userDrawn="0"/>
            </p:nvSpPr>
            <p:spPr bwMode="auto"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1" name="Google Shape;1211;p14" hidden="0"/>
              <p:cNvSpPr/>
              <p:nvPr isPhoto="0" userDrawn="0"/>
            </p:nvSpPr>
            <p:spPr bwMode="auto"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2" name="Google Shape;1212;p14" hidden="0"/>
              <p:cNvSpPr/>
              <p:nvPr isPhoto="0" userDrawn="0"/>
            </p:nvSpPr>
            <p:spPr bwMode="auto"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3" name="Google Shape;1213;p14" hidden="0"/>
              <p:cNvSpPr/>
              <p:nvPr isPhoto="0" userDrawn="0"/>
            </p:nvSpPr>
            <p:spPr bwMode="auto"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4" name="Google Shape;1214;p14" hidden="0"/>
              <p:cNvSpPr/>
              <p:nvPr isPhoto="0" userDrawn="0"/>
            </p:nvSpPr>
            <p:spPr bwMode="auto"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5" name="Google Shape;1215;p14" hidden="0"/>
              <p:cNvSpPr/>
              <p:nvPr isPhoto="0" userDrawn="0"/>
            </p:nvSpPr>
            <p:spPr bwMode="auto"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6" name="Google Shape;1216;p14" hidden="0"/>
              <p:cNvSpPr/>
              <p:nvPr isPhoto="0" userDrawn="0"/>
            </p:nvSpPr>
            <p:spPr bwMode="auto"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7" name="Google Shape;1217;p14" hidden="0"/>
              <p:cNvSpPr/>
              <p:nvPr isPhoto="0" userDrawn="0"/>
            </p:nvSpPr>
            <p:spPr bwMode="auto"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8" name="Google Shape;1218;p14" hidden="0"/>
              <p:cNvSpPr/>
              <p:nvPr isPhoto="0" userDrawn="0"/>
            </p:nvSpPr>
            <p:spPr bwMode="auto"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9" name="Google Shape;1219;p14" hidden="0"/>
              <p:cNvSpPr/>
              <p:nvPr isPhoto="0" userDrawn="0"/>
            </p:nvSpPr>
            <p:spPr bwMode="auto"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0" name="Google Shape;1220;p14" hidden="0"/>
              <p:cNvSpPr/>
              <p:nvPr isPhoto="0" userDrawn="0"/>
            </p:nvSpPr>
            <p:spPr bwMode="auto"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1" name="Google Shape;1221;p14" hidden="0"/>
              <p:cNvSpPr/>
              <p:nvPr isPhoto="0" userDrawn="0"/>
            </p:nvSpPr>
            <p:spPr bwMode="auto"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2" name="Google Shape;1222;p14" hidden="0"/>
              <p:cNvSpPr/>
              <p:nvPr isPhoto="0" userDrawn="0"/>
            </p:nvSpPr>
            <p:spPr bwMode="auto"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3" name="Google Shape;1223;p14" hidden="0"/>
              <p:cNvSpPr/>
              <p:nvPr isPhoto="0" userDrawn="0"/>
            </p:nvSpPr>
            <p:spPr bwMode="auto"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4" name="Google Shape;1224;p14" hidden="0"/>
              <p:cNvSpPr/>
              <p:nvPr isPhoto="0" userDrawn="0"/>
            </p:nvSpPr>
            <p:spPr bwMode="auto"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5" name="Google Shape;1225;p14" hidden="0"/>
              <p:cNvSpPr/>
              <p:nvPr isPhoto="0" userDrawn="0"/>
            </p:nvSpPr>
            <p:spPr bwMode="auto"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6" name="Google Shape;1226;p14" hidden="0"/>
              <p:cNvSpPr/>
              <p:nvPr isPhoto="0" userDrawn="0"/>
            </p:nvSpPr>
            <p:spPr bwMode="auto"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7" name="Google Shape;1227;p14" hidden="0"/>
              <p:cNvSpPr/>
              <p:nvPr isPhoto="0" userDrawn="0"/>
            </p:nvSpPr>
            <p:spPr bwMode="auto"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8" name="Google Shape;1228;p14" hidden="0"/>
              <p:cNvSpPr/>
              <p:nvPr isPhoto="0" userDrawn="0"/>
            </p:nvSpPr>
            <p:spPr bwMode="auto"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9" name="Google Shape;1229;p14" hidden="0"/>
              <p:cNvSpPr/>
              <p:nvPr isPhoto="0" userDrawn="0"/>
            </p:nvSpPr>
            <p:spPr bwMode="auto"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0" name="Google Shape;1230;p14" hidden="0"/>
              <p:cNvSpPr/>
              <p:nvPr isPhoto="0" userDrawn="0"/>
            </p:nvSpPr>
            <p:spPr bwMode="auto"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1" name="Google Shape;1231;p14" hidden="0"/>
              <p:cNvSpPr/>
              <p:nvPr isPhoto="0" userDrawn="0"/>
            </p:nvSpPr>
            <p:spPr bwMode="auto"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2" name="Google Shape;1232;p14" hidden="0"/>
              <p:cNvSpPr/>
              <p:nvPr isPhoto="0" userDrawn="0"/>
            </p:nvSpPr>
            <p:spPr bwMode="auto"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3" name="Google Shape;1233;p14" hidden="0"/>
              <p:cNvSpPr/>
              <p:nvPr isPhoto="0" userDrawn="0"/>
            </p:nvSpPr>
            <p:spPr bwMode="auto"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4" name="Google Shape;1234;p14" hidden="0"/>
              <p:cNvSpPr/>
              <p:nvPr isPhoto="0" userDrawn="0"/>
            </p:nvSpPr>
            <p:spPr bwMode="auto"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235" name="Google Shape;1235;p14" hidden="0"/>
            <p:cNvGrpSpPr/>
            <p:nvPr isPhoto="0" userDrawn="0"/>
          </p:nvGrpSpPr>
          <p:grpSpPr bwMode="auto"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6" name="Google Shape;1236;p14" hidden="0"/>
              <p:cNvSpPr/>
              <p:nvPr isPhoto="0" userDrawn="0"/>
            </p:nvSpPr>
            <p:spPr bwMode="auto"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7" name="Google Shape;1237;p14" hidden="0"/>
              <p:cNvSpPr/>
              <p:nvPr isPhoto="0" userDrawn="0"/>
            </p:nvSpPr>
            <p:spPr bwMode="auto"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8" name="Google Shape;1238;p14" hidden="0"/>
              <p:cNvSpPr/>
              <p:nvPr isPhoto="0" userDrawn="0"/>
            </p:nvSpPr>
            <p:spPr bwMode="auto"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9" name="Google Shape;1239;p14" hidden="0"/>
              <p:cNvSpPr/>
              <p:nvPr isPhoto="0" userDrawn="0"/>
            </p:nvSpPr>
            <p:spPr bwMode="auto"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0" name="Google Shape;1240;p14" hidden="0"/>
              <p:cNvSpPr/>
              <p:nvPr isPhoto="0" userDrawn="0"/>
            </p:nvSpPr>
            <p:spPr bwMode="auto"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1" name="Google Shape;1241;p14" hidden="0"/>
              <p:cNvSpPr/>
              <p:nvPr isPhoto="0" userDrawn="0"/>
            </p:nvSpPr>
            <p:spPr bwMode="auto"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2" name="Google Shape;1242;p14" hidden="0"/>
              <p:cNvSpPr/>
              <p:nvPr isPhoto="0" userDrawn="0"/>
            </p:nvSpPr>
            <p:spPr bwMode="auto"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3" name="Google Shape;1243;p14" hidden="0"/>
              <p:cNvSpPr/>
              <p:nvPr isPhoto="0" userDrawn="0"/>
            </p:nvSpPr>
            <p:spPr bwMode="auto"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4" name="Google Shape;1244;p14" hidden="0"/>
              <p:cNvSpPr/>
              <p:nvPr isPhoto="0" userDrawn="0"/>
            </p:nvSpPr>
            <p:spPr bwMode="auto"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5" name="Google Shape;1245;p14" hidden="0"/>
              <p:cNvSpPr/>
              <p:nvPr isPhoto="0" userDrawn="0"/>
            </p:nvSpPr>
            <p:spPr bwMode="auto"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6" name="Google Shape;1246;p14" hidden="0"/>
              <p:cNvSpPr/>
              <p:nvPr isPhoto="0" userDrawn="0"/>
            </p:nvSpPr>
            <p:spPr bwMode="auto"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7" name="Google Shape;1247;p14" hidden="0"/>
              <p:cNvSpPr/>
              <p:nvPr isPhoto="0" userDrawn="0"/>
            </p:nvSpPr>
            <p:spPr bwMode="auto"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8" name="Google Shape;1248;p14" hidden="0"/>
              <p:cNvSpPr/>
              <p:nvPr isPhoto="0" userDrawn="0"/>
            </p:nvSpPr>
            <p:spPr bwMode="auto"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9" name="Google Shape;1249;p14" hidden="0"/>
              <p:cNvSpPr/>
              <p:nvPr isPhoto="0" userDrawn="0"/>
            </p:nvSpPr>
            <p:spPr bwMode="auto"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0" name="Google Shape;1250;p14" hidden="0"/>
              <p:cNvSpPr/>
              <p:nvPr isPhoto="0" userDrawn="0"/>
            </p:nvSpPr>
            <p:spPr bwMode="auto"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1" name="Google Shape;1251;p14" hidden="0"/>
              <p:cNvSpPr/>
              <p:nvPr isPhoto="0" userDrawn="0"/>
            </p:nvSpPr>
            <p:spPr bwMode="auto"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2" name="Google Shape;1252;p14" hidden="0"/>
              <p:cNvSpPr/>
              <p:nvPr isPhoto="0" userDrawn="0"/>
            </p:nvSpPr>
            <p:spPr bwMode="auto"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3" name="Google Shape;1253;p14" hidden="0"/>
              <p:cNvSpPr/>
              <p:nvPr isPhoto="0" userDrawn="0"/>
            </p:nvSpPr>
            <p:spPr bwMode="auto"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4" name="Google Shape;1254;p14" hidden="0"/>
              <p:cNvSpPr/>
              <p:nvPr isPhoto="0" userDrawn="0"/>
            </p:nvSpPr>
            <p:spPr bwMode="auto"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5" name="Google Shape;1255;p14" hidden="0"/>
              <p:cNvSpPr/>
              <p:nvPr isPhoto="0" userDrawn="0"/>
            </p:nvSpPr>
            <p:spPr bwMode="auto"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6" name="Google Shape;1256;p14" hidden="0"/>
              <p:cNvSpPr/>
              <p:nvPr isPhoto="0" userDrawn="0"/>
            </p:nvSpPr>
            <p:spPr bwMode="auto"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7" name="Google Shape;1257;p14" hidden="0"/>
              <p:cNvSpPr/>
              <p:nvPr isPhoto="0" userDrawn="0"/>
            </p:nvSpPr>
            <p:spPr bwMode="auto"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8" name="Google Shape;1258;p14" hidden="0"/>
              <p:cNvSpPr/>
              <p:nvPr isPhoto="0" userDrawn="0"/>
            </p:nvSpPr>
            <p:spPr bwMode="auto"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9" name="Google Shape;1259;p14" hidden="0"/>
              <p:cNvSpPr/>
              <p:nvPr isPhoto="0" userDrawn="0"/>
            </p:nvSpPr>
            <p:spPr bwMode="auto"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60" name="Google Shape;1260;p14" hidden="0"/>
              <p:cNvSpPr/>
              <p:nvPr isPhoto="0" userDrawn="0"/>
            </p:nvSpPr>
            <p:spPr bwMode="auto"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261" name="Google Shape;1261;p14" hidden="0"/>
            <p:cNvGrpSpPr/>
            <p:nvPr isPhoto="0" userDrawn="0"/>
          </p:nvGrpSpPr>
          <p:grpSpPr bwMode="auto"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62" name="Google Shape;1262;p14" hidden="0"/>
              <p:cNvSpPr/>
              <p:nvPr isPhoto="0" userDrawn="0"/>
            </p:nvSpPr>
            <p:spPr bwMode="auto"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63" name="Google Shape;1263;p14" hidden="0"/>
              <p:cNvSpPr/>
              <p:nvPr isPhoto="0" userDrawn="0"/>
            </p:nvSpPr>
            <p:spPr bwMode="auto"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64" name="Google Shape;1264;p14" hidden="0"/>
              <p:cNvSpPr/>
              <p:nvPr isPhoto="0" userDrawn="0"/>
            </p:nvSpPr>
            <p:spPr bwMode="auto"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65" name="Google Shape;1265;p14" hidden="0"/>
              <p:cNvSpPr/>
              <p:nvPr isPhoto="0" userDrawn="0"/>
            </p:nvSpPr>
            <p:spPr bwMode="auto"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66" name="Google Shape;1266;p14" hidden="0"/>
              <p:cNvSpPr/>
              <p:nvPr isPhoto="0" userDrawn="0"/>
            </p:nvSpPr>
            <p:spPr bwMode="auto"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67" name="Google Shape;1267;p14" hidden="0"/>
              <p:cNvSpPr/>
              <p:nvPr isPhoto="0" userDrawn="0"/>
            </p:nvSpPr>
            <p:spPr bwMode="auto"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68" name="Google Shape;1268;p14" hidden="0"/>
              <p:cNvSpPr/>
              <p:nvPr isPhoto="0" userDrawn="0"/>
            </p:nvSpPr>
            <p:spPr bwMode="auto"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69" name="Google Shape;1269;p14" hidden="0"/>
              <p:cNvSpPr/>
              <p:nvPr isPhoto="0" userDrawn="0"/>
            </p:nvSpPr>
            <p:spPr bwMode="auto"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0" name="Google Shape;1270;p14" hidden="0"/>
              <p:cNvSpPr/>
              <p:nvPr isPhoto="0" userDrawn="0"/>
            </p:nvSpPr>
            <p:spPr bwMode="auto"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1" name="Google Shape;1271;p14" hidden="0"/>
              <p:cNvSpPr/>
              <p:nvPr isPhoto="0" userDrawn="0"/>
            </p:nvSpPr>
            <p:spPr bwMode="auto"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2" name="Google Shape;1272;p14" hidden="0"/>
              <p:cNvSpPr/>
              <p:nvPr isPhoto="0" userDrawn="0"/>
            </p:nvSpPr>
            <p:spPr bwMode="auto"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3" name="Google Shape;1273;p14" hidden="0"/>
              <p:cNvSpPr/>
              <p:nvPr isPhoto="0" userDrawn="0"/>
            </p:nvSpPr>
            <p:spPr bwMode="auto"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4" name="Google Shape;1274;p14" hidden="0"/>
              <p:cNvSpPr/>
              <p:nvPr isPhoto="0" userDrawn="0"/>
            </p:nvSpPr>
            <p:spPr bwMode="auto"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5" name="Google Shape;1275;p14" hidden="0"/>
              <p:cNvSpPr/>
              <p:nvPr isPhoto="0" userDrawn="0"/>
            </p:nvSpPr>
            <p:spPr bwMode="auto"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6" name="Google Shape;1276;p14" hidden="0"/>
              <p:cNvSpPr/>
              <p:nvPr isPhoto="0" userDrawn="0"/>
            </p:nvSpPr>
            <p:spPr bwMode="auto"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7" name="Google Shape;1277;p14" hidden="0"/>
              <p:cNvSpPr/>
              <p:nvPr isPhoto="0" userDrawn="0"/>
            </p:nvSpPr>
            <p:spPr bwMode="auto"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8" name="Google Shape;1278;p14" hidden="0"/>
              <p:cNvSpPr/>
              <p:nvPr isPhoto="0" userDrawn="0"/>
            </p:nvSpPr>
            <p:spPr bwMode="auto"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9" name="Google Shape;1279;p14" hidden="0"/>
              <p:cNvSpPr/>
              <p:nvPr isPhoto="0" userDrawn="0"/>
            </p:nvSpPr>
            <p:spPr bwMode="auto"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0" name="Google Shape;1280;p14" hidden="0"/>
              <p:cNvSpPr/>
              <p:nvPr isPhoto="0" userDrawn="0"/>
            </p:nvSpPr>
            <p:spPr bwMode="auto"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1" name="Google Shape;1281;p14" hidden="0"/>
              <p:cNvSpPr/>
              <p:nvPr isPhoto="0" userDrawn="0"/>
            </p:nvSpPr>
            <p:spPr bwMode="auto"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2" name="Google Shape;1282;p14" hidden="0"/>
              <p:cNvSpPr/>
              <p:nvPr isPhoto="0" userDrawn="0"/>
            </p:nvSpPr>
            <p:spPr bwMode="auto"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3" name="Google Shape;1283;p14" hidden="0"/>
              <p:cNvSpPr/>
              <p:nvPr isPhoto="0" userDrawn="0"/>
            </p:nvSpPr>
            <p:spPr bwMode="auto"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4" name="Google Shape;1284;p14" hidden="0"/>
              <p:cNvSpPr/>
              <p:nvPr isPhoto="0" userDrawn="0"/>
            </p:nvSpPr>
            <p:spPr bwMode="auto"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5" name="Google Shape;1285;p14" hidden="0"/>
              <p:cNvSpPr/>
              <p:nvPr isPhoto="0" userDrawn="0"/>
            </p:nvSpPr>
            <p:spPr bwMode="auto"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6" name="Google Shape;1286;p14" hidden="0"/>
              <p:cNvSpPr/>
              <p:nvPr isPhoto="0" userDrawn="0"/>
            </p:nvSpPr>
            <p:spPr bwMode="auto"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1287" name="Google Shape;1287;p14" hidden="0"/>
          <p:cNvGrpSpPr/>
          <p:nvPr isPhoto="0" userDrawn="0"/>
        </p:nvGrpSpPr>
        <p:grpSpPr bwMode="auto"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8" name="Google Shape;1288;p14" hidden="0"/>
            <p:cNvGrpSpPr/>
            <p:nvPr isPhoto="0" userDrawn="0"/>
          </p:nvGrpSpPr>
          <p:grpSpPr bwMode="auto"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9" name="Google Shape;1289;p14" hidden="0"/>
              <p:cNvSpPr/>
              <p:nvPr isPhoto="0" userDrawn="0"/>
            </p:nvSpPr>
            <p:spPr bwMode="auto"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0" name="Google Shape;1290;p14" hidden="0"/>
              <p:cNvSpPr/>
              <p:nvPr isPhoto="0" userDrawn="0"/>
            </p:nvSpPr>
            <p:spPr bwMode="auto"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1" name="Google Shape;1291;p14" hidden="0"/>
              <p:cNvSpPr/>
              <p:nvPr isPhoto="0" userDrawn="0"/>
            </p:nvSpPr>
            <p:spPr bwMode="auto"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2" name="Google Shape;1292;p14" hidden="0"/>
              <p:cNvSpPr/>
              <p:nvPr isPhoto="0" userDrawn="0"/>
            </p:nvSpPr>
            <p:spPr bwMode="auto"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3" name="Google Shape;1293;p14" hidden="0"/>
              <p:cNvSpPr/>
              <p:nvPr isPhoto="0" userDrawn="0"/>
            </p:nvSpPr>
            <p:spPr bwMode="auto"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4" name="Google Shape;1294;p14" hidden="0"/>
              <p:cNvSpPr/>
              <p:nvPr isPhoto="0" userDrawn="0"/>
            </p:nvSpPr>
            <p:spPr bwMode="auto"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5" name="Google Shape;1295;p14" hidden="0"/>
              <p:cNvSpPr/>
              <p:nvPr isPhoto="0" userDrawn="0"/>
            </p:nvSpPr>
            <p:spPr bwMode="auto"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6" name="Google Shape;1296;p14" hidden="0"/>
              <p:cNvSpPr/>
              <p:nvPr isPhoto="0" userDrawn="0"/>
            </p:nvSpPr>
            <p:spPr bwMode="auto"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7" name="Google Shape;1297;p14" hidden="0"/>
              <p:cNvSpPr/>
              <p:nvPr isPhoto="0" userDrawn="0"/>
            </p:nvSpPr>
            <p:spPr bwMode="auto"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8" name="Google Shape;1298;p14" hidden="0"/>
              <p:cNvSpPr/>
              <p:nvPr isPhoto="0" userDrawn="0"/>
            </p:nvSpPr>
            <p:spPr bwMode="auto"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9" name="Google Shape;1299;p14" hidden="0"/>
              <p:cNvSpPr/>
              <p:nvPr isPhoto="0" userDrawn="0"/>
            </p:nvSpPr>
            <p:spPr bwMode="auto"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0" name="Google Shape;1300;p14" hidden="0"/>
              <p:cNvSpPr/>
              <p:nvPr isPhoto="0" userDrawn="0"/>
            </p:nvSpPr>
            <p:spPr bwMode="auto"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1" name="Google Shape;1301;p14" hidden="0"/>
              <p:cNvSpPr/>
              <p:nvPr isPhoto="0" userDrawn="0"/>
            </p:nvSpPr>
            <p:spPr bwMode="auto"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2" name="Google Shape;1302;p14" hidden="0"/>
              <p:cNvSpPr/>
              <p:nvPr isPhoto="0" userDrawn="0"/>
            </p:nvSpPr>
            <p:spPr bwMode="auto"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3" name="Google Shape;1303;p14" hidden="0"/>
              <p:cNvSpPr/>
              <p:nvPr isPhoto="0" userDrawn="0"/>
            </p:nvSpPr>
            <p:spPr bwMode="auto"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4" name="Google Shape;1304;p14" hidden="0"/>
              <p:cNvSpPr/>
              <p:nvPr isPhoto="0" userDrawn="0"/>
            </p:nvSpPr>
            <p:spPr bwMode="auto"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5" name="Google Shape;1305;p14" hidden="0"/>
              <p:cNvSpPr/>
              <p:nvPr isPhoto="0" userDrawn="0"/>
            </p:nvSpPr>
            <p:spPr bwMode="auto"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6" name="Google Shape;1306;p14" hidden="0"/>
              <p:cNvSpPr/>
              <p:nvPr isPhoto="0" userDrawn="0"/>
            </p:nvSpPr>
            <p:spPr bwMode="auto"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7" name="Google Shape;1307;p14" hidden="0"/>
              <p:cNvSpPr/>
              <p:nvPr isPhoto="0" userDrawn="0"/>
            </p:nvSpPr>
            <p:spPr bwMode="auto"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8" name="Google Shape;1308;p14" hidden="0"/>
              <p:cNvSpPr/>
              <p:nvPr isPhoto="0" userDrawn="0"/>
            </p:nvSpPr>
            <p:spPr bwMode="auto"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9" name="Google Shape;1309;p14" hidden="0"/>
              <p:cNvSpPr/>
              <p:nvPr isPhoto="0" userDrawn="0"/>
            </p:nvSpPr>
            <p:spPr bwMode="auto"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0" name="Google Shape;1310;p14" hidden="0"/>
              <p:cNvSpPr/>
              <p:nvPr isPhoto="0" userDrawn="0"/>
            </p:nvSpPr>
            <p:spPr bwMode="auto"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1" name="Google Shape;1311;p14" hidden="0"/>
              <p:cNvSpPr/>
              <p:nvPr isPhoto="0" userDrawn="0"/>
            </p:nvSpPr>
            <p:spPr bwMode="auto"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312" name="Google Shape;1312;p14" hidden="0"/>
            <p:cNvGrpSpPr/>
            <p:nvPr isPhoto="0" userDrawn="0"/>
          </p:nvGrpSpPr>
          <p:grpSpPr bwMode="auto"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13" name="Google Shape;1313;p14" hidden="0"/>
              <p:cNvSpPr/>
              <p:nvPr isPhoto="0" userDrawn="0"/>
            </p:nvSpPr>
            <p:spPr bwMode="auto"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4" name="Google Shape;1314;p14" hidden="0"/>
              <p:cNvSpPr/>
              <p:nvPr isPhoto="0" userDrawn="0"/>
            </p:nvSpPr>
            <p:spPr bwMode="auto"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5" name="Google Shape;1315;p14" hidden="0"/>
              <p:cNvSpPr/>
              <p:nvPr isPhoto="0" userDrawn="0"/>
            </p:nvSpPr>
            <p:spPr bwMode="auto"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6" name="Google Shape;1316;p14" hidden="0"/>
              <p:cNvSpPr/>
              <p:nvPr isPhoto="0" userDrawn="0"/>
            </p:nvSpPr>
            <p:spPr bwMode="auto"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7" name="Google Shape;1317;p14" hidden="0"/>
              <p:cNvSpPr/>
              <p:nvPr isPhoto="0" userDrawn="0"/>
            </p:nvSpPr>
            <p:spPr bwMode="auto"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8" name="Google Shape;1318;p14" hidden="0"/>
              <p:cNvSpPr/>
              <p:nvPr isPhoto="0" userDrawn="0"/>
            </p:nvSpPr>
            <p:spPr bwMode="auto"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9" name="Google Shape;1319;p14" hidden="0"/>
              <p:cNvSpPr/>
              <p:nvPr isPhoto="0" userDrawn="0"/>
            </p:nvSpPr>
            <p:spPr bwMode="auto"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0" name="Google Shape;1320;p14" hidden="0"/>
              <p:cNvSpPr/>
              <p:nvPr isPhoto="0" userDrawn="0"/>
            </p:nvSpPr>
            <p:spPr bwMode="auto"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1" name="Google Shape;1321;p14" hidden="0"/>
              <p:cNvSpPr/>
              <p:nvPr isPhoto="0" userDrawn="0"/>
            </p:nvSpPr>
            <p:spPr bwMode="auto"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2" name="Google Shape;1322;p14" hidden="0"/>
              <p:cNvSpPr/>
              <p:nvPr isPhoto="0" userDrawn="0"/>
            </p:nvSpPr>
            <p:spPr bwMode="auto"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3" name="Google Shape;1323;p14" hidden="0"/>
              <p:cNvSpPr/>
              <p:nvPr isPhoto="0" userDrawn="0"/>
            </p:nvSpPr>
            <p:spPr bwMode="auto"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4" name="Google Shape;1324;p14" hidden="0"/>
              <p:cNvSpPr/>
              <p:nvPr isPhoto="0" userDrawn="0"/>
            </p:nvSpPr>
            <p:spPr bwMode="auto"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5" name="Google Shape;1325;p14" hidden="0"/>
              <p:cNvSpPr/>
              <p:nvPr isPhoto="0" userDrawn="0"/>
            </p:nvSpPr>
            <p:spPr bwMode="auto"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6" name="Google Shape;1326;p14" hidden="0"/>
              <p:cNvSpPr/>
              <p:nvPr isPhoto="0" userDrawn="0"/>
            </p:nvSpPr>
            <p:spPr bwMode="auto"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7" name="Google Shape;1327;p14" hidden="0"/>
              <p:cNvSpPr/>
              <p:nvPr isPhoto="0" userDrawn="0"/>
            </p:nvSpPr>
            <p:spPr bwMode="auto"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8" name="Google Shape;1328;p14" hidden="0"/>
              <p:cNvSpPr/>
              <p:nvPr isPhoto="0" userDrawn="0"/>
            </p:nvSpPr>
            <p:spPr bwMode="auto"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9" name="Google Shape;1329;p14" hidden="0"/>
              <p:cNvSpPr/>
              <p:nvPr isPhoto="0" userDrawn="0"/>
            </p:nvSpPr>
            <p:spPr bwMode="auto"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0" name="Google Shape;1330;p14" hidden="0"/>
              <p:cNvSpPr/>
              <p:nvPr isPhoto="0" userDrawn="0"/>
            </p:nvSpPr>
            <p:spPr bwMode="auto"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1" name="Google Shape;1331;p14" hidden="0"/>
              <p:cNvSpPr/>
              <p:nvPr isPhoto="0" userDrawn="0"/>
            </p:nvSpPr>
            <p:spPr bwMode="auto"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2" name="Google Shape;1332;p14" hidden="0"/>
              <p:cNvSpPr/>
              <p:nvPr isPhoto="0" userDrawn="0"/>
            </p:nvSpPr>
            <p:spPr bwMode="auto"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3" name="Google Shape;1333;p14" hidden="0"/>
              <p:cNvSpPr/>
              <p:nvPr isPhoto="0" userDrawn="0"/>
            </p:nvSpPr>
            <p:spPr bwMode="auto"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4" name="Google Shape;1334;p14" hidden="0"/>
              <p:cNvSpPr/>
              <p:nvPr isPhoto="0" userDrawn="0"/>
            </p:nvSpPr>
            <p:spPr bwMode="auto"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5" name="Google Shape;1335;p14" hidden="0"/>
              <p:cNvSpPr/>
              <p:nvPr isPhoto="0" userDrawn="0"/>
            </p:nvSpPr>
            <p:spPr bwMode="auto"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336" name="Google Shape;1336;p14" hidden="0"/>
            <p:cNvGrpSpPr/>
            <p:nvPr isPhoto="0" userDrawn="0"/>
          </p:nvGrpSpPr>
          <p:grpSpPr bwMode="auto"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7" name="Google Shape;1337;p14" hidden="0"/>
              <p:cNvSpPr/>
              <p:nvPr isPhoto="0" userDrawn="0"/>
            </p:nvSpPr>
            <p:spPr bwMode="auto"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8" name="Google Shape;1338;p14" hidden="0"/>
              <p:cNvSpPr/>
              <p:nvPr isPhoto="0" userDrawn="0"/>
            </p:nvSpPr>
            <p:spPr bwMode="auto"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9" name="Google Shape;1339;p14" hidden="0"/>
              <p:cNvSpPr/>
              <p:nvPr isPhoto="0" userDrawn="0"/>
            </p:nvSpPr>
            <p:spPr bwMode="auto"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0" name="Google Shape;1340;p14" hidden="0"/>
              <p:cNvSpPr/>
              <p:nvPr isPhoto="0" userDrawn="0"/>
            </p:nvSpPr>
            <p:spPr bwMode="auto"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1" name="Google Shape;1341;p14" hidden="0"/>
              <p:cNvSpPr/>
              <p:nvPr isPhoto="0" userDrawn="0"/>
            </p:nvSpPr>
            <p:spPr bwMode="auto"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2" name="Google Shape;1342;p14" hidden="0"/>
              <p:cNvSpPr/>
              <p:nvPr isPhoto="0" userDrawn="0"/>
            </p:nvSpPr>
            <p:spPr bwMode="auto"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3" name="Google Shape;1343;p14" hidden="0"/>
              <p:cNvSpPr/>
              <p:nvPr isPhoto="0" userDrawn="0"/>
            </p:nvSpPr>
            <p:spPr bwMode="auto"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4" name="Google Shape;1344;p14" hidden="0"/>
              <p:cNvSpPr/>
              <p:nvPr isPhoto="0" userDrawn="0"/>
            </p:nvSpPr>
            <p:spPr bwMode="auto"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5" name="Google Shape;1345;p14" hidden="0"/>
              <p:cNvSpPr/>
              <p:nvPr isPhoto="0" userDrawn="0"/>
            </p:nvSpPr>
            <p:spPr bwMode="auto"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6" name="Google Shape;1346;p14" hidden="0"/>
              <p:cNvSpPr/>
              <p:nvPr isPhoto="0" userDrawn="0"/>
            </p:nvSpPr>
            <p:spPr bwMode="auto"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7" name="Google Shape;1347;p14" hidden="0"/>
              <p:cNvSpPr/>
              <p:nvPr isPhoto="0" userDrawn="0"/>
            </p:nvSpPr>
            <p:spPr bwMode="auto"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8" name="Google Shape;1348;p14" hidden="0"/>
              <p:cNvSpPr/>
              <p:nvPr isPhoto="0" userDrawn="0"/>
            </p:nvSpPr>
            <p:spPr bwMode="auto"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9" name="Google Shape;1349;p14" hidden="0"/>
              <p:cNvSpPr/>
              <p:nvPr isPhoto="0" userDrawn="0"/>
            </p:nvSpPr>
            <p:spPr bwMode="auto"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0" name="Google Shape;1350;p14" hidden="0"/>
              <p:cNvSpPr/>
              <p:nvPr isPhoto="0" userDrawn="0"/>
            </p:nvSpPr>
            <p:spPr bwMode="auto"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1" name="Google Shape;1351;p14" hidden="0"/>
              <p:cNvSpPr/>
              <p:nvPr isPhoto="0" userDrawn="0"/>
            </p:nvSpPr>
            <p:spPr bwMode="auto"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2" name="Google Shape;1352;p14" hidden="0"/>
              <p:cNvSpPr/>
              <p:nvPr isPhoto="0" userDrawn="0"/>
            </p:nvSpPr>
            <p:spPr bwMode="auto"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3" name="Google Shape;1353;p14" hidden="0"/>
              <p:cNvSpPr/>
              <p:nvPr isPhoto="0" userDrawn="0"/>
            </p:nvSpPr>
            <p:spPr bwMode="auto"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4" name="Google Shape;1354;p14" hidden="0"/>
              <p:cNvSpPr/>
              <p:nvPr isPhoto="0" userDrawn="0"/>
            </p:nvSpPr>
            <p:spPr bwMode="auto"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5" name="Google Shape;1355;p14" hidden="0"/>
              <p:cNvSpPr/>
              <p:nvPr isPhoto="0" userDrawn="0"/>
            </p:nvSpPr>
            <p:spPr bwMode="auto"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6" name="Google Shape;1356;p14" hidden="0"/>
              <p:cNvSpPr/>
              <p:nvPr isPhoto="0" userDrawn="0"/>
            </p:nvSpPr>
            <p:spPr bwMode="auto"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7" name="Google Shape;1357;p14" hidden="0"/>
              <p:cNvSpPr/>
              <p:nvPr isPhoto="0" userDrawn="0"/>
            </p:nvSpPr>
            <p:spPr bwMode="auto"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8" name="Google Shape;1358;p14" hidden="0"/>
              <p:cNvSpPr/>
              <p:nvPr isPhoto="0" userDrawn="0"/>
            </p:nvSpPr>
            <p:spPr bwMode="auto"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9" name="Google Shape;1359;p14" hidden="0"/>
              <p:cNvSpPr/>
              <p:nvPr isPhoto="0" userDrawn="0"/>
            </p:nvSpPr>
            <p:spPr bwMode="auto"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360" name="Google Shape;1360;p14" hidden="0"/>
            <p:cNvGrpSpPr/>
            <p:nvPr isPhoto="0" userDrawn="0"/>
          </p:nvGrpSpPr>
          <p:grpSpPr bwMode="auto"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61" name="Google Shape;1361;p14" hidden="0"/>
              <p:cNvSpPr/>
              <p:nvPr isPhoto="0" userDrawn="0"/>
            </p:nvSpPr>
            <p:spPr bwMode="auto"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62" name="Google Shape;1362;p14" hidden="0"/>
              <p:cNvSpPr/>
              <p:nvPr isPhoto="0" userDrawn="0"/>
            </p:nvSpPr>
            <p:spPr bwMode="auto"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63" name="Google Shape;1363;p14" hidden="0"/>
              <p:cNvSpPr/>
              <p:nvPr isPhoto="0" userDrawn="0"/>
            </p:nvSpPr>
            <p:spPr bwMode="auto"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64" name="Google Shape;1364;p14" hidden="0"/>
              <p:cNvSpPr/>
              <p:nvPr isPhoto="0" userDrawn="0"/>
            </p:nvSpPr>
            <p:spPr bwMode="auto"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65" name="Google Shape;1365;p14" hidden="0"/>
              <p:cNvSpPr/>
              <p:nvPr isPhoto="0" userDrawn="0"/>
            </p:nvSpPr>
            <p:spPr bwMode="auto"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66" name="Google Shape;1366;p14" hidden="0"/>
              <p:cNvSpPr/>
              <p:nvPr isPhoto="0" userDrawn="0"/>
            </p:nvSpPr>
            <p:spPr bwMode="auto"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67" name="Google Shape;1367;p14" hidden="0"/>
              <p:cNvSpPr/>
              <p:nvPr isPhoto="0" userDrawn="0"/>
            </p:nvSpPr>
            <p:spPr bwMode="auto"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68" name="Google Shape;1368;p14" hidden="0"/>
              <p:cNvSpPr/>
              <p:nvPr isPhoto="0" userDrawn="0"/>
            </p:nvSpPr>
            <p:spPr bwMode="auto"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69" name="Google Shape;1369;p14" hidden="0"/>
              <p:cNvSpPr/>
              <p:nvPr isPhoto="0" userDrawn="0"/>
            </p:nvSpPr>
            <p:spPr bwMode="auto"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0" name="Google Shape;1370;p14" hidden="0"/>
              <p:cNvSpPr/>
              <p:nvPr isPhoto="0" userDrawn="0"/>
            </p:nvSpPr>
            <p:spPr bwMode="auto"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1" name="Google Shape;1371;p14" hidden="0"/>
              <p:cNvSpPr/>
              <p:nvPr isPhoto="0" userDrawn="0"/>
            </p:nvSpPr>
            <p:spPr bwMode="auto"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2" name="Google Shape;1372;p14" hidden="0"/>
              <p:cNvSpPr/>
              <p:nvPr isPhoto="0" userDrawn="0"/>
            </p:nvSpPr>
            <p:spPr bwMode="auto"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3" name="Google Shape;1373;p14" hidden="0"/>
              <p:cNvSpPr/>
              <p:nvPr isPhoto="0" userDrawn="0"/>
            </p:nvSpPr>
            <p:spPr bwMode="auto"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4" name="Google Shape;1374;p14" hidden="0"/>
              <p:cNvSpPr/>
              <p:nvPr isPhoto="0" userDrawn="0"/>
            </p:nvSpPr>
            <p:spPr bwMode="auto"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5" name="Google Shape;1375;p14" hidden="0"/>
              <p:cNvSpPr/>
              <p:nvPr isPhoto="0" userDrawn="0"/>
            </p:nvSpPr>
            <p:spPr bwMode="auto"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6" name="Google Shape;1376;p14" hidden="0"/>
              <p:cNvSpPr/>
              <p:nvPr isPhoto="0" userDrawn="0"/>
            </p:nvSpPr>
            <p:spPr bwMode="auto"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7" name="Google Shape;1377;p14" hidden="0"/>
              <p:cNvSpPr/>
              <p:nvPr isPhoto="0" userDrawn="0"/>
            </p:nvSpPr>
            <p:spPr bwMode="auto"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8" name="Google Shape;1378;p14" hidden="0"/>
              <p:cNvSpPr/>
              <p:nvPr isPhoto="0" userDrawn="0"/>
            </p:nvSpPr>
            <p:spPr bwMode="auto"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9" name="Google Shape;1379;p14" hidden="0"/>
              <p:cNvSpPr/>
              <p:nvPr isPhoto="0" userDrawn="0"/>
            </p:nvSpPr>
            <p:spPr bwMode="auto"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0" name="Google Shape;1380;p14" hidden="0"/>
              <p:cNvSpPr/>
              <p:nvPr isPhoto="0" userDrawn="0"/>
            </p:nvSpPr>
            <p:spPr bwMode="auto"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1" name="Google Shape;1381;p14" hidden="0"/>
              <p:cNvSpPr/>
              <p:nvPr isPhoto="0" userDrawn="0"/>
            </p:nvSpPr>
            <p:spPr bwMode="auto"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2" name="Google Shape;1382;p14" hidden="0"/>
              <p:cNvSpPr/>
              <p:nvPr isPhoto="0" userDrawn="0"/>
            </p:nvSpPr>
            <p:spPr bwMode="auto"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3" name="Google Shape;1383;p14" hidden="0"/>
              <p:cNvSpPr/>
              <p:nvPr isPhoto="0" userDrawn="0"/>
            </p:nvSpPr>
            <p:spPr bwMode="auto"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1384" name="Google Shape;1384;p14" hidden="0"/>
          <p:cNvGrpSpPr/>
          <p:nvPr isPhoto="0" userDrawn="0"/>
        </p:nvGrpSpPr>
        <p:grpSpPr bwMode="auto"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5" name="Google Shape;1385;p14" hidden="0"/>
            <p:cNvGrpSpPr/>
            <p:nvPr isPhoto="0" userDrawn="0"/>
          </p:nvGrpSpPr>
          <p:grpSpPr bwMode="auto"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6" name="Google Shape;1386;p14" hidden="0"/>
              <p:cNvSpPr/>
              <p:nvPr isPhoto="0" userDrawn="0"/>
            </p:nvSpPr>
            <p:spPr bwMode="auto"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7" name="Google Shape;1387;p14" hidden="0"/>
              <p:cNvSpPr/>
              <p:nvPr isPhoto="0" userDrawn="0"/>
            </p:nvSpPr>
            <p:spPr bwMode="auto"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8" name="Google Shape;1388;p14" hidden="0"/>
              <p:cNvSpPr/>
              <p:nvPr isPhoto="0" userDrawn="0"/>
            </p:nvSpPr>
            <p:spPr bwMode="auto"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9" name="Google Shape;1389;p14" hidden="0"/>
              <p:cNvSpPr/>
              <p:nvPr isPhoto="0" userDrawn="0"/>
            </p:nvSpPr>
            <p:spPr bwMode="auto"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0" name="Google Shape;1390;p14" hidden="0"/>
              <p:cNvSpPr/>
              <p:nvPr isPhoto="0" userDrawn="0"/>
            </p:nvSpPr>
            <p:spPr bwMode="auto"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1" name="Google Shape;1391;p14" hidden="0"/>
              <p:cNvSpPr/>
              <p:nvPr isPhoto="0" userDrawn="0"/>
            </p:nvSpPr>
            <p:spPr bwMode="auto"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2" name="Google Shape;1392;p14" hidden="0"/>
              <p:cNvSpPr/>
              <p:nvPr isPhoto="0" userDrawn="0"/>
            </p:nvSpPr>
            <p:spPr bwMode="auto"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3" name="Google Shape;1393;p14" hidden="0"/>
              <p:cNvSpPr/>
              <p:nvPr isPhoto="0" userDrawn="0"/>
            </p:nvSpPr>
            <p:spPr bwMode="auto"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4" name="Google Shape;1394;p14" hidden="0"/>
              <p:cNvSpPr/>
              <p:nvPr isPhoto="0" userDrawn="0"/>
            </p:nvSpPr>
            <p:spPr bwMode="auto"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5" name="Google Shape;1395;p14" hidden="0"/>
              <p:cNvSpPr/>
              <p:nvPr isPhoto="0" userDrawn="0"/>
            </p:nvSpPr>
            <p:spPr bwMode="auto"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6" name="Google Shape;1396;p14" hidden="0"/>
              <p:cNvSpPr/>
              <p:nvPr isPhoto="0" userDrawn="0"/>
            </p:nvSpPr>
            <p:spPr bwMode="auto"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7" name="Google Shape;1397;p14" hidden="0"/>
              <p:cNvSpPr/>
              <p:nvPr isPhoto="0" userDrawn="0"/>
            </p:nvSpPr>
            <p:spPr bwMode="auto"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8" name="Google Shape;1398;p14" hidden="0"/>
              <p:cNvSpPr/>
              <p:nvPr isPhoto="0" userDrawn="0"/>
            </p:nvSpPr>
            <p:spPr bwMode="auto"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9" name="Google Shape;1399;p14" hidden="0"/>
              <p:cNvSpPr/>
              <p:nvPr isPhoto="0" userDrawn="0"/>
            </p:nvSpPr>
            <p:spPr bwMode="auto"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0" name="Google Shape;1400;p14" hidden="0"/>
              <p:cNvSpPr/>
              <p:nvPr isPhoto="0" userDrawn="0"/>
            </p:nvSpPr>
            <p:spPr bwMode="auto"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1" name="Google Shape;1401;p14" hidden="0"/>
              <p:cNvSpPr/>
              <p:nvPr isPhoto="0" userDrawn="0"/>
            </p:nvSpPr>
            <p:spPr bwMode="auto"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2" name="Google Shape;1402;p14" hidden="0"/>
              <p:cNvSpPr/>
              <p:nvPr isPhoto="0" userDrawn="0"/>
            </p:nvSpPr>
            <p:spPr bwMode="auto"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3" name="Google Shape;1403;p14" hidden="0"/>
              <p:cNvSpPr/>
              <p:nvPr isPhoto="0" userDrawn="0"/>
            </p:nvSpPr>
            <p:spPr bwMode="auto"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4" name="Google Shape;1404;p14" hidden="0"/>
              <p:cNvSpPr/>
              <p:nvPr isPhoto="0" userDrawn="0"/>
            </p:nvSpPr>
            <p:spPr bwMode="auto"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5" name="Google Shape;1405;p14" hidden="0"/>
              <p:cNvSpPr/>
              <p:nvPr isPhoto="0" userDrawn="0"/>
            </p:nvSpPr>
            <p:spPr bwMode="auto"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6" name="Google Shape;1406;p14" hidden="0"/>
              <p:cNvSpPr/>
              <p:nvPr isPhoto="0" userDrawn="0"/>
            </p:nvSpPr>
            <p:spPr bwMode="auto"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7" name="Google Shape;1407;p14" hidden="0"/>
              <p:cNvSpPr/>
              <p:nvPr isPhoto="0" userDrawn="0"/>
            </p:nvSpPr>
            <p:spPr bwMode="auto"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8" name="Google Shape;1408;p14" hidden="0"/>
              <p:cNvSpPr/>
              <p:nvPr isPhoto="0" userDrawn="0"/>
            </p:nvSpPr>
            <p:spPr bwMode="auto"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09" name="Google Shape;1409;p14" hidden="0"/>
            <p:cNvGrpSpPr/>
            <p:nvPr isPhoto="0" userDrawn="0"/>
          </p:nvGrpSpPr>
          <p:grpSpPr bwMode="auto"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10" name="Google Shape;1410;p14" hidden="0"/>
              <p:cNvSpPr/>
              <p:nvPr isPhoto="0" userDrawn="0"/>
            </p:nvSpPr>
            <p:spPr bwMode="auto"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1" name="Google Shape;1411;p14" hidden="0"/>
              <p:cNvSpPr/>
              <p:nvPr isPhoto="0" userDrawn="0"/>
            </p:nvSpPr>
            <p:spPr bwMode="auto"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2" name="Google Shape;1412;p14" hidden="0"/>
              <p:cNvSpPr/>
              <p:nvPr isPhoto="0" userDrawn="0"/>
            </p:nvSpPr>
            <p:spPr bwMode="auto"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3" name="Google Shape;1413;p14" hidden="0"/>
              <p:cNvSpPr/>
              <p:nvPr isPhoto="0" userDrawn="0"/>
            </p:nvSpPr>
            <p:spPr bwMode="auto"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4" name="Google Shape;1414;p14" hidden="0"/>
              <p:cNvSpPr/>
              <p:nvPr isPhoto="0" userDrawn="0"/>
            </p:nvSpPr>
            <p:spPr bwMode="auto"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5" name="Google Shape;1415;p14" hidden="0"/>
              <p:cNvSpPr/>
              <p:nvPr isPhoto="0" userDrawn="0"/>
            </p:nvSpPr>
            <p:spPr bwMode="auto"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6" name="Google Shape;1416;p14" hidden="0"/>
              <p:cNvSpPr/>
              <p:nvPr isPhoto="0" userDrawn="0"/>
            </p:nvSpPr>
            <p:spPr bwMode="auto"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7" name="Google Shape;1417;p14" hidden="0"/>
              <p:cNvSpPr/>
              <p:nvPr isPhoto="0" userDrawn="0"/>
            </p:nvSpPr>
            <p:spPr bwMode="auto"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8" name="Google Shape;1418;p14" hidden="0"/>
              <p:cNvSpPr/>
              <p:nvPr isPhoto="0" userDrawn="0"/>
            </p:nvSpPr>
            <p:spPr bwMode="auto"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9" name="Google Shape;1419;p14" hidden="0"/>
              <p:cNvSpPr/>
              <p:nvPr isPhoto="0" userDrawn="0"/>
            </p:nvSpPr>
            <p:spPr bwMode="auto"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0" name="Google Shape;1420;p14" hidden="0"/>
              <p:cNvSpPr/>
              <p:nvPr isPhoto="0" userDrawn="0"/>
            </p:nvSpPr>
            <p:spPr bwMode="auto"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1" name="Google Shape;1421;p14" hidden="0"/>
              <p:cNvSpPr/>
              <p:nvPr isPhoto="0" userDrawn="0"/>
            </p:nvSpPr>
            <p:spPr bwMode="auto"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2" name="Google Shape;1422;p14" hidden="0"/>
              <p:cNvSpPr/>
              <p:nvPr isPhoto="0" userDrawn="0"/>
            </p:nvSpPr>
            <p:spPr bwMode="auto"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3" name="Google Shape;1423;p14" hidden="0"/>
              <p:cNvSpPr/>
              <p:nvPr isPhoto="0" userDrawn="0"/>
            </p:nvSpPr>
            <p:spPr bwMode="auto"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4" name="Google Shape;1424;p14" hidden="0"/>
              <p:cNvSpPr/>
              <p:nvPr isPhoto="0" userDrawn="0"/>
            </p:nvSpPr>
            <p:spPr bwMode="auto"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5" name="Google Shape;1425;p14" hidden="0"/>
              <p:cNvSpPr/>
              <p:nvPr isPhoto="0" userDrawn="0"/>
            </p:nvSpPr>
            <p:spPr bwMode="auto"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6" name="Google Shape;1426;p14" hidden="0"/>
              <p:cNvSpPr/>
              <p:nvPr isPhoto="0" userDrawn="0"/>
            </p:nvSpPr>
            <p:spPr bwMode="auto"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7" name="Google Shape;1427;p14" hidden="0"/>
              <p:cNvSpPr/>
              <p:nvPr isPhoto="0" userDrawn="0"/>
            </p:nvSpPr>
            <p:spPr bwMode="auto"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8" name="Google Shape;1428;p14" hidden="0"/>
              <p:cNvSpPr/>
              <p:nvPr isPhoto="0" userDrawn="0"/>
            </p:nvSpPr>
            <p:spPr bwMode="auto"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9" name="Google Shape;1429;p14" hidden="0"/>
              <p:cNvSpPr/>
              <p:nvPr isPhoto="0" userDrawn="0"/>
            </p:nvSpPr>
            <p:spPr bwMode="auto"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0" name="Google Shape;1430;p14" hidden="0"/>
              <p:cNvSpPr/>
              <p:nvPr isPhoto="0" userDrawn="0"/>
            </p:nvSpPr>
            <p:spPr bwMode="auto"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1" name="Google Shape;1431;p14" hidden="0"/>
              <p:cNvSpPr/>
              <p:nvPr isPhoto="0" userDrawn="0"/>
            </p:nvSpPr>
            <p:spPr bwMode="auto"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2" name="Google Shape;1432;p14" hidden="0"/>
              <p:cNvSpPr/>
              <p:nvPr isPhoto="0" userDrawn="0"/>
            </p:nvSpPr>
            <p:spPr bwMode="auto"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33" name="Google Shape;1433;p14" hidden="0"/>
            <p:cNvGrpSpPr/>
            <p:nvPr isPhoto="0" userDrawn="0"/>
          </p:nvGrpSpPr>
          <p:grpSpPr bwMode="auto"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34" name="Google Shape;1434;p14" hidden="0"/>
              <p:cNvSpPr/>
              <p:nvPr isPhoto="0" userDrawn="0"/>
            </p:nvSpPr>
            <p:spPr bwMode="auto"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5" name="Google Shape;1435;p14" hidden="0"/>
              <p:cNvSpPr/>
              <p:nvPr isPhoto="0" userDrawn="0"/>
            </p:nvSpPr>
            <p:spPr bwMode="auto"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6" name="Google Shape;1436;p14" hidden="0"/>
              <p:cNvSpPr/>
              <p:nvPr isPhoto="0" userDrawn="0"/>
            </p:nvSpPr>
            <p:spPr bwMode="auto"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7" name="Google Shape;1437;p14" hidden="0"/>
              <p:cNvSpPr/>
              <p:nvPr isPhoto="0" userDrawn="0"/>
            </p:nvSpPr>
            <p:spPr bwMode="auto"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8" name="Google Shape;1438;p14" hidden="0"/>
              <p:cNvSpPr/>
              <p:nvPr isPhoto="0" userDrawn="0"/>
            </p:nvSpPr>
            <p:spPr bwMode="auto"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9" name="Google Shape;1439;p14" hidden="0"/>
              <p:cNvSpPr/>
              <p:nvPr isPhoto="0" userDrawn="0"/>
            </p:nvSpPr>
            <p:spPr bwMode="auto"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0" name="Google Shape;1440;p14" hidden="0"/>
              <p:cNvSpPr/>
              <p:nvPr isPhoto="0" userDrawn="0"/>
            </p:nvSpPr>
            <p:spPr bwMode="auto"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1" name="Google Shape;1441;p14" hidden="0"/>
              <p:cNvSpPr/>
              <p:nvPr isPhoto="0" userDrawn="0"/>
            </p:nvSpPr>
            <p:spPr bwMode="auto"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2" name="Google Shape;1442;p14" hidden="0"/>
              <p:cNvSpPr/>
              <p:nvPr isPhoto="0" userDrawn="0"/>
            </p:nvSpPr>
            <p:spPr bwMode="auto"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3" name="Google Shape;1443;p14" hidden="0"/>
              <p:cNvSpPr/>
              <p:nvPr isPhoto="0" userDrawn="0"/>
            </p:nvSpPr>
            <p:spPr bwMode="auto"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4" name="Google Shape;1444;p14" hidden="0"/>
              <p:cNvSpPr/>
              <p:nvPr isPhoto="0" userDrawn="0"/>
            </p:nvSpPr>
            <p:spPr bwMode="auto"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5" name="Google Shape;1445;p14" hidden="0"/>
              <p:cNvSpPr/>
              <p:nvPr isPhoto="0" userDrawn="0"/>
            </p:nvSpPr>
            <p:spPr bwMode="auto"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6" name="Google Shape;1446;p14" hidden="0"/>
              <p:cNvSpPr/>
              <p:nvPr isPhoto="0" userDrawn="0"/>
            </p:nvSpPr>
            <p:spPr bwMode="auto"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7" name="Google Shape;1447;p14" hidden="0"/>
              <p:cNvSpPr/>
              <p:nvPr isPhoto="0" userDrawn="0"/>
            </p:nvSpPr>
            <p:spPr bwMode="auto"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8" name="Google Shape;1448;p14" hidden="0"/>
              <p:cNvSpPr/>
              <p:nvPr isPhoto="0" userDrawn="0"/>
            </p:nvSpPr>
            <p:spPr bwMode="auto"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9" name="Google Shape;1449;p14" hidden="0"/>
              <p:cNvSpPr/>
              <p:nvPr isPhoto="0" userDrawn="0"/>
            </p:nvSpPr>
            <p:spPr bwMode="auto"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0" name="Google Shape;1450;p14" hidden="0"/>
              <p:cNvSpPr/>
              <p:nvPr isPhoto="0" userDrawn="0"/>
            </p:nvSpPr>
            <p:spPr bwMode="auto"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1" name="Google Shape;1451;p14" hidden="0"/>
              <p:cNvSpPr/>
              <p:nvPr isPhoto="0" userDrawn="0"/>
            </p:nvSpPr>
            <p:spPr bwMode="auto"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2" name="Google Shape;1452;p14" hidden="0"/>
              <p:cNvSpPr/>
              <p:nvPr isPhoto="0" userDrawn="0"/>
            </p:nvSpPr>
            <p:spPr bwMode="auto"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3" name="Google Shape;1453;p14" hidden="0"/>
              <p:cNvSpPr/>
              <p:nvPr isPhoto="0" userDrawn="0"/>
            </p:nvSpPr>
            <p:spPr bwMode="auto"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4" name="Google Shape;1454;p14" hidden="0"/>
              <p:cNvSpPr/>
              <p:nvPr isPhoto="0" userDrawn="0"/>
            </p:nvSpPr>
            <p:spPr bwMode="auto"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5" name="Google Shape;1455;p14" hidden="0"/>
              <p:cNvSpPr/>
              <p:nvPr isPhoto="0" userDrawn="0"/>
            </p:nvSpPr>
            <p:spPr bwMode="auto"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6" name="Google Shape;1456;p14" hidden="0"/>
              <p:cNvSpPr/>
              <p:nvPr isPhoto="0" userDrawn="0"/>
            </p:nvSpPr>
            <p:spPr bwMode="auto"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57" name="Google Shape;1457;p14" hidden="0"/>
            <p:cNvGrpSpPr/>
            <p:nvPr isPhoto="0" userDrawn="0"/>
          </p:nvGrpSpPr>
          <p:grpSpPr bwMode="auto"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8" name="Google Shape;1458;p14" hidden="0"/>
              <p:cNvSpPr/>
              <p:nvPr isPhoto="0" userDrawn="0"/>
            </p:nvSpPr>
            <p:spPr bwMode="auto"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9" name="Google Shape;1459;p14" hidden="0"/>
              <p:cNvSpPr/>
              <p:nvPr isPhoto="0" userDrawn="0"/>
            </p:nvSpPr>
            <p:spPr bwMode="auto"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0" name="Google Shape;1460;p14" hidden="0"/>
              <p:cNvSpPr/>
              <p:nvPr isPhoto="0" userDrawn="0"/>
            </p:nvSpPr>
            <p:spPr bwMode="auto"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1" name="Google Shape;1461;p14" hidden="0"/>
              <p:cNvSpPr/>
              <p:nvPr isPhoto="0" userDrawn="0"/>
            </p:nvSpPr>
            <p:spPr bwMode="auto"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2" name="Google Shape;1462;p14" hidden="0"/>
              <p:cNvSpPr/>
              <p:nvPr isPhoto="0" userDrawn="0"/>
            </p:nvSpPr>
            <p:spPr bwMode="auto"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3" name="Google Shape;1463;p14" hidden="0"/>
              <p:cNvSpPr/>
              <p:nvPr isPhoto="0" userDrawn="0"/>
            </p:nvSpPr>
            <p:spPr bwMode="auto"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4" name="Google Shape;1464;p14" hidden="0"/>
              <p:cNvSpPr/>
              <p:nvPr isPhoto="0" userDrawn="0"/>
            </p:nvSpPr>
            <p:spPr bwMode="auto"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5" name="Google Shape;1465;p14" hidden="0"/>
              <p:cNvSpPr/>
              <p:nvPr isPhoto="0" userDrawn="0"/>
            </p:nvSpPr>
            <p:spPr bwMode="auto"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6" name="Google Shape;1466;p14" hidden="0"/>
              <p:cNvSpPr/>
              <p:nvPr isPhoto="0" userDrawn="0"/>
            </p:nvSpPr>
            <p:spPr bwMode="auto"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7" name="Google Shape;1467;p14" hidden="0"/>
              <p:cNvSpPr/>
              <p:nvPr isPhoto="0" userDrawn="0"/>
            </p:nvSpPr>
            <p:spPr bwMode="auto"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8" name="Google Shape;1468;p14" hidden="0"/>
              <p:cNvSpPr/>
              <p:nvPr isPhoto="0" userDrawn="0"/>
            </p:nvSpPr>
            <p:spPr bwMode="auto"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9" name="Google Shape;1469;p14" hidden="0"/>
              <p:cNvSpPr/>
              <p:nvPr isPhoto="0" userDrawn="0"/>
            </p:nvSpPr>
            <p:spPr bwMode="auto"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0" name="Google Shape;1470;p14" hidden="0"/>
              <p:cNvSpPr/>
              <p:nvPr isPhoto="0" userDrawn="0"/>
            </p:nvSpPr>
            <p:spPr bwMode="auto"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1" name="Google Shape;1471;p14" hidden="0"/>
              <p:cNvSpPr/>
              <p:nvPr isPhoto="0" userDrawn="0"/>
            </p:nvSpPr>
            <p:spPr bwMode="auto"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2" name="Google Shape;1472;p14" hidden="0"/>
              <p:cNvSpPr/>
              <p:nvPr isPhoto="0" userDrawn="0"/>
            </p:nvSpPr>
            <p:spPr bwMode="auto"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3" name="Google Shape;1473;p14" hidden="0"/>
              <p:cNvSpPr/>
              <p:nvPr isPhoto="0" userDrawn="0"/>
            </p:nvSpPr>
            <p:spPr bwMode="auto"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4" name="Google Shape;1474;p14" hidden="0"/>
              <p:cNvSpPr/>
              <p:nvPr isPhoto="0" userDrawn="0"/>
            </p:nvSpPr>
            <p:spPr bwMode="auto"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5" name="Google Shape;1475;p14" hidden="0"/>
              <p:cNvSpPr/>
              <p:nvPr isPhoto="0" userDrawn="0"/>
            </p:nvSpPr>
            <p:spPr bwMode="auto"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6" name="Google Shape;1476;p14" hidden="0"/>
              <p:cNvSpPr/>
              <p:nvPr isPhoto="0" userDrawn="0"/>
            </p:nvSpPr>
            <p:spPr bwMode="auto"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7" name="Google Shape;1477;p14" hidden="0"/>
              <p:cNvSpPr/>
              <p:nvPr isPhoto="0" userDrawn="0"/>
            </p:nvSpPr>
            <p:spPr bwMode="auto"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8" name="Google Shape;1478;p14" hidden="0"/>
              <p:cNvSpPr/>
              <p:nvPr isPhoto="0" userDrawn="0"/>
            </p:nvSpPr>
            <p:spPr bwMode="auto"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9" name="Google Shape;1479;p14" hidden="0"/>
              <p:cNvSpPr/>
              <p:nvPr isPhoto="0" userDrawn="0"/>
            </p:nvSpPr>
            <p:spPr bwMode="auto"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80" name="Google Shape;1480;p14" hidden="0"/>
              <p:cNvSpPr/>
              <p:nvPr isPhoto="0" userDrawn="0"/>
            </p:nvSpPr>
            <p:spPr bwMode="auto"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1481" name="Google Shape;1481;p14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890850" y="4878850"/>
            <a:ext cx="285900" cy="2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04950"/>
            <a:ext cx="6408300" cy="326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uli"/>
              <a:buChar char="□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uli"/>
              <a:buChar char="▫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▫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▫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▫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▫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▫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▫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Muli"/>
                <a:ea typeface="Muli"/>
                <a:cs typeface="Muli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Muli"/>
                <a:ea typeface="Muli"/>
                <a:cs typeface="Muli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Muli"/>
                <a:ea typeface="Muli"/>
                <a:cs typeface="Muli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Muli"/>
                <a:ea typeface="Muli"/>
                <a:cs typeface="Muli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Muli"/>
                <a:ea typeface="Muli"/>
                <a:cs typeface="Muli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Muli"/>
                <a:ea typeface="Muli"/>
                <a:cs typeface="Muli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Muli"/>
                <a:ea typeface="Muli"/>
                <a:cs typeface="Muli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Muli"/>
                <a:ea typeface="Muli"/>
                <a:cs typeface="Muli"/>
              </a:defRPr>
            </a:lvl9pPr>
          </a:lstStyle>
          <a:p>
            <a:pPr>
              <a:defRPr/>
            </a:pPr>
            <a:fld id="{00000000-1234-1234-1234-123412341234}" type="slidenum">
              <a:rPr lang="en"/>
              <a:t/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/>
          <a:ea typeface="Calibri"/>
          <a:cs typeface="Calibri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6" name="Google Shape;1486;p15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573425" y="1746974"/>
            <a:ext cx="4545900" cy="1680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Проект </a:t>
            </a:r>
            <a:r>
              <a:rPr lang="en-US"/>
              <a:t>Pygame</a:t>
            </a:r>
            <a:br>
              <a:rPr lang="en-US"/>
            </a:br>
            <a:r>
              <a:rPr lang="ru-RU"/>
              <a:t>Шахматы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0" name="Google Shape;1520;p20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Идея</a:t>
            </a:r>
            <a:endParaRPr/>
          </a:p>
        </p:txBody>
      </p:sp>
      <p:sp>
        <p:nvSpPr>
          <p:cNvPr id="1521" name="Google Shape;1521;p20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04950"/>
            <a:ext cx="6408300" cy="326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199" lvl="0" indent="0" algn="l">
              <a:spcBef>
                <a:spcPts val="599"/>
              </a:spcBef>
              <a:spcAft>
                <a:spcPts val="0"/>
              </a:spcAft>
              <a:buSzPts val="2400"/>
              <a:buNone/>
              <a:defRPr/>
            </a:pPr>
            <a:r>
              <a:rPr lang="ru-RU" sz="2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Идея заключается в реконструкции игры «Шахматы» на языке программирования Python 3</a:t>
            </a:r>
            <a:endParaRPr lang="ru-RU">
              <a:latin typeface="Calibri"/>
              <a:cs typeface="Calibri"/>
            </a:endParaRPr>
          </a:p>
        </p:txBody>
      </p:sp>
      <p:sp>
        <p:nvSpPr>
          <p:cNvPr id="1522" name="Google Shape;1522;p20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4" name="Google Shape;1564;p2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10775"/>
            <a:ext cx="3541199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Выбор режима игры</a:t>
            </a:r>
            <a:endParaRPr/>
          </a:p>
        </p:txBody>
      </p:sp>
      <p:sp>
        <p:nvSpPr>
          <p:cNvPr id="1565" name="Google Shape;1565;p24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04950"/>
            <a:ext cx="3541199" cy="326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ru-RU">
                <a:latin typeface="Calibri"/>
                <a:cs typeface="Calibri"/>
              </a:rPr>
              <a:t>Здесь вы сможете выбрать, против кого хотите играть – против друга, сидящего рядом с вами, или против ИИ, заложенного в программу.</a:t>
            </a:r>
            <a:endParaRPr/>
          </a:p>
        </p:txBody>
      </p:sp>
      <p:sp>
        <p:nvSpPr>
          <p:cNvPr id="1567" name="Google Shape;1567;p24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pic>
        <p:nvPicPr>
          <p:cNvPr id="113154219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568011" y="842278"/>
            <a:ext cx="4575863" cy="3050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4" name="Google Shape;1564;p2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10775"/>
            <a:ext cx="3541199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Игра против друга</a:t>
            </a:r>
            <a:endParaRPr/>
          </a:p>
        </p:txBody>
      </p:sp>
      <p:sp>
        <p:nvSpPr>
          <p:cNvPr id="1565" name="Google Shape;1565;p24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04950"/>
            <a:ext cx="3541199" cy="326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ru-RU">
                <a:latin typeface="Calibri"/>
                <a:cs typeface="Calibri"/>
              </a:rPr>
              <a:t>На игровом поле вы с другом, по очереди, делаете разрешённые ходы, пока партия не закончится.</a:t>
            </a:r>
            <a:endParaRPr>
              <a:latin typeface="Calibri"/>
              <a:cs typeface="Calibri"/>
            </a:endParaRPr>
          </a:p>
        </p:txBody>
      </p:sp>
      <p:sp>
        <p:nvSpPr>
          <p:cNvPr id="1567" name="Google Shape;1567;p24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pic>
        <p:nvPicPr>
          <p:cNvPr id="160100953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566013" y="852484"/>
            <a:ext cx="4577861" cy="30519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4" name="Google Shape;1564;p2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10775"/>
            <a:ext cx="3541199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Игра против ИИ</a:t>
            </a:r>
            <a:endParaRPr/>
          </a:p>
        </p:txBody>
      </p:sp>
      <p:sp>
        <p:nvSpPr>
          <p:cNvPr id="1565" name="Google Shape;1565;p24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04950"/>
            <a:ext cx="3541199" cy="326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ru-RU">
                <a:latin typeface="Calibri"/>
                <a:cs typeface="Calibri"/>
              </a:rPr>
              <a:t>В этом режиме отображается не только текущий ход, но и информация о ходе бота: глубина поиска, время хода, количество просмотренных позиций</a:t>
            </a:r>
            <a:endParaRPr>
              <a:latin typeface="Calibri"/>
              <a:cs typeface="Calibri"/>
            </a:endParaRPr>
          </a:p>
        </p:txBody>
      </p:sp>
      <p:sp>
        <p:nvSpPr>
          <p:cNvPr id="1567" name="Google Shape;1567;p24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287836167" name="" hidden="0"/>
          <p:cNvSpPr/>
          <p:nvPr isPhoto="0" userDrawn="0"/>
        </p:nvSpPr>
        <p:spPr bwMode="auto">
          <a:xfrm flipH="0" flipV="0">
            <a:off x="2414091" y="2833463"/>
            <a:ext cx="191672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0517793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564831" y="845083"/>
            <a:ext cx="4579043" cy="3052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4985323" name="Google Shape;1564;p2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10774"/>
            <a:ext cx="3541199" cy="8573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Конец игры</a:t>
            </a:r>
            <a:endParaRPr/>
          </a:p>
        </p:txBody>
      </p:sp>
      <p:sp>
        <p:nvSpPr>
          <p:cNvPr id="305202691" name="Google Shape;1565;p24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04949"/>
            <a:ext cx="3541199" cy="32666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599"/>
              </a:spcBef>
              <a:spcAft>
                <a:spcPts val="0"/>
              </a:spcAft>
              <a:buNone/>
              <a:defRPr/>
            </a:pPr>
            <a:r>
              <a:rPr lang="ru-RU">
                <a:latin typeface="Calibri"/>
                <a:cs typeface="Calibri"/>
              </a:rPr>
              <a:t>А вот так выглядит окончание игры: здесь белые поставили мат чёрным после хода ферзя</a:t>
            </a:r>
            <a:endParaRPr>
              <a:latin typeface="Calibri"/>
              <a:cs typeface="Calibri"/>
            </a:endParaRPr>
          </a:p>
        </p:txBody>
      </p:sp>
      <p:sp>
        <p:nvSpPr>
          <p:cNvPr id="1133505825" name="Google Shape;1567;p24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4" y="4571049"/>
            <a:ext cx="573300" cy="572400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873F8491-8668-F192-1A08-2B873BDE4E25}" type="slidenum">
              <a:rPr lang="en"/>
              <a:t/>
            </a:fld>
            <a:endParaRPr/>
          </a:p>
        </p:txBody>
      </p:sp>
      <p:sp>
        <p:nvSpPr>
          <p:cNvPr id="1164450934" name="" hidden="0"/>
          <p:cNvSpPr/>
          <p:nvPr isPhoto="0" userDrawn="0"/>
        </p:nvSpPr>
        <p:spPr bwMode="auto">
          <a:xfrm flipH="0" flipV="0">
            <a:off x="2414091" y="2833463"/>
            <a:ext cx="191672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3625443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564831" y="845082"/>
            <a:ext cx="4579043" cy="3052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8" name="Google Shape;1738;p38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Производительность</a:t>
            </a:r>
            <a:endParaRPr/>
          </a:p>
        </p:txBody>
      </p:sp>
      <p:sp>
        <p:nvSpPr>
          <p:cNvPr id="1739" name="Google Shape;1739;p38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04950"/>
            <a:ext cx="6408300" cy="326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ru-RU">
                <a:solidFill>
                  <a:schemeClr val="tx1"/>
                </a:solidFill>
                <a:latin typeface="Calibri"/>
                <a:cs typeface="Calibri"/>
              </a:rPr>
              <a:t>МиниМакс алгоритм</a:t>
            </a:r>
            <a:endParaRPr/>
          </a:p>
          <a:p>
            <a:pPr marL="342900" lvl="0" indent="-342900" algn="l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ru-RU">
                <a:solidFill>
                  <a:schemeClr val="tx1"/>
                </a:solidFill>
                <a:latin typeface="Calibri"/>
                <a:cs typeface="Calibri"/>
              </a:rPr>
              <a:t>Альфа-Бета обрезка</a:t>
            </a:r>
            <a:endParaRPr lang="en-US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lvl="0" indent="-342900" algn="l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ru-RU">
                <a:solidFill>
                  <a:schemeClr val="tx1"/>
                </a:solidFill>
                <a:latin typeface="Calibri"/>
                <a:cs typeface="Calibri"/>
              </a:rPr>
              <a:t>Сортировка ходов</a:t>
            </a:r>
            <a:endParaRPr lang="ru-RU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lvl="0" indent="-342900" algn="l">
              <a:spcBef>
                <a:spcPts val="599"/>
              </a:spcBef>
              <a:spcAft>
                <a:spcPts val="0"/>
              </a:spcAft>
              <a:buFontTx/>
              <a:buChar char="-"/>
              <a:defRPr/>
            </a:pPr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Хеширование доски</a:t>
            </a: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740" name="Google Shape;1740;p38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8" name="Google Shape;1738;p38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Технологии</a:t>
            </a:r>
            <a:endParaRPr/>
          </a:p>
        </p:txBody>
      </p:sp>
      <p:sp>
        <p:nvSpPr>
          <p:cNvPr id="1739" name="Google Shape;1739;p38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04950"/>
            <a:ext cx="6408300" cy="326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ru-RU" sz="2400">
                <a:latin typeface="Calibri"/>
                <a:cs typeface="Calibri"/>
              </a:rPr>
              <a:t>При создании проекта были использованы</a:t>
            </a:r>
            <a:r>
              <a:rPr lang="en-US" sz="2400">
                <a:latin typeface="Calibri"/>
                <a:cs typeface="Calibri"/>
              </a:rPr>
              <a:t>:</a:t>
            </a:r>
            <a:endParaRPr lang="en-US">
              <a:latin typeface="Calibri"/>
              <a:cs typeface="Calibri"/>
            </a:endParaRPr>
          </a:p>
          <a:p>
            <a:pPr marL="342900" lvl="0" indent="-342900" algn="l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Python 3.10.2</a:t>
            </a:r>
            <a:endParaRPr lang="en-US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lvl="0" indent="-342900" algn="l">
              <a:spcBef>
                <a:spcPts val="599"/>
              </a:spcBef>
              <a:spcAft>
                <a:spcPts val="0"/>
              </a:spcAft>
              <a:buFontTx/>
              <a:buChar char="-"/>
              <a:defRPr/>
            </a:pPr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Pygame 2.1</a:t>
            </a:r>
            <a:endParaRPr lang="en-US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lvl="0" indent="-342900" algn="l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NumPy</a:t>
            </a:r>
            <a:endParaRPr lang="en-US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lvl="0" indent="-342900" algn="l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Rich</a:t>
            </a:r>
            <a:endParaRPr/>
          </a:p>
        </p:txBody>
      </p:sp>
      <p:sp>
        <p:nvSpPr>
          <p:cNvPr id="1740" name="Google Shape;1740;p38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8" name="Google Shape;1728;p37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1729" name="Google Shape;1729;p37" hidden="0"/>
          <p:cNvSpPr txBox="1">
            <a:spLocks noGrp="1"/>
          </p:cNvSpPr>
          <p:nvPr isPhoto="0" userDrawn="0">
            <p:ph type="ctrTitle" idx="4294967295" hasCustomPrompt="0"/>
          </p:nvPr>
        </p:nvSpPr>
        <p:spPr bwMode="auto">
          <a:xfrm>
            <a:off x="1141749" y="1198272"/>
            <a:ext cx="5133407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6000"/>
              <a:t>Спасибо!</a:t>
            </a:r>
            <a:endParaRPr sz="6000"/>
          </a:p>
        </p:txBody>
      </p:sp>
      <p:sp>
        <p:nvSpPr>
          <p:cNvPr id="1730" name="Google Shape;1730;p37" hidden="0"/>
          <p:cNvSpPr txBox="1">
            <a:spLocks noGrp="1"/>
          </p:cNvSpPr>
          <p:nvPr isPhoto="0" userDrawn="0">
            <p:ph type="subTitle" idx="4294967295" hasCustomPrompt="0"/>
          </p:nvPr>
        </p:nvSpPr>
        <p:spPr bwMode="auto">
          <a:xfrm>
            <a:off x="1141750" y="1936647"/>
            <a:ext cx="3842079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ru-RU" b="1">
                <a:latin typeface="Calibri"/>
                <a:cs typeface="Calibri"/>
              </a:rPr>
              <a:t>Для любопытных</a:t>
            </a:r>
            <a:endParaRPr>
              <a:latin typeface="Calibri"/>
              <a:cs typeface="Calibri"/>
            </a:endParaRPr>
          </a:p>
          <a:p>
            <a:pPr marL="0" lvl="0" indent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>
                <a:latin typeface="Calibri"/>
                <a:cs typeface="Calibri"/>
              </a:rPr>
              <a:t>Проект можно найти</a:t>
            </a:r>
            <a:r>
              <a:rPr lang="en-US">
                <a:latin typeface="Calibri"/>
                <a:cs typeface="Calibri"/>
              </a:rPr>
              <a:t> здесь:</a:t>
            </a:r>
            <a:endParaRPr>
              <a:latin typeface="Calibri"/>
              <a:cs typeface="Calibri"/>
            </a:endParaRPr>
          </a:p>
          <a:p>
            <a:pPr marL="457200" lvl="0" indent="-381000" algn="l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pPr>
            <a:r>
              <a:rPr lang="en-US">
                <a:latin typeface="Calibri"/>
                <a:cs typeface="Calibri"/>
              </a:rPr>
              <a:t>GitHub</a:t>
            </a:r>
            <a:r>
              <a:rPr lang="ru-RU">
                <a:latin typeface="Calibri"/>
                <a:cs typeface="Calibri"/>
              </a:rPr>
              <a:t> (QR-код)</a:t>
            </a:r>
            <a:endParaRPr lang="en-US">
              <a:latin typeface="Calibri"/>
              <a:cs typeface="Calibri"/>
            </a:endParaRPr>
          </a:p>
        </p:txBody>
      </p:sp>
      <p:pic>
        <p:nvPicPr>
          <p:cNvPr id="71432708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137707" y="1115540"/>
            <a:ext cx="2929386" cy="29293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Nym template">
  <a:themeElements>
    <a:clrScheme name="Custom 347">
      <a:dk1>
        <a:srgbClr val="266D78"/>
      </a:dk1>
      <a:lt1>
        <a:srgbClr val="FFFFFF"/>
      </a:lt1>
      <a:dk2>
        <a:srgbClr val="798688"/>
      </a:dk2>
      <a:lt2>
        <a:srgbClr val="EEEEEA"/>
      </a:lt2>
      <a:accent1>
        <a:srgbClr val="9ED155"/>
      </a:accent1>
      <a:accent2>
        <a:srgbClr val="DFE954"/>
      </a:accent2>
      <a:accent3>
        <a:srgbClr val="50B883"/>
      </a:accent3>
      <a:accent4>
        <a:srgbClr val="5FBBC5"/>
      </a:accent4>
      <a:accent5>
        <a:srgbClr val="27868B"/>
      </a:accent5>
      <a:accent6>
        <a:srgbClr val="266D78"/>
      </a:accent6>
      <a:hlink>
        <a:srgbClr val="50B883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ONLYOFFICE/7.0.0.127</Application>
  <DocSecurity>0</DocSecurity>
  <PresentationFormat>Экран (16:9)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PyQt Продвинутый Словарь</dc:title>
  <dc:subject/>
  <dc:creator/>
  <cp:keywords/>
  <dc:description/>
  <dc:identifier/>
  <dc:language/>
  <cp:lastModifiedBy/>
  <cp:revision>9</cp:revision>
  <dcterms:modified xsi:type="dcterms:W3CDTF">2022-01-30T07:08:33Z</dcterms:modified>
  <cp:category/>
  <cp:contentStatus/>
  <cp:version/>
</cp:coreProperties>
</file>