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573425" y="1746974"/>
            <a:ext cx="4545900" cy="16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" name="Google Shape;29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2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2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2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5" name="Google Shape;45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2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2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2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2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2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2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2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" name="Google Shape;62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2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2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2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2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2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2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2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2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2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2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2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2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2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2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2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2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2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2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2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" name="Google Shape;83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2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2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2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2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2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2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2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2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2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2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2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2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2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" name="Google Shape;98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2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2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2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2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2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2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2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2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2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5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5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5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3" name="Google Shape;293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5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6" name="Google Shape;296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5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5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5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5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2" name="Google Shape;302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5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5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5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5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5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5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0" name="Google Shape;310;p5" hidden="0"/>
          <p:cNvGrpSpPr/>
          <p:nvPr isPhoto="0" userDrawn="0"/>
        </p:nvGrpSpPr>
        <p:grpSpPr bwMode="auto"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5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5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5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5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5" hidden="0"/>
          <p:cNvGrpSpPr/>
          <p:nvPr isPhoto="0" userDrawn="0"/>
        </p:nvGrpSpPr>
        <p:grpSpPr bwMode="auto"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5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5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5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half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 hidden="0"/>
          <p:cNvGrpSpPr/>
          <p:nvPr isPhoto="0" userDrawn="0"/>
        </p:nvGrpSpPr>
        <p:grpSpPr bwMode="auto"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6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6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6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6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6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6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6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6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6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6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7" name="Google Shape;337;p6" hidden="0"/>
          <p:cNvGrpSpPr/>
          <p:nvPr isPhoto="0" userDrawn="0"/>
        </p:nvGrpSpPr>
        <p:grpSpPr bwMode="auto"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6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6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6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6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6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6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6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6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6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6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9" name="Google Shape;349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6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6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6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6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6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6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6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6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6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6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6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2" name="Google Shape;362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6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6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6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6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6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6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6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6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6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6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6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6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6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6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78" name="Google Shape;378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6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6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6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6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6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6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6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6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6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6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6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1" name="Google Shape;391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6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6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6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6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6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6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6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6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6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6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03" name="Google Shape;403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4" name="Google Shape;404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5" name="Google Shape;405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11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11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11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11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1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11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11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4" name="Google Shape;574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1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1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1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11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11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81" name="Google Shape;58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11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11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11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11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11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1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1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0" name="Google Shape;590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1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11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11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1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1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1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11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11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1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1" name="Google Shape;60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11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11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605;p11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606;p11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11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11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9" name="Google Shape;609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11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11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11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11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11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11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17" name="Google Shape;617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" preserve="0" showMasterPhAnim="0" userDrawn="1">
  <p:cSld name="BLANK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" name="Google Shape;723;p1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724" name="Google Shape;724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25" name="Google Shape;725;p13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3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13" hidden="0"/>
            <p:cNvSpPr/>
            <p:nvPr isPhoto="0" userDrawn="0"/>
          </p:nvSpPr>
          <p:spPr bwMode="auto">
            <a:xfrm>
              <a:off x="573433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13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13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13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3" hidden="0"/>
            <p:cNvSpPr/>
            <p:nvPr isPhoto="0" userDrawn="0"/>
          </p:nvSpPr>
          <p:spPr bwMode="auto">
            <a:xfrm>
              <a:off x="1720337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3" hidden="0"/>
            <p:cNvSpPr/>
            <p:nvPr isPhoto="0" userDrawn="0"/>
          </p:nvSpPr>
          <p:spPr bwMode="auto">
            <a:xfrm>
              <a:off x="1146891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3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3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3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13" hidden="0"/>
            <p:cNvSpPr/>
            <p:nvPr isPhoto="0" userDrawn="0"/>
          </p:nvSpPr>
          <p:spPr bwMode="auto">
            <a:xfrm>
              <a:off x="2293783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13" hidden="0"/>
            <p:cNvSpPr/>
            <p:nvPr isPhoto="0" userDrawn="0"/>
          </p:nvSpPr>
          <p:spPr bwMode="auto">
            <a:xfrm>
              <a:off x="4014120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3" hidden="0"/>
            <p:cNvSpPr/>
            <p:nvPr isPhoto="0" userDrawn="0"/>
          </p:nvSpPr>
          <p:spPr bwMode="auto">
            <a:xfrm>
              <a:off x="3440674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3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3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13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13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3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3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3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13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13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3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3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0" name="Google Shape;7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51" name="Google Shape;751;p13" hidden="0"/>
            <p:cNvSpPr/>
            <p:nvPr isPhoto="0" userDrawn="0"/>
          </p:nvSpPr>
          <p:spPr bwMode="auto">
            <a:xfrm>
              <a:off x="573433" y="1140477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3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3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13" hidden="0"/>
            <p:cNvSpPr/>
            <p:nvPr isPhoto="0" userDrawn="0"/>
          </p:nvSpPr>
          <p:spPr bwMode="auto">
            <a:xfrm>
              <a:off x="172033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13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13" hidden="0"/>
            <p:cNvSpPr/>
            <p:nvPr isPhoto="0" userDrawn="0"/>
          </p:nvSpPr>
          <p:spPr bwMode="auto">
            <a:xfrm>
              <a:off x="1146891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13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13" hidden="0"/>
            <p:cNvSpPr/>
            <p:nvPr isPhoto="0" userDrawn="0"/>
          </p:nvSpPr>
          <p:spPr bwMode="auto">
            <a:xfrm>
              <a:off x="2867228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13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13" hidden="0"/>
            <p:cNvSpPr/>
            <p:nvPr isPhoto="0" userDrawn="0"/>
          </p:nvSpPr>
          <p:spPr bwMode="auto">
            <a:xfrm>
              <a:off x="2293783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13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13" hidden="0"/>
            <p:cNvSpPr/>
            <p:nvPr isPhoto="0" userDrawn="0"/>
          </p:nvSpPr>
          <p:spPr bwMode="auto">
            <a:xfrm>
              <a:off x="401412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13" hidden="0"/>
            <p:cNvSpPr/>
            <p:nvPr isPhoto="0" userDrawn="0"/>
          </p:nvSpPr>
          <p:spPr bwMode="auto">
            <a:xfrm>
              <a:off x="4014120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13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13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13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13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13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13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13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13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13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13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13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5" name="Google Shape;775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6" name="Google Shape;776;p13" hidden="0"/>
            <p:cNvSpPr/>
            <p:nvPr isPhoto="0" userDrawn="0"/>
          </p:nvSpPr>
          <p:spPr bwMode="auto">
            <a:xfrm>
              <a:off x="573433" y="171299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13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13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13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13" hidden="0"/>
            <p:cNvSpPr/>
            <p:nvPr isPhoto="0" userDrawn="0"/>
          </p:nvSpPr>
          <p:spPr bwMode="auto">
            <a:xfrm>
              <a:off x="1146891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13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13" hidden="0"/>
            <p:cNvSpPr/>
            <p:nvPr isPhoto="0" userDrawn="0"/>
          </p:nvSpPr>
          <p:spPr bwMode="auto">
            <a:xfrm>
              <a:off x="2867228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13" hidden="0"/>
            <p:cNvSpPr/>
            <p:nvPr isPhoto="0" userDrawn="0"/>
          </p:nvSpPr>
          <p:spPr bwMode="auto">
            <a:xfrm>
              <a:off x="2867228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13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13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13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13" hidden="0"/>
            <p:cNvSpPr/>
            <p:nvPr isPhoto="0" userDrawn="0"/>
          </p:nvSpPr>
          <p:spPr bwMode="auto">
            <a:xfrm>
              <a:off x="3440674" y="2858018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3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13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13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13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3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3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13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13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13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3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3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13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0" name="Google Shape;80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01" name="Google Shape;801;p13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13" hidden="0"/>
            <p:cNvSpPr/>
            <p:nvPr isPhoto="0" userDrawn="0"/>
          </p:nvSpPr>
          <p:spPr bwMode="auto">
            <a:xfrm>
              <a:off x="573433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13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3" hidden="0"/>
            <p:cNvSpPr/>
            <p:nvPr isPhoto="0" userDrawn="0"/>
          </p:nvSpPr>
          <p:spPr bwMode="auto">
            <a:xfrm>
              <a:off x="1720337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3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13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13" hidden="0"/>
            <p:cNvSpPr/>
            <p:nvPr isPhoto="0" userDrawn="0"/>
          </p:nvSpPr>
          <p:spPr bwMode="auto">
            <a:xfrm>
              <a:off x="2867228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13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13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13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3" hidden="0"/>
            <p:cNvSpPr/>
            <p:nvPr isPhoto="0" userDrawn="0"/>
          </p:nvSpPr>
          <p:spPr bwMode="auto">
            <a:xfrm>
              <a:off x="3440674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3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3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3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3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13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13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13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13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13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13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13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13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13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13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6" name="Google Shape;826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7" name="Google Shape;827;p13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13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13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13" hidden="0"/>
            <p:cNvSpPr/>
            <p:nvPr isPhoto="0" userDrawn="0"/>
          </p:nvSpPr>
          <p:spPr bwMode="auto">
            <a:xfrm>
              <a:off x="1720337" y="1140477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13" hidden="0"/>
            <p:cNvSpPr/>
            <p:nvPr isPhoto="0" userDrawn="0"/>
          </p:nvSpPr>
          <p:spPr bwMode="auto">
            <a:xfrm>
              <a:off x="1146891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13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13" hidden="0"/>
            <p:cNvSpPr/>
            <p:nvPr isPhoto="0" userDrawn="0"/>
          </p:nvSpPr>
          <p:spPr bwMode="auto">
            <a:xfrm>
              <a:off x="2293783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3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13" hidden="0"/>
            <p:cNvSpPr/>
            <p:nvPr isPhoto="0" userDrawn="0"/>
          </p:nvSpPr>
          <p:spPr bwMode="auto">
            <a:xfrm>
              <a:off x="401412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13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13" hidden="0"/>
            <p:cNvSpPr/>
            <p:nvPr isPhoto="0" userDrawn="0"/>
          </p:nvSpPr>
          <p:spPr bwMode="auto">
            <a:xfrm>
              <a:off x="3440674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3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3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13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13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13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13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13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13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13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13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3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3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0" name="Google Shape;8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51" name="Google Shape;851;p13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13" hidden="0"/>
            <p:cNvSpPr/>
            <p:nvPr isPhoto="0" userDrawn="0"/>
          </p:nvSpPr>
          <p:spPr bwMode="auto">
            <a:xfrm>
              <a:off x="573433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3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3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3" hidden="0"/>
            <p:cNvSpPr/>
            <p:nvPr isPhoto="0" userDrawn="0"/>
          </p:nvSpPr>
          <p:spPr bwMode="auto">
            <a:xfrm>
              <a:off x="1720337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3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3" hidden="0"/>
            <p:cNvSpPr/>
            <p:nvPr isPhoto="0" userDrawn="0"/>
          </p:nvSpPr>
          <p:spPr bwMode="auto">
            <a:xfrm>
              <a:off x="1146891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13" hidden="0"/>
            <p:cNvSpPr/>
            <p:nvPr isPhoto="0" userDrawn="0"/>
          </p:nvSpPr>
          <p:spPr bwMode="auto">
            <a:xfrm>
              <a:off x="2867228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13" hidden="0"/>
            <p:cNvSpPr/>
            <p:nvPr isPhoto="0" userDrawn="0"/>
          </p:nvSpPr>
          <p:spPr bwMode="auto">
            <a:xfrm>
              <a:off x="2293783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3" hidden="0"/>
            <p:cNvSpPr/>
            <p:nvPr isPhoto="0" userDrawn="0"/>
          </p:nvSpPr>
          <p:spPr bwMode="auto">
            <a:xfrm>
              <a:off x="2293783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3" hidden="0"/>
            <p:cNvSpPr/>
            <p:nvPr isPhoto="0" userDrawn="0"/>
          </p:nvSpPr>
          <p:spPr bwMode="auto">
            <a:xfrm>
              <a:off x="4014120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13" hidden="0"/>
            <p:cNvSpPr/>
            <p:nvPr isPhoto="0" userDrawn="0"/>
          </p:nvSpPr>
          <p:spPr bwMode="auto">
            <a:xfrm>
              <a:off x="3440674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13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13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3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3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3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3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3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13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13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3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3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 small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5" name="Google Shape;875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6" name="Google Shape;876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7" name="Google Shape;877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1" name="Google Shape;881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2" name="Google Shape;882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4" name="Google Shape;884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5" name="Google Shape;885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6" name="Google Shape;886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7" name="Google Shape;887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8" name="Google Shape;888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9" name="Google Shape;889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0" name="Google Shape;890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3" name="Google Shape;893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4" name="Google Shape;894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5" name="Google Shape;895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6" name="Google Shape;896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" name="Google Shape;897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8" name="Google Shape;898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9" name="Google Shape;899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0" name="Google Shape;900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1" name="Google Shape;901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02" name="Google Shape;90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903" name="Google Shape;903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4" name="Google Shape;904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5" name="Google Shape;905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6" name="Google Shape;906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7" name="Google Shape;907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8" name="Google Shape;908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9" name="Google Shape;909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0" name="Google Shape;910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1" name="Google Shape;911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2" name="Google Shape;912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3" name="Google Shape;913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4" name="Google Shape;914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5" name="Google Shape;915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6" name="Google Shape;916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7" name="Google Shape;917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8" name="Google Shape;918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9" name="Google Shape;919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0" name="Google Shape;920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2" name="Google Shape;922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3" name="Google Shape;923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4" name="Google Shape;924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5" name="Google Shape;925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6" name="Google Shape;926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7" name="Google Shape;927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28" name="Google Shape;928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9" name="Google Shape;929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0" name="Google Shape;930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1" name="Google Shape;931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2" name="Google Shape;932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3" name="Google Shape;933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4" name="Google Shape;934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5" name="Google Shape;935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6" name="Google Shape;936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7" name="Google Shape;937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8" name="Google Shape;938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9" name="Google Shape;939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0" name="Google Shape;940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1" name="Google Shape;941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2" name="Google Shape;942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3" name="Google Shape;943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4" name="Google Shape;944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5" name="Google Shape;945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6" name="Google Shape;946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7" name="Google Shape;947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8" name="Google Shape;948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9" name="Google Shape;949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0" name="Google Shape;950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1" name="Google Shape;951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2" name="Google Shape;952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3" name="Google Shape;953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54" name="Google Shape;954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5" name="Google Shape;955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6" name="Google Shape;956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7" name="Google Shape;957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8" name="Google Shape;958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9" name="Google Shape;959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0" name="Google Shape;960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1" name="Google Shape;961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2" name="Google Shape;962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3" name="Google Shape;963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4" name="Google Shape;964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5" name="Google Shape;965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6" name="Google Shape;966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7" name="Google Shape;967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8" name="Google Shape;968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9" name="Google Shape;969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0" name="Google Shape;970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1" name="Google Shape;971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2" name="Google Shape;972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3" name="Google Shape;973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4" name="Google Shape;974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5" name="Google Shape;975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6" name="Google Shape;976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7" name="Google Shape;977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8" name="Google Shape;978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9" name="Google Shape;979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980" name="Google Shape;980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81" name="Google Shape;981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82" name="Google Shape;98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3" name="Google Shape;98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4" name="Google Shape;98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5" name="Google Shape;98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6" name="Google Shape;98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7" name="Google Shape;98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8" name="Google Shape;98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9" name="Google Shape;98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0" name="Google Shape;99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1" name="Google Shape;99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2" name="Google Shape;99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3" name="Google Shape;99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4" name="Google Shape;99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5" name="Google Shape;99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6" name="Google Shape;99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7" name="Google Shape;99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8" name="Google Shape;99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9" name="Google Shape;99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0" name="Google Shape;100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1" name="Google Shape;100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" name="Google Shape;100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3" name="Google Shape;100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4" name="Google Shape;100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5" name="Google Shape;100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06" name="Google Shape;1006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7" name="Google Shape;100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8" name="Google Shape;100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9" name="Google Shape;100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0" name="Google Shape;101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1" name="Google Shape;101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2" name="Google Shape;101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3" name="Google Shape;101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4" name="Google Shape;101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5" name="Google Shape;101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6" name="Google Shape;101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7" name="Google Shape;101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0" name="Google Shape;102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1" name="Google Shape;102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7" name="Google Shape;102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8" name="Google Shape;102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1" name="Google Shape;1031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32" name="Google Shape;103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4" name="Google Shape;103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5" name="Google Shape;103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7" name="Google Shape;103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8" name="Google Shape;103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3" name="Google Shape;105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4" name="Google Shape;105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5" name="Google Shape;105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56" name="Google Shape;1056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7" name="Google Shape;105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8" name="Google Shape;105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9" name="Google Shape;105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0" name="Google Shape;106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1" name="Google Shape;106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2" name="Google Shape;106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3" name="Google Shape;106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4" name="Google Shape;106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5" name="Google Shape;106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6" name="Google Shape;106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7" name="Google Shape;106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8" name="Google Shape;106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2" name="Google Shape;107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3" name="Google Shape;107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7" name="Google Shape;107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8" name="Google Shape;107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081" name="Google Shape;1081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82" name="Google Shape;1082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83" name="Google Shape;108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4" name="Google Shape;108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5" name="Google Shape;108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6" name="Google Shape;108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7" name="Google Shape;108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8" name="Google Shape;108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9" name="Google Shape;108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0" name="Google Shape;109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1" name="Google Shape;109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2" name="Google Shape;109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3" name="Google Shape;109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4" name="Google Shape;109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5" name="Google Shape;109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6" name="Google Shape;109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" name="Google Shape;109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8" name="Google Shape;109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9" name="Google Shape;109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0" name="Google Shape;110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1" name="Google Shape;110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2" name="Google Shape;110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3" name="Google Shape;110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4" name="Google Shape;110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5" name="Google Shape;110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6" name="Google Shape;110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07" name="Google Shape;1107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8" name="Google Shape;110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9" name="Google Shape;110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0" name="Google Shape;111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1" name="Google Shape;111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2" name="Google Shape;111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3" name="Google Shape;111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4" name="Google Shape;111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5" name="Google Shape;111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6" name="Google Shape;111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7" name="Google Shape;111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8" name="Google Shape;111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9" name="Google Shape;111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0" name="Google Shape;112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1" name="Google Shape;112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2" name="Google Shape;112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3" name="Google Shape;112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4" name="Google Shape;112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5" name="Google Shape;112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6" name="Google Shape;112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7" name="Google Shape;112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8" name="Google Shape;112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9" name="Google Shape;112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0" name="Google Shape;113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1" name="Google Shape;113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32" name="Google Shape;1132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33" name="Google Shape;113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4" name="Google Shape;113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5" name="Google Shape;113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6" name="Google Shape;113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7" name="Google Shape;113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8" name="Google Shape;113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9" name="Google Shape;113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0" name="Google Shape;114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1" name="Google Shape;114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2" name="Google Shape;114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3" name="Google Shape;114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4" name="Google Shape;114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5" name="Google Shape;114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6" name="Google Shape;114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7" name="Google Shape;114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8" name="Google Shape;114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9" name="Google Shape;114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0" name="Google Shape;115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1" name="Google Shape;115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2" name="Google Shape;115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3" name="Google Shape;115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4" name="Google Shape;115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5" name="Google Shape;115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6" name="Google Shape;115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57" name="Google Shape;11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8" name="Google Shape;115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" name="Google Shape;115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0" name="Google Shape;116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1" name="Google Shape;116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2" name="Google Shape;116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3" name="Google Shape;116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4" name="Google Shape;116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5" name="Google Shape;116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6" name="Google Shape;116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7" name="Google Shape;116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8" name="Google Shape;116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9" name="Google Shape;116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0" name="Google Shape;117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1" name="Google Shape;117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2" name="Google Shape;117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3" name="Google Shape;117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4" name="Google Shape;117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5" name="Google Shape;117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6" name="Google Shape;117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7" name="Google Shape;117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8" name="Google Shape;117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9" name="Google Shape;117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0" name="Google Shape;118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1" name="Google Shape;118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182" name="Google Shape;1182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83" name="Google Shape;1183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84" name="Google Shape;1184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5" name="Google Shape;1185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6" name="Google Shape;1186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7" name="Google Shape;1187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8" name="Google Shape;1188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9" name="Google Shape;1189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0" name="Google Shape;1190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1" name="Google Shape;1191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2" name="Google Shape;1192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3" name="Google Shape;1193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4" name="Google Shape;1194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5" name="Google Shape;1195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6" name="Google Shape;1196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7" name="Google Shape;1197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8" name="Google Shape;1198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9" name="Google Shape;1199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0" name="Google Shape;1200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1" name="Google Shape;1201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2" name="Google Shape;1202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3" name="Google Shape;1203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4" name="Google Shape;1204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5" name="Google Shape;1205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6" name="Google Shape;1206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7" name="Google Shape;1207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8" name="Google Shape;1208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09" name="Google Shape;12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10" name="Google Shape;1210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1" name="Google Shape;1211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2" name="Google Shape;1212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3" name="Google Shape;1213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4" name="Google Shape;1214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5" name="Google Shape;1215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6" name="Google Shape;1216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7" name="Google Shape;1217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8" name="Google Shape;1218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9" name="Google Shape;1219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0" name="Google Shape;1220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1" name="Google Shape;1221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2" name="Google Shape;1222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3" name="Google Shape;1223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4" name="Google Shape;1224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5" name="Google Shape;1225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6" name="Google Shape;1226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" name="Google Shape;1227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8" name="Google Shape;1228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9" name="Google Shape;1229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0" name="Google Shape;1230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1" name="Google Shape;1231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2" name="Google Shape;1232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3" name="Google Shape;1233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4" name="Google Shape;1234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35" name="Google Shape;1235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6" name="Google Shape;1236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7" name="Google Shape;1237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8" name="Google Shape;1238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9" name="Google Shape;1239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0" name="Google Shape;1240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1" name="Google Shape;1241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2" name="Google Shape;1242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3" name="Google Shape;1243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4" name="Google Shape;1244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5" name="Google Shape;1245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6" name="Google Shape;1246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7" name="Google Shape;1247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8" name="Google Shape;1248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9" name="Google Shape;1249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0" name="Google Shape;1250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1" name="Google Shape;1251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2" name="Google Shape;1252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3" name="Google Shape;1253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4" name="Google Shape;1254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5" name="Google Shape;1255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6" name="Google Shape;1256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7" name="Google Shape;1257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8" name="Google Shape;1258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9" name="Google Shape;1259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0" name="Google Shape;1260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61" name="Google Shape;1261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62" name="Google Shape;1262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3" name="Google Shape;1263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4" name="Google Shape;1264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5" name="Google Shape;1265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6" name="Google Shape;1266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7" name="Google Shape;1267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8" name="Google Shape;1268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9" name="Google Shape;1269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0" name="Google Shape;1270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1" name="Google Shape;1271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2" name="Google Shape;1272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3" name="Google Shape;1273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4" name="Google Shape;1274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5" name="Google Shape;1275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6" name="Google Shape;1276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7" name="Google Shape;1277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8" name="Google Shape;1278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9" name="Google Shape;1279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0" name="Google Shape;1280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1" name="Google Shape;1281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2" name="Google Shape;1282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3" name="Google Shape;1283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4" name="Google Shape;1284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5" name="Google Shape;1285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6" name="Google Shape;1286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87" name="Google Shape;1287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8" name="Google Shape;1288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9" name="Google Shape;1289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0" name="Google Shape;1290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1" name="Google Shape;1291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2" name="Google Shape;1292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3" name="Google Shape;1293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4" name="Google Shape;1294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5" name="Google Shape;1295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" name="Google Shape;1296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7" name="Google Shape;1297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8" name="Google Shape;1298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9" name="Google Shape;1299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0" name="Google Shape;1300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1" name="Google Shape;1301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2" name="Google Shape;1302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3" name="Google Shape;1303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4" name="Google Shape;1304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5" name="Google Shape;1305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6" name="Google Shape;1306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7" name="Google Shape;1307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8" name="Google Shape;1308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9" name="Google Shape;1309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0" name="Google Shape;1310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1" name="Google Shape;1311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2" name="Google Shape;131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13" name="Google Shape;1313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4" name="Google Shape;1314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6" name="Google Shape;1316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7" name="Google Shape;1317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8" name="Google Shape;1318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9" name="Google Shape;1319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0" name="Google Shape;1320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1" name="Google Shape;1321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2" name="Google Shape;1322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3" name="Google Shape;1323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4" name="Google Shape;1324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5" name="Google Shape;1325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6" name="Google Shape;1326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7" name="Google Shape;1327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8" name="Google Shape;1328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9" name="Google Shape;1329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0" name="Google Shape;1330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1" name="Google Shape;1331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2" name="Google Shape;1332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3" name="Google Shape;1333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4" name="Google Shape;1334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5" name="Google Shape;1335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36" name="Google Shape;1336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7" name="Google Shape;1337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8" name="Google Shape;1338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9" name="Google Shape;1339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0" name="Google Shape;1340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1" name="Google Shape;1341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2" name="Google Shape;1342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3" name="Google Shape;1343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4" name="Google Shape;1344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5" name="Google Shape;1345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6" name="Google Shape;1346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7" name="Google Shape;1347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8" name="Google Shape;1348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9" name="Google Shape;1349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0" name="Google Shape;1350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1" name="Google Shape;1351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2" name="Google Shape;1352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3" name="Google Shape;1353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4" name="Google Shape;1354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5" name="Google Shape;1355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6" name="Google Shape;1356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7" name="Google Shape;1357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8" name="Google Shape;1358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9" name="Google Shape;1359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60" name="Google Shape;1360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61" name="Google Shape;1361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2" name="Google Shape;1362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3" name="Google Shape;1363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4" name="Google Shape;1364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5" name="Google Shape;1365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6" name="Google Shape;1366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7" name="Google Shape;1367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8" name="Google Shape;1368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9" name="Google Shape;1369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0" name="Google Shape;1370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1" name="Google Shape;1371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2" name="Google Shape;1372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3" name="Google Shape;1373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4" name="Google Shape;1374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5" name="Google Shape;1375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6" name="Google Shape;1376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7" name="Google Shape;1377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8" name="Google Shape;1378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9" name="Google Shape;1379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0" name="Google Shape;1380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1" name="Google Shape;1381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2" name="Google Shape;1382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3" name="Google Shape;1383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384" name="Google Shape;1384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5" name="Google Shape;1385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6" name="Google Shape;1386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7" name="Google Shape;1387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8" name="Google Shape;1388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9" name="Google Shape;1389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0" name="Google Shape;1390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" name="Google Shape;1391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2" name="Google Shape;1392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3" name="Google Shape;1393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4" name="Google Shape;1394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5" name="Google Shape;1395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6" name="Google Shape;1396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7" name="Google Shape;1397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8" name="Google Shape;1398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9" name="Google Shape;1399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0" name="Google Shape;1400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1" name="Google Shape;1401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2" name="Google Shape;1402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6" name="Google Shape;1406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7" name="Google Shape;1407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09" name="Google Shape;14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10" name="Google Shape;1410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1" name="Google Shape;1411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2" name="Google Shape;1412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8" name="Google Shape;1418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9" name="Google Shape;1419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0" name="Google Shape;1420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1" name="Google Shape;1421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2" name="Google Shape;1422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423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424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425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426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427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8" name="Google Shape;1428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9" name="Google Shape;1429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430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431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432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3" name="Google Shape;1433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34" name="Google Shape;1434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435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8" name="Google Shape;1438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9" name="Google Shape;1439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0" name="Google Shape;1440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43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44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5" name="Google Shape;1445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6" name="Google Shape;1446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7" name="Google Shape;1447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8" name="Google Shape;1448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9" name="Google Shape;1449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0" name="Google Shape;1450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1" name="Google Shape;1451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2" name="Google Shape;1452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3" name="Google Shape;1453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4" name="Google Shape;1454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5" name="Google Shape;1455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6" name="Google Shape;1456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7" name="Google Shape;14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8" name="Google Shape;1458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0" name="Google Shape;1460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1" name="Google Shape;1461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4" name="Google Shape;1464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5" name="Google Shape;1465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6" name="Google Shape;1466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7" name="Google Shape;1467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8" name="Google Shape;1468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9" name="Google Shape;1469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0" name="Google Shape;1470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1" name="Google Shape;1471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2" name="Google Shape;1472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3" name="Google Shape;1473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4" name="Google Shape;1474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5" name="Google Shape;1475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6" name="Google Shape;1476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7" name="Google Shape;1477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8" name="Google Shape;1478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9" name="Google Shape;1479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0" name="Google Shape;1480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81" name="Google Shape;1481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890850" y="4878850"/>
            <a:ext cx="2859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□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" name="Google Shape;1486;p1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573425" y="1746974"/>
            <a:ext cx="4545900" cy="16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Проект </a:t>
            </a:r>
            <a:r>
              <a:rPr lang="en-US"/>
              <a:t>Pygame</a:t>
            </a:r>
            <a:br>
              <a:rPr lang="en-US"/>
            </a:br>
            <a:r>
              <a:rPr lang="ru-RU"/>
              <a:t>Шахматы</a:t>
            </a:r>
            <a:endParaRPr/>
          </a:p>
        </p:txBody>
      </p:sp>
      <p:sp>
        <p:nvSpPr>
          <p:cNvPr id="1882569960" name="Google Shape;1486;p15" hidden="0"/>
          <p:cNvSpPr txBox="1">
            <a:spLocks noGrp="1"/>
          </p:cNvSpPr>
          <p:nvPr isPhoto="0" userDrawn="0"/>
        </p:nvSpPr>
        <p:spPr bwMode="auto">
          <a:xfrm flipH="0" flipV="0">
            <a:off x="6290810" y="3990202"/>
            <a:ext cx="2848918" cy="114986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rgbClr val="000000"/>
                </a:solidFill>
              </a:rPr>
              <a:t>Выполнил </a:t>
            </a:r>
            <a:r>
              <a:rPr lang="ru-RU" sz="2200">
                <a:solidFill>
                  <a:srgbClr val="000000"/>
                </a:solidFill>
              </a:rPr>
              <a:t>ученик</a:t>
            </a:r>
            <a:endParaRPr sz="22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rgbClr val="000000"/>
                </a:solidFill>
              </a:rPr>
              <a:t>9 класса Антончиков Артём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" name="Google Shape;1520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Идея</a:t>
            </a:r>
            <a:endParaRPr/>
          </a:p>
        </p:txBody>
      </p:sp>
      <p:sp>
        <p:nvSpPr>
          <p:cNvPr id="1521" name="Google Shape;1521;p2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199" lvl="0" indent="0" algn="l">
              <a:spcBef>
                <a:spcPts val="599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Идея заключается в реконструкции игры «Шахматы» на языке программирования Python 3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1522" name="Google Shape;1522;p2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57199" y="510774"/>
            <a:ext cx="3885705" cy="857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Выбор режима игры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Здесь вы сможете выбрать, против кого хотите играть – против друга, сидящего рядом с вами, или против ИИ, заложенного в программу.</a:t>
            </a:r>
            <a:endParaRPr/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1315421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8011" y="842278"/>
            <a:ext cx="4575863" cy="305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Игра против друга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На игровом поле вы с другом, по очереди, делаете разрешённые ходы, пока партия не закончится.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6010095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6013" y="852484"/>
            <a:ext cx="4577861" cy="3051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Игра против ИИ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В этом режиме отображается не только текущий ход, но и информация о ходе бота: глубина поиска, время хода, количество просмотренных позиций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87836167" name="" hidden="0"/>
          <p:cNvSpPr/>
          <p:nvPr isPhoto="0" userDrawn="0"/>
        </p:nvSpPr>
        <p:spPr bwMode="auto">
          <a:xfrm flipH="0" flipV="0">
            <a:off x="2414091" y="2833463"/>
            <a:ext cx="19167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51779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4831" y="845083"/>
            <a:ext cx="4579043" cy="3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985323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4"/>
            <a:ext cx="3541199" cy="857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Конец игры</a:t>
            </a:r>
            <a:endParaRPr/>
          </a:p>
        </p:txBody>
      </p:sp>
      <p:sp>
        <p:nvSpPr>
          <p:cNvPr id="305202691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49"/>
            <a:ext cx="3541199" cy="3266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А вот так выглядит окончание игры: здесь белые поставили мат чёрным после хода ферзя</a:t>
            </a:r>
            <a:endParaRPr>
              <a:latin typeface="Calibri"/>
              <a:cs typeface="Calibri"/>
            </a:endParaRPr>
          </a:p>
        </p:txBody>
      </p:sp>
      <p:sp>
        <p:nvSpPr>
          <p:cNvPr id="1133505825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4" y="4571049"/>
            <a:ext cx="573300" cy="572400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873F8491-8668-F192-1A08-2B873BDE4E25}" type="slidenum">
              <a:rPr lang="en"/>
              <a:t/>
            </a:fld>
            <a:endParaRPr/>
          </a:p>
        </p:txBody>
      </p:sp>
      <p:sp>
        <p:nvSpPr>
          <p:cNvPr id="1164450934" name="" hidden="0"/>
          <p:cNvSpPr/>
          <p:nvPr isPhoto="0" userDrawn="0"/>
        </p:nvSpPr>
        <p:spPr bwMode="auto">
          <a:xfrm flipH="0" flipV="0">
            <a:off x="2414091" y="2833463"/>
            <a:ext cx="19167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362544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4831" y="845082"/>
            <a:ext cx="4579043" cy="3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Производительность</a:t>
            </a:r>
            <a:endParaRPr/>
          </a:p>
        </p:txBody>
      </p:sp>
      <p:sp>
        <p:nvSpPr>
          <p:cNvPr id="1739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МиниМакс алгоритм</a:t>
            </a:r>
            <a:endParaRPr/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Альфа-Бета обрезка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Сортировка ходов</a:t>
            </a:r>
            <a:endParaRPr lang="ru-RU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599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Хеширование доски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Технологии</a:t>
            </a:r>
            <a:endParaRPr/>
          </a:p>
        </p:txBody>
      </p:sp>
      <p:sp>
        <p:nvSpPr>
          <p:cNvPr id="1739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sz="2400">
                <a:latin typeface="Calibri"/>
                <a:cs typeface="Calibri"/>
              </a:rPr>
              <a:t>При создании проекта были использованы</a:t>
            </a:r>
            <a:r>
              <a:rPr lang="en-US" sz="2400">
                <a:latin typeface="Calibri"/>
                <a:cs typeface="Calibri"/>
              </a:rPr>
              <a:t>:</a:t>
            </a:r>
            <a:endParaRPr lang="en-US"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Python 3.10.2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599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Pygame 2.1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NumPy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Rich</a:t>
            </a:r>
            <a:endParaRPr/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" name="Google Shape;1728;p3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1729" name="Google Shape;1729;p37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1141749" y="1198272"/>
            <a:ext cx="5133407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000"/>
              <a:t>Спасибо!</a:t>
            </a:r>
            <a:endParaRPr sz="6000"/>
          </a:p>
        </p:txBody>
      </p:sp>
      <p:sp>
        <p:nvSpPr>
          <p:cNvPr id="1730" name="Google Shape;1730;p37" hidden="0"/>
          <p:cNvSpPr txBox="1">
            <a:spLocks noGrp="1"/>
          </p:cNvSpPr>
          <p:nvPr isPhoto="0" userDrawn="0">
            <p:ph type="subTitle" idx="4294967295" hasCustomPrompt="0"/>
          </p:nvPr>
        </p:nvSpPr>
        <p:spPr bwMode="auto">
          <a:xfrm>
            <a:off x="1141750" y="1936647"/>
            <a:ext cx="3842079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latin typeface="Calibri"/>
                <a:cs typeface="Calibri"/>
              </a:rPr>
              <a:t>Проект можно найти</a:t>
            </a:r>
            <a:r>
              <a:rPr lang="en-US">
                <a:latin typeface="Calibri"/>
                <a:cs typeface="Calibri"/>
              </a:rPr>
              <a:t> здесь:</a:t>
            </a:r>
            <a:endParaRPr>
              <a:latin typeface="Calibri"/>
              <a:cs typeface="Calibri"/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pPr>
            <a:r>
              <a:rPr lang="en-US">
                <a:latin typeface="Calibri"/>
                <a:cs typeface="Calibri"/>
              </a:rPr>
              <a:t>GitHub</a:t>
            </a:r>
            <a:r>
              <a:rPr lang="ru-RU">
                <a:latin typeface="Calibri"/>
                <a:cs typeface="Calibri"/>
              </a:rPr>
              <a:t> (QR-код)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7143270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37707" y="1115540"/>
            <a:ext cx="2929386" cy="292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Экран (16:9)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Продвинутый Словарь</dc:title>
  <dc:subject/>
  <dc:creator/>
  <cp:keywords/>
  <dc:description/>
  <dc:identifier/>
  <dc:language/>
  <cp:lastModifiedBy/>
  <cp:revision>10</cp:revision>
  <dcterms:modified xsi:type="dcterms:W3CDTF">2022-02-02T04:24:41Z</dcterms:modified>
  <cp:category/>
  <cp:contentStatus/>
  <cp:version/>
</cp:coreProperties>
</file>