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advecta/Stegno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120" y="1782746"/>
            <a:ext cx="11037759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7120" y="4097477"/>
            <a:ext cx="950897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Suhan Aktar Mazumder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Gurucharan College, Computer Science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864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This project effectively solves the problem of hiding messages in images securely through </a:t>
            </a:r>
            <a:r>
              <a:rPr lang="en-US" sz="1800" b="1" dirty="0"/>
              <a:t>steganography.</a:t>
            </a:r>
            <a:r>
              <a:rPr lang="en-US" sz="1800" dirty="0"/>
              <a:t> In contrast to conventional encryption techniques that draw attention, this method facilitates hidden communication without apparent image alteration. </a:t>
            </a:r>
          </a:p>
          <a:p>
            <a:pPr marL="0" indent="0">
              <a:buNone/>
            </a:pPr>
            <a:r>
              <a:rPr lang="en-US" sz="1800" dirty="0"/>
              <a:t>This project demonstrates the effectiveness of image-based data hiding as a method of secure communication, thus making it beneficial for students, developers, and security enthusiasts. Future improvements can make security even better by including encryption and advanced encoding techniques.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82859"/>
            <a:ext cx="11029615" cy="72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hlinkClick r:id="rId2"/>
              </a:rPr>
              <a:t>https://github.com/quadvecta/Stegno-Project.git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3477364"/>
          </a:xfrm>
        </p:spPr>
        <p:txBody>
          <a:bodyPr/>
          <a:lstStyle/>
          <a:p>
            <a:r>
              <a:rPr lang="en-US" b="1" dirty="0"/>
              <a:t>Support for Multiple Image Formats </a:t>
            </a:r>
            <a:r>
              <a:rPr lang="en-US" dirty="0"/>
              <a:t>– Expand compatibility beyond .jpg to formats like .</a:t>
            </a:r>
            <a:r>
              <a:rPr lang="en-US" dirty="0" err="1"/>
              <a:t>png</a:t>
            </a:r>
            <a:r>
              <a:rPr lang="en-US" dirty="0"/>
              <a:t>, .bmp, and .tiff.</a:t>
            </a:r>
          </a:p>
          <a:p>
            <a:r>
              <a:rPr lang="en-US" b="1" dirty="0"/>
              <a:t>Increased Data Capacity </a:t>
            </a:r>
            <a:r>
              <a:rPr lang="en-US" dirty="0"/>
              <a:t>– Optimize encoding techniques to store longer messages without noticeable image distortion.</a:t>
            </a:r>
          </a:p>
          <a:p>
            <a:r>
              <a:rPr lang="en-US" b="1" dirty="0"/>
              <a:t>Detection Prevention Techniques </a:t>
            </a:r>
            <a:r>
              <a:rPr lang="en-US" dirty="0"/>
              <a:t>– Implement advanced steganography methods to make detection by </a:t>
            </a:r>
            <a:r>
              <a:rPr lang="en-US" dirty="0" err="1"/>
              <a:t>steganalysis</a:t>
            </a:r>
            <a:r>
              <a:rPr lang="en-US" dirty="0"/>
              <a:t> tools more difficult.</a:t>
            </a:r>
          </a:p>
          <a:p>
            <a:r>
              <a:rPr lang="en-US" b="1" dirty="0"/>
              <a:t>Mobile and Web-Based Version </a:t>
            </a:r>
            <a:r>
              <a:rPr lang="en-US" dirty="0"/>
              <a:t>– Convert the script into a mobile or web application for easier accessibility and real-world use.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0203070" cy="2960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Digital communication does not have secure means of concealing sensitive information. Conventional encryption techniques tend to draw attention, and data becomes susceptible to interception. </a:t>
            </a:r>
          </a:p>
          <a:p>
            <a:pPr marL="0" indent="0">
              <a:buNone/>
            </a:pPr>
            <a:r>
              <a:rPr lang="en-US" sz="2200" b="1" dirty="0"/>
              <a:t>This project uses image steganography with Python and OpenCV, enabling users to hide secret messages within images without changing their appearance. This method offers a hidden means of sending confidential information securely.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1385739"/>
            <a:ext cx="10083200" cy="359161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/>
              <a:t>Programming Language: </a:t>
            </a:r>
            <a:r>
              <a:rPr lang="en-US" sz="2000" i="1" dirty="0"/>
              <a:t>Python</a:t>
            </a:r>
            <a:r>
              <a:rPr lang="en-US" sz="2000" dirty="0"/>
              <a:t> </a:t>
            </a:r>
          </a:p>
          <a:p>
            <a:r>
              <a:rPr lang="en-US" sz="2000" b="1" dirty="0"/>
              <a:t>Libraries: </a:t>
            </a:r>
          </a:p>
          <a:p>
            <a:pPr marL="630000" lvl="2" indent="0">
              <a:buNone/>
            </a:pPr>
            <a:r>
              <a:rPr lang="en-US" sz="1600" dirty="0"/>
              <a:t>1. </a:t>
            </a:r>
            <a:r>
              <a:rPr lang="en-US" sz="1600" i="1" dirty="0"/>
              <a:t>OpenCV</a:t>
            </a:r>
            <a:r>
              <a:rPr lang="en-US" sz="1600" dirty="0"/>
              <a:t> → For image processing and pixel manipulation.</a:t>
            </a:r>
          </a:p>
          <a:p>
            <a:pPr marL="630000" lvl="2" indent="0">
              <a:buNone/>
            </a:pPr>
            <a:r>
              <a:rPr lang="en-US" sz="1600" dirty="0"/>
              <a:t>2. </a:t>
            </a:r>
            <a:r>
              <a:rPr lang="en-US" sz="1600" i="1" dirty="0"/>
              <a:t>OS</a:t>
            </a:r>
            <a:r>
              <a:rPr lang="en-US" sz="1600" dirty="0"/>
              <a:t> → For file handling and system commands.</a:t>
            </a:r>
          </a:p>
          <a:p>
            <a:r>
              <a:rPr lang="en-US" sz="2000" b="1" dirty="0"/>
              <a:t>Platform: </a:t>
            </a:r>
            <a:r>
              <a:rPr lang="en-US" sz="2000" dirty="0"/>
              <a:t>Works on Windows, Linux, and macOS.</a:t>
            </a:r>
          </a:p>
          <a:p>
            <a:r>
              <a:rPr lang="en-US" sz="2000" b="1" dirty="0"/>
              <a:t>Tools: </a:t>
            </a:r>
          </a:p>
          <a:p>
            <a:pPr marL="324000" lvl="1" indent="0">
              <a:buNone/>
            </a:pPr>
            <a:r>
              <a:rPr lang="en-US" sz="1700" dirty="0"/>
              <a:t>	</a:t>
            </a:r>
            <a:r>
              <a:rPr lang="en-US" sz="1600" dirty="0"/>
              <a:t>1.</a:t>
            </a:r>
            <a:r>
              <a:rPr lang="en-US" sz="1600" i="1" dirty="0"/>
              <a:t> GitHub </a:t>
            </a:r>
            <a:r>
              <a:rPr lang="en-US" sz="1600" dirty="0"/>
              <a:t>→ For version control and project hosting.</a:t>
            </a:r>
          </a:p>
          <a:p>
            <a:pPr marL="324000" lvl="1" indent="0">
              <a:buNone/>
            </a:pPr>
            <a:r>
              <a:rPr lang="en-US" sz="1700" dirty="0"/>
              <a:t>	</a:t>
            </a:r>
            <a:r>
              <a:rPr lang="en-US" sz="1600" dirty="0"/>
              <a:t>2. </a:t>
            </a:r>
            <a:r>
              <a:rPr lang="en-US" sz="1600" i="1" dirty="0"/>
              <a:t>VS Code / PyCharm </a:t>
            </a:r>
            <a:r>
              <a:rPr lang="en-US" sz="1600" dirty="0"/>
              <a:t>→ For writing and debugging the code.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45915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Prevention of Data Loss </a:t>
            </a:r>
            <a:r>
              <a:rPr lang="en-US" sz="1800" dirty="0"/>
              <a:t>– This script ensures that messages do not exceed the image’s capacity, avoiding data corruption or program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Optimized Pixel Manipulation </a:t>
            </a:r>
            <a:r>
              <a:rPr lang="en-US" sz="1800" dirty="0"/>
              <a:t>– The modified version correctly handles row and column limits, preventing out-of-bounds errors.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235545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Cybersecurity Enthusiasts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Developers &amp; Researchers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Educators &amp; Trainers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(1/3)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Running the script and providing the secret message &amp; passcode: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99" y="2130458"/>
            <a:ext cx="6382641" cy="33437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(2/3)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Output (In CMD):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31" y="2130458"/>
            <a:ext cx="5685977" cy="334374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7039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Results (2/3</a:t>
            </a:r>
            <a:r>
              <a:rPr lang="en-IN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7C8E8-A9C3-4350-9EB3-62C5026BD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828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Output (In VS Code):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BDE799-3327-4F2F-AA45-5BE9A2A2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95" y="1970202"/>
            <a:ext cx="9940990" cy="44747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667161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88</TotalTime>
  <Words>492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(1/3)</vt:lpstr>
      <vt:lpstr>Results (2/3)</vt:lpstr>
      <vt:lpstr>Results (2/3)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SUHAN AKTAR MAZUMDER</cp:lastModifiedBy>
  <cp:revision>33</cp:revision>
  <dcterms:created xsi:type="dcterms:W3CDTF">2021-05-26T16:50:10Z</dcterms:created>
  <dcterms:modified xsi:type="dcterms:W3CDTF">2025-02-25T17:08:18Z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