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42808525" cy="30279975"/>
  <p:notesSz cx="6858000" cy="9144000"/>
  <p:defaultText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134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8" d="100"/>
          <a:sy n="18" d="100"/>
        </p:scale>
        <p:origin x="66" y="624"/>
      </p:cViewPr>
      <p:guideLst>
        <p:guide orient="horz" pos="9537"/>
        <p:guide pos="134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5351066" y="4955545"/>
            <a:ext cx="32106394" cy="10541917"/>
          </a:xfrm>
        </p:spPr>
        <p:txBody>
          <a:bodyPr anchor="b"/>
          <a:lstStyle>
            <a:lvl1pPr algn="ctr">
              <a:defRPr sz="21067"/>
            </a:lvl1pPr>
          </a:lstStyle>
          <a:p>
            <a:r>
              <a:rPr lang="da-DK" smtClean="0"/>
              <a:t>Klik for at redigere i master</a:t>
            </a:r>
            <a:endParaRPr lang="da-DK"/>
          </a:p>
        </p:txBody>
      </p:sp>
      <p:sp>
        <p:nvSpPr>
          <p:cNvPr id="3" name="Undertitel 2"/>
          <p:cNvSpPr>
            <a:spLocks noGrp="1"/>
          </p:cNvSpPr>
          <p:nvPr>
            <p:ph type="subTitle" idx="1"/>
          </p:nvPr>
        </p:nvSpPr>
        <p:spPr>
          <a:xfrm>
            <a:off x="5351066" y="15903998"/>
            <a:ext cx="32106394" cy="7310649"/>
          </a:xfrm>
        </p:spPr>
        <p:txBody>
          <a:bodyPr/>
          <a:lstStyle>
            <a:lvl1pPr marL="0" indent="0" algn="ctr">
              <a:buNone/>
              <a:defRPr sz="8427"/>
            </a:lvl1pPr>
            <a:lvl2pPr marL="1605321" indent="0" algn="ctr">
              <a:buNone/>
              <a:defRPr sz="7022"/>
            </a:lvl2pPr>
            <a:lvl3pPr marL="3210641" indent="0" algn="ctr">
              <a:buNone/>
              <a:defRPr sz="6320"/>
            </a:lvl3pPr>
            <a:lvl4pPr marL="4815962" indent="0" algn="ctr">
              <a:buNone/>
              <a:defRPr sz="5618"/>
            </a:lvl4pPr>
            <a:lvl5pPr marL="6421283" indent="0" algn="ctr">
              <a:buNone/>
              <a:defRPr sz="5618"/>
            </a:lvl5pPr>
            <a:lvl6pPr marL="8026603" indent="0" algn="ctr">
              <a:buNone/>
              <a:defRPr sz="5618"/>
            </a:lvl6pPr>
            <a:lvl7pPr marL="9631924" indent="0" algn="ctr">
              <a:buNone/>
              <a:defRPr sz="5618"/>
            </a:lvl7pPr>
            <a:lvl8pPr marL="11237244" indent="0" algn="ctr">
              <a:buNone/>
              <a:defRPr sz="5618"/>
            </a:lvl8pPr>
            <a:lvl9pPr marL="12842565" indent="0" algn="ctr">
              <a:buNone/>
              <a:defRPr sz="5618"/>
            </a:lvl9pPr>
          </a:lstStyle>
          <a:p>
            <a:r>
              <a:rPr lang="da-DK" smtClean="0"/>
              <a:t>Klik for at redigere i master</a:t>
            </a:r>
            <a:endParaRPr lang="da-DK"/>
          </a:p>
        </p:txBody>
      </p:sp>
      <p:sp>
        <p:nvSpPr>
          <p:cNvPr id="4" name="Pladsholder til dato 3"/>
          <p:cNvSpPr>
            <a:spLocks noGrp="1"/>
          </p:cNvSpPr>
          <p:nvPr>
            <p:ph type="dt" sz="half" idx="10"/>
          </p:nvPr>
        </p:nvSpPr>
        <p:spPr/>
        <p:txBody>
          <a:bodyPr/>
          <a:lstStyle/>
          <a:p>
            <a:fld id="{27D56C07-FB3C-46F1-8E55-01529C1C0F7B}" type="datetimeFigureOut">
              <a:rPr lang="en-CA" smtClean="0"/>
              <a:t>25/07/2014</a:t>
            </a:fld>
            <a:endParaRPr lang="en-CA"/>
          </a:p>
        </p:txBody>
      </p:sp>
      <p:sp>
        <p:nvSpPr>
          <p:cNvPr id="5" name="Pladsholder til sidefod 4"/>
          <p:cNvSpPr>
            <a:spLocks noGrp="1"/>
          </p:cNvSpPr>
          <p:nvPr>
            <p:ph type="ftr" sz="quarter" idx="11"/>
          </p:nvPr>
        </p:nvSpPr>
        <p:spPr/>
        <p:txBody>
          <a:bodyPr/>
          <a:lstStyle/>
          <a:p>
            <a:endParaRPr lang="en-CA"/>
          </a:p>
        </p:txBody>
      </p:sp>
      <p:sp>
        <p:nvSpPr>
          <p:cNvPr id="6" name="Pladsholder til slidenummer 5"/>
          <p:cNvSpPr>
            <a:spLocks noGrp="1"/>
          </p:cNvSpPr>
          <p:nvPr>
            <p:ph type="sldNum" sz="quarter" idx="12"/>
          </p:nvPr>
        </p:nvSpPr>
        <p:spPr/>
        <p:txBody>
          <a:bodyPr/>
          <a:lstStyle/>
          <a:p>
            <a:fld id="{8D734F2E-DEFA-4BCD-98AF-4A0FFA8F41FA}" type="slidenum">
              <a:rPr lang="en-CA" smtClean="0"/>
              <a:t>‹nr.›</a:t>
            </a:fld>
            <a:endParaRPr lang="en-CA"/>
          </a:p>
        </p:txBody>
      </p:sp>
    </p:spTree>
    <p:extLst>
      <p:ext uri="{BB962C8B-B14F-4D97-AF65-F5344CB8AC3E}">
        <p14:creationId xmlns:p14="http://schemas.microsoft.com/office/powerpoint/2010/main" val="253941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27D56C07-FB3C-46F1-8E55-01529C1C0F7B}" type="datetimeFigureOut">
              <a:rPr lang="en-CA" smtClean="0"/>
              <a:t>25/07/2014</a:t>
            </a:fld>
            <a:endParaRPr lang="en-CA"/>
          </a:p>
        </p:txBody>
      </p:sp>
      <p:sp>
        <p:nvSpPr>
          <p:cNvPr id="5" name="Pladsholder til sidefod 4"/>
          <p:cNvSpPr>
            <a:spLocks noGrp="1"/>
          </p:cNvSpPr>
          <p:nvPr>
            <p:ph type="ftr" sz="quarter" idx="11"/>
          </p:nvPr>
        </p:nvSpPr>
        <p:spPr/>
        <p:txBody>
          <a:bodyPr/>
          <a:lstStyle/>
          <a:p>
            <a:endParaRPr lang="en-CA"/>
          </a:p>
        </p:txBody>
      </p:sp>
      <p:sp>
        <p:nvSpPr>
          <p:cNvPr id="6" name="Pladsholder til slidenummer 5"/>
          <p:cNvSpPr>
            <a:spLocks noGrp="1"/>
          </p:cNvSpPr>
          <p:nvPr>
            <p:ph type="sldNum" sz="quarter" idx="12"/>
          </p:nvPr>
        </p:nvSpPr>
        <p:spPr/>
        <p:txBody>
          <a:bodyPr/>
          <a:lstStyle/>
          <a:p>
            <a:fld id="{8D734F2E-DEFA-4BCD-98AF-4A0FFA8F41FA}" type="slidenum">
              <a:rPr lang="en-CA" smtClean="0"/>
              <a:t>‹nr.›</a:t>
            </a:fld>
            <a:endParaRPr lang="en-CA"/>
          </a:p>
        </p:txBody>
      </p:sp>
    </p:spTree>
    <p:extLst>
      <p:ext uri="{BB962C8B-B14F-4D97-AF65-F5344CB8AC3E}">
        <p14:creationId xmlns:p14="http://schemas.microsoft.com/office/powerpoint/2010/main" val="3703677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30634851" y="1612128"/>
            <a:ext cx="9230588" cy="25660879"/>
          </a:xfrm>
        </p:spPr>
        <p:txBody>
          <a:bodyPr vert="eaVert"/>
          <a:lstStyle/>
          <a:p>
            <a:r>
              <a:rPr lang="da-DK" smtClean="0"/>
              <a:t>Klik for at redigere i master</a:t>
            </a:r>
            <a:endParaRPr lang="da-DK"/>
          </a:p>
        </p:txBody>
      </p:sp>
      <p:sp>
        <p:nvSpPr>
          <p:cNvPr id="3" name="Pladsholder til lodret titel 2"/>
          <p:cNvSpPr>
            <a:spLocks noGrp="1"/>
          </p:cNvSpPr>
          <p:nvPr>
            <p:ph type="body" orient="vert" idx="1"/>
          </p:nvPr>
        </p:nvSpPr>
        <p:spPr>
          <a:xfrm>
            <a:off x="2943086" y="1612128"/>
            <a:ext cx="27156658" cy="25660879"/>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27D56C07-FB3C-46F1-8E55-01529C1C0F7B}" type="datetimeFigureOut">
              <a:rPr lang="en-CA" smtClean="0"/>
              <a:t>25/07/2014</a:t>
            </a:fld>
            <a:endParaRPr lang="en-CA"/>
          </a:p>
        </p:txBody>
      </p:sp>
      <p:sp>
        <p:nvSpPr>
          <p:cNvPr id="5" name="Pladsholder til sidefod 4"/>
          <p:cNvSpPr>
            <a:spLocks noGrp="1"/>
          </p:cNvSpPr>
          <p:nvPr>
            <p:ph type="ftr" sz="quarter" idx="11"/>
          </p:nvPr>
        </p:nvSpPr>
        <p:spPr/>
        <p:txBody>
          <a:bodyPr/>
          <a:lstStyle/>
          <a:p>
            <a:endParaRPr lang="en-CA"/>
          </a:p>
        </p:txBody>
      </p:sp>
      <p:sp>
        <p:nvSpPr>
          <p:cNvPr id="6" name="Pladsholder til slidenummer 5"/>
          <p:cNvSpPr>
            <a:spLocks noGrp="1"/>
          </p:cNvSpPr>
          <p:nvPr>
            <p:ph type="sldNum" sz="quarter" idx="12"/>
          </p:nvPr>
        </p:nvSpPr>
        <p:spPr/>
        <p:txBody>
          <a:bodyPr/>
          <a:lstStyle/>
          <a:p>
            <a:fld id="{8D734F2E-DEFA-4BCD-98AF-4A0FFA8F41FA}" type="slidenum">
              <a:rPr lang="en-CA" smtClean="0"/>
              <a:t>‹nr.›</a:t>
            </a:fld>
            <a:endParaRPr lang="en-CA"/>
          </a:p>
        </p:txBody>
      </p:sp>
    </p:spTree>
    <p:extLst>
      <p:ext uri="{BB962C8B-B14F-4D97-AF65-F5344CB8AC3E}">
        <p14:creationId xmlns:p14="http://schemas.microsoft.com/office/powerpoint/2010/main" val="426849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27D56C07-FB3C-46F1-8E55-01529C1C0F7B}" type="datetimeFigureOut">
              <a:rPr lang="en-CA" smtClean="0"/>
              <a:t>25/07/2014</a:t>
            </a:fld>
            <a:endParaRPr lang="en-CA"/>
          </a:p>
        </p:txBody>
      </p:sp>
      <p:sp>
        <p:nvSpPr>
          <p:cNvPr id="5" name="Pladsholder til sidefod 4"/>
          <p:cNvSpPr>
            <a:spLocks noGrp="1"/>
          </p:cNvSpPr>
          <p:nvPr>
            <p:ph type="ftr" sz="quarter" idx="11"/>
          </p:nvPr>
        </p:nvSpPr>
        <p:spPr/>
        <p:txBody>
          <a:bodyPr/>
          <a:lstStyle/>
          <a:p>
            <a:endParaRPr lang="en-CA"/>
          </a:p>
        </p:txBody>
      </p:sp>
      <p:sp>
        <p:nvSpPr>
          <p:cNvPr id="6" name="Pladsholder til slidenummer 5"/>
          <p:cNvSpPr>
            <a:spLocks noGrp="1"/>
          </p:cNvSpPr>
          <p:nvPr>
            <p:ph type="sldNum" sz="quarter" idx="12"/>
          </p:nvPr>
        </p:nvSpPr>
        <p:spPr/>
        <p:txBody>
          <a:bodyPr/>
          <a:lstStyle/>
          <a:p>
            <a:fld id="{8D734F2E-DEFA-4BCD-98AF-4A0FFA8F41FA}" type="slidenum">
              <a:rPr lang="en-CA" smtClean="0"/>
              <a:t>‹nr.›</a:t>
            </a:fld>
            <a:endParaRPr lang="en-CA"/>
          </a:p>
        </p:txBody>
      </p:sp>
    </p:spTree>
    <p:extLst>
      <p:ext uri="{BB962C8B-B14F-4D97-AF65-F5344CB8AC3E}">
        <p14:creationId xmlns:p14="http://schemas.microsoft.com/office/powerpoint/2010/main" val="282209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2920790" y="7548971"/>
            <a:ext cx="36922353" cy="12595626"/>
          </a:xfrm>
        </p:spPr>
        <p:txBody>
          <a:bodyPr anchor="b"/>
          <a:lstStyle>
            <a:lvl1pPr>
              <a:defRPr sz="21067"/>
            </a:lvl1pPr>
          </a:lstStyle>
          <a:p>
            <a:r>
              <a:rPr lang="da-DK" smtClean="0"/>
              <a:t>Klik for at redigere i master</a:t>
            </a:r>
            <a:endParaRPr lang="da-DK"/>
          </a:p>
        </p:txBody>
      </p:sp>
      <p:sp>
        <p:nvSpPr>
          <p:cNvPr id="3" name="Pladsholder til tekst 2"/>
          <p:cNvSpPr>
            <a:spLocks noGrp="1"/>
          </p:cNvSpPr>
          <p:nvPr>
            <p:ph type="body" idx="1"/>
          </p:nvPr>
        </p:nvSpPr>
        <p:spPr>
          <a:xfrm>
            <a:off x="2920790" y="20263756"/>
            <a:ext cx="36922353" cy="6623742"/>
          </a:xfrm>
        </p:spPr>
        <p:txBody>
          <a:bodyPr/>
          <a:lstStyle>
            <a:lvl1pPr marL="0" indent="0">
              <a:buNone/>
              <a:defRPr sz="8427">
                <a:solidFill>
                  <a:schemeClr val="tx1">
                    <a:tint val="75000"/>
                  </a:schemeClr>
                </a:solidFill>
              </a:defRPr>
            </a:lvl1pPr>
            <a:lvl2pPr marL="1605321" indent="0">
              <a:buNone/>
              <a:defRPr sz="7022">
                <a:solidFill>
                  <a:schemeClr val="tx1">
                    <a:tint val="75000"/>
                  </a:schemeClr>
                </a:solidFill>
              </a:defRPr>
            </a:lvl2pPr>
            <a:lvl3pPr marL="3210641" indent="0">
              <a:buNone/>
              <a:defRPr sz="6320">
                <a:solidFill>
                  <a:schemeClr val="tx1">
                    <a:tint val="75000"/>
                  </a:schemeClr>
                </a:solidFill>
              </a:defRPr>
            </a:lvl3pPr>
            <a:lvl4pPr marL="4815962" indent="0">
              <a:buNone/>
              <a:defRPr sz="5618">
                <a:solidFill>
                  <a:schemeClr val="tx1">
                    <a:tint val="75000"/>
                  </a:schemeClr>
                </a:solidFill>
              </a:defRPr>
            </a:lvl4pPr>
            <a:lvl5pPr marL="6421283" indent="0">
              <a:buNone/>
              <a:defRPr sz="5618">
                <a:solidFill>
                  <a:schemeClr val="tx1">
                    <a:tint val="75000"/>
                  </a:schemeClr>
                </a:solidFill>
              </a:defRPr>
            </a:lvl5pPr>
            <a:lvl6pPr marL="8026603" indent="0">
              <a:buNone/>
              <a:defRPr sz="5618">
                <a:solidFill>
                  <a:schemeClr val="tx1">
                    <a:tint val="75000"/>
                  </a:schemeClr>
                </a:solidFill>
              </a:defRPr>
            </a:lvl6pPr>
            <a:lvl7pPr marL="9631924" indent="0">
              <a:buNone/>
              <a:defRPr sz="5618">
                <a:solidFill>
                  <a:schemeClr val="tx1">
                    <a:tint val="75000"/>
                  </a:schemeClr>
                </a:solidFill>
              </a:defRPr>
            </a:lvl7pPr>
            <a:lvl8pPr marL="11237244" indent="0">
              <a:buNone/>
              <a:defRPr sz="5618">
                <a:solidFill>
                  <a:schemeClr val="tx1">
                    <a:tint val="75000"/>
                  </a:schemeClr>
                </a:solidFill>
              </a:defRPr>
            </a:lvl8pPr>
            <a:lvl9pPr marL="12842565" indent="0">
              <a:buNone/>
              <a:defRPr sz="5618">
                <a:solidFill>
                  <a:schemeClr val="tx1">
                    <a:tint val="75000"/>
                  </a:schemeClr>
                </a:solidFill>
              </a:defRPr>
            </a:lvl9pPr>
          </a:lstStyle>
          <a:p>
            <a:pPr lvl="0"/>
            <a:r>
              <a:rPr lang="da-DK" smtClean="0"/>
              <a:t>Klik for at redigere i master</a:t>
            </a:r>
          </a:p>
        </p:txBody>
      </p:sp>
      <p:sp>
        <p:nvSpPr>
          <p:cNvPr id="4" name="Pladsholder til dato 3"/>
          <p:cNvSpPr>
            <a:spLocks noGrp="1"/>
          </p:cNvSpPr>
          <p:nvPr>
            <p:ph type="dt" sz="half" idx="10"/>
          </p:nvPr>
        </p:nvSpPr>
        <p:spPr/>
        <p:txBody>
          <a:bodyPr/>
          <a:lstStyle/>
          <a:p>
            <a:fld id="{27D56C07-FB3C-46F1-8E55-01529C1C0F7B}" type="datetimeFigureOut">
              <a:rPr lang="en-CA" smtClean="0"/>
              <a:t>25/07/2014</a:t>
            </a:fld>
            <a:endParaRPr lang="en-CA"/>
          </a:p>
        </p:txBody>
      </p:sp>
      <p:sp>
        <p:nvSpPr>
          <p:cNvPr id="5" name="Pladsholder til sidefod 4"/>
          <p:cNvSpPr>
            <a:spLocks noGrp="1"/>
          </p:cNvSpPr>
          <p:nvPr>
            <p:ph type="ftr" sz="quarter" idx="11"/>
          </p:nvPr>
        </p:nvSpPr>
        <p:spPr/>
        <p:txBody>
          <a:bodyPr/>
          <a:lstStyle/>
          <a:p>
            <a:endParaRPr lang="en-CA"/>
          </a:p>
        </p:txBody>
      </p:sp>
      <p:sp>
        <p:nvSpPr>
          <p:cNvPr id="6" name="Pladsholder til slidenummer 5"/>
          <p:cNvSpPr>
            <a:spLocks noGrp="1"/>
          </p:cNvSpPr>
          <p:nvPr>
            <p:ph type="sldNum" sz="quarter" idx="12"/>
          </p:nvPr>
        </p:nvSpPr>
        <p:spPr/>
        <p:txBody>
          <a:bodyPr/>
          <a:lstStyle/>
          <a:p>
            <a:fld id="{8D734F2E-DEFA-4BCD-98AF-4A0FFA8F41FA}" type="slidenum">
              <a:rPr lang="en-CA" smtClean="0"/>
              <a:t>‹nr.›</a:t>
            </a:fld>
            <a:endParaRPr lang="en-CA"/>
          </a:p>
        </p:txBody>
      </p:sp>
    </p:spTree>
    <p:extLst>
      <p:ext uri="{BB962C8B-B14F-4D97-AF65-F5344CB8AC3E}">
        <p14:creationId xmlns:p14="http://schemas.microsoft.com/office/powerpoint/2010/main" val="55914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sz="half" idx="1"/>
          </p:nvPr>
        </p:nvSpPr>
        <p:spPr>
          <a:xfrm>
            <a:off x="2943086" y="8060641"/>
            <a:ext cx="18193623" cy="19212366"/>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21671816" y="8060641"/>
            <a:ext cx="18193623" cy="19212366"/>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27D56C07-FB3C-46F1-8E55-01529C1C0F7B}" type="datetimeFigureOut">
              <a:rPr lang="en-CA" smtClean="0"/>
              <a:t>25/07/2014</a:t>
            </a:fld>
            <a:endParaRPr lang="en-CA"/>
          </a:p>
        </p:txBody>
      </p:sp>
      <p:sp>
        <p:nvSpPr>
          <p:cNvPr id="6" name="Pladsholder til sidefod 5"/>
          <p:cNvSpPr>
            <a:spLocks noGrp="1"/>
          </p:cNvSpPr>
          <p:nvPr>
            <p:ph type="ftr" sz="quarter" idx="11"/>
          </p:nvPr>
        </p:nvSpPr>
        <p:spPr/>
        <p:txBody>
          <a:bodyPr/>
          <a:lstStyle/>
          <a:p>
            <a:endParaRPr lang="en-CA"/>
          </a:p>
        </p:txBody>
      </p:sp>
      <p:sp>
        <p:nvSpPr>
          <p:cNvPr id="7" name="Pladsholder til slidenummer 6"/>
          <p:cNvSpPr>
            <a:spLocks noGrp="1"/>
          </p:cNvSpPr>
          <p:nvPr>
            <p:ph type="sldNum" sz="quarter" idx="12"/>
          </p:nvPr>
        </p:nvSpPr>
        <p:spPr/>
        <p:txBody>
          <a:bodyPr/>
          <a:lstStyle/>
          <a:p>
            <a:fld id="{8D734F2E-DEFA-4BCD-98AF-4A0FFA8F41FA}" type="slidenum">
              <a:rPr lang="en-CA" smtClean="0"/>
              <a:t>‹nr.›</a:t>
            </a:fld>
            <a:endParaRPr lang="en-CA"/>
          </a:p>
        </p:txBody>
      </p:sp>
    </p:spTree>
    <p:extLst>
      <p:ext uri="{BB962C8B-B14F-4D97-AF65-F5344CB8AC3E}">
        <p14:creationId xmlns:p14="http://schemas.microsoft.com/office/powerpoint/2010/main" val="195743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2948662" y="1612130"/>
            <a:ext cx="36922353" cy="5852729"/>
          </a:xfrm>
        </p:spPr>
        <p:txBody>
          <a:bodyPr/>
          <a:lstStyle/>
          <a:p>
            <a:r>
              <a:rPr lang="da-DK" smtClean="0"/>
              <a:t>Klik for at redigere i master</a:t>
            </a:r>
            <a:endParaRPr lang="da-DK"/>
          </a:p>
        </p:txBody>
      </p:sp>
      <p:sp>
        <p:nvSpPr>
          <p:cNvPr id="3" name="Pladsholder til tekst 2"/>
          <p:cNvSpPr>
            <a:spLocks noGrp="1"/>
          </p:cNvSpPr>
          <p:nvPr>
            <p:ph type="body" idx="1"/>
          </p:nvPr>
        </p:nvSpPr>
        <p:spPr>
          <a:xfrm>
            <a:off x="2948664" y="7422802"/>
            <a:ext cx="18110011" cy="3637800"/>
          </a:xfrm>
        </p:spPr>
        <p:txBody>
          <a:bodyPr anchor="b"/>
          <a:lstStyle>
            <a:lvl1pPr marL="0" indent="0">
              <a:buNone/>
              <a:defRPr sz="8427" b="1"/>
            </a:lvl1pPr>
            <a:lvl2pPr marL="1605321" indent="0">
              <a:buNone/>
              <a:defRPr sz="7022" b="1"/>
            </a:lvl2pPr>
            <a:lvl3pPr marL="3210641" indent="0">
              <a:buNone/>
              <a:defRPr sz="6320" b="1"/>
            </a:lvl3pPr>
            <a:lvl4pPr marL="4815962" indent="0">
              <a:buNone/>
              <a:defRPr sz="5618" b="1"/>
            </a:lvl4pPr>
            <a:lvl5pPr marL="6421283" indent="0">
              <a:buNone/>
              <a:defRPr sz="5618" b="1"/>
            </a:lvl5pPr>
            <a:lvl6pPr marL="8026603" indent="0">
              <a:buNone/>
              <a:defRPr sz="5618" b="1"/>
            </a:lvl6pPr>
            <a:lvl7pPr marL="9631924" indent="0">
              <a:buNone/>
              <a:defRPr sz="5618" b="1"/>
            </a:lvl7pPr>
            <a:lvl8pPr marL="11237244" indent="0">
              <a:buNone/>
              <a:defRPr sz="5618" b="1"/>
            </a:lvl8pPr>
            <a:lvl9pPr marL="12842565" indent="0">
              <a:buNone/>
              <a:defRPr sz="5618" b="1"/>
            </a:lvl9pPr>
          </a:lstStyle>
          <a:p>
            <a:pPr lvl="0"/>
            <a:r>
              <a:rPr lang="da-DK" smtClean="0"/>
              <a:t>Klik for at redigere i master</a:t>
            </a:r>
          </a:p>
        </p:txBody>
      </p:sp>
      <p:sp>
        <p:nvSpPr>
          <p:cNvPr id="4" name="Pladsholder til indhold 3"/>
          <p:cNvSpPr>
            <a:spLocks noGrp="1"/>
          </p:cNvSpPr>
          <p:nvPr>
            <p:ph sz="half" idx="2"/>
          </p:nvPr>
        </p:nvSpPr>
        <p:spPr>
          <a:xfrm>
            <a:off x="2948664" y="11060602"/>
            <a:ext cx="18110011" cy="1626848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21671816" y="7422802"/>
            <a:ext cx="18199199" cy="3637800"/>
          </a:xfrm>
        </p:spPr>
        <p:txBody>
          <a:bodyPr anchor="b"/>
          <a:lstStyle>
            <a:lvl1pPr marL="0" indent="0">
              <a:buNone/>
              <a:defRPr sz="8427" b="1"/>
            </a:lvl1pPr>
            <a:lvl2pPr marL="1605321" indent="0">
              <a:buNone/>
              <a:defRPr sz="7022" b="1"/>
            </a:lvl2pPr>
            <a:lvl3pPr marL="3210641" indent="0">
              <a:buNone/>
              <a:defRPr sz="6320" b="1"/>
            </a:lvl3pPr>
            <a:lvl4pPr marL="4815962" indent="0">
              <a:buNone/>
              <a:defRPr sz="5618" b="1"/>
            </a:lvl4pPr>
            <a:lvl5pPr marL="6421283" indent="0">
              <a:buNone/>
              <a:defRPr sz="5618" b="1"/>
            </a:lvl5pPr>
            <a:lvl6pPr marL="8026603" indent="0">
              <a:buNone/>
              <a:defRPr sz="5618" b="1"/>
            </a:lvl6pPr>
            <a:lvl7pPr marL="9631924" indent="0">
              <a:buNone/>
              <a:defRPr sz="5618" b="1"/>
            </a:lvl7pPr>
            <a:lvl8pPr marL="11237244" indent="0">
              <a:buNone/>
              <a:defRPr sz="5618" b="1"/>
            </a:lvl8pPr>
            <a:lvl9pPr marL="12842565" indent="0">
              <a:buNone/>
              <a:defRPr sz="5618" b="1"/>
            </a:lvl9pPr>
          </a:lstStyle>
          <a:p>
            <a:pPr lvl="0"/>
            <a:r>
              <a:rPr lang="da-DK" smtClean="0"/>
              <a:t>Klik for at redigere i master</a:t>
            </a:r>
          </a:p>
        </p:txBody>
      </p:sp>
      <p:sp>
        <p:nvSpPr>
          <p:cNvPr id="6" name="Pladsholder til indhold 5"/>
          <p:cNvSpPr>
            <a:spLocks noGrp="1"/>
          </p:cNvSpPr>
          <p:nvPr>
            <p:ph sz="quarter" idx="4"/>
          </p:nvPr>
        </p:nvSpPr>
        <p:spPr>
          <a:xfrm>
            <a:off x="21671816" y="11060602"/>
            <a:ext cx="18199199" cy="1626848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27D56C07-FB3C-46F1-8E55-01529C1C0F7B}" type="datetimeFigureOut">
              <a:rPr lang="en-CA" smtClean="0"/>
              <a:t>25/07/2014</a:t>
            </a:fld>
            <a:endParaRPr lang="en-CA"/>
          </a:p>
        </p:txBody>
      </p:sp>
      <p:sp>
        <p:nvSpPr>
          <p:cNvPr id="8" name="Pladsholder til sidefod 7"/>
          <p:cNvSpPr>
            <a:spLocks noGrp="1"/>
          </p:cNvSpPr>
          <p:nvPr>
            <p:ph type="ftr" sz="quarter" idx="11"/>
          </p:nvPr>
        </p:nvSpPr>
        <p:spPr/>
        <p:txBody>
          <a:bodyPr/>
          <a:lstStyle/>
          <a:p>
            <a:endParaRPr lang="en-CA"/>
          </a:p>
        </p:txBody>
      </p:sp>
      <p:sp>
        <p:nvSpPr>
          <p:cNvPr id="9" name="Pladsholder til slidenummer 8"/>
          <p:cNvSpPr>
            <a:spLocks noGrp="1"/>
          </p:cNvSpPr>
          <p:nvPr>
            <p:ph type="sldNum" sz="quarter" idx="12"/>
          </p:nvPr>
        </p:nvSpPr>
        <p:spPr/>
        <p:txBody>
          <a:bodyPr/>
          <a:lstStyle/>
          <a:p>
            <a:fld id="{8D734F2E-DEFA-4BCD-98AF-4A0FFA8F41FA}" type="slidenum">
              <a:rPr lang="en-CA" smtClean="0"/>
              <a:t>‹nr.›</a:t>
            </a:fld>
            <a:endParaRPr lang="en-CA"/>
          </a:p>
        </p:txBody>
      </p:sp>
    </p:spTree>
    <p:extLst>
      <p:ext uri="{BB962C8B-B14F-4D97-AF65-F5344CB8AC3E}">
        <p14:creationId xmlns:p14="http://schemas.microsoft.com/office/powerpoint/2010/main" val="62045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dato 2"/>
          <p:cNvSpPr>
            <a:spLocks noGrp="1"/>
          </p:cNvSpPr>
          <p:nvPr>
            <p:ph type="dt" sz="half" idx="10"/>
          </p:nvPr>
        </p:nvSpPr>
        <p:spPr/>
        <p:txBody>
          <a:bodyPr/>
          <a:lstStyle/>
          <a:p>
            <a:fld id="{27D56C07-FB3C-46F1-8E55-01529C1C0F7B}" type="datetimeFigureOut">
              <a:rPr lang="en-CA" smtClean="0"/>
              <a:t>25/07/2014</a:t>
            </a:fld>
            <a:endParaRPr lang="en-CA"/>
          </a:p>
        </p:txBody>
      </p:sp>
      <p:sp>
        <p:nvSpPr>
          <p:cNvPr id="4" name="Pladsholder til sidefod 3"/>
          <p:cNvSpPr>
            <a:spLocks noGrp="1"/>
          </p:cNvSpPr>
          <p:nvPr>
            <p:ph type="ftr" sz="quarter" idx="11"/>
          </p:nvPr>
        </p:nvSpPr>
        <p:spPr/>
        <p:txBody>
          <a:bodyPr/>
          <a:lstStyle/>
          <a:p>
            <a:endParaRPr lang="en-CA"/>
          </a:p>
        </p:txBody>
      </p:sp>
      <p:sp>
        <p:nvSpPr>
          <p:cNvPr id="5" name="Pladsholder til slidenummer 4"/>
          <p:cNvSpPr>
            <a:spLocks noGrp="1"/>
          </p:cNvSpPr>
          <p:nvPr>
            <p:ph type="sldNum" sz="quarter" idx="12"/>
          </p:nvPr>
        </p:nvSpPr>
        <p:spPr/>
        <p:txBody>
          <a:bodyPr/>
          <a:lstStyle/>
          <a:p>
            <a:fld id="{8D734F2E-DEFA-4BCD-98AF-4A0FFA8F41FA}" type="slidenum">
              <a:rPr lang="en-CA" smtClean="0"/>
              <a:t>‹nr.›</a:t>
            </a:fld>
            <a:endParaRPr lang="en-CA"/>
          </a:p>
        </p:txBody>
      </p:sp>
    </p:spTree>
    <p:extLst>
      <p:ext uri="{BB962C8B-B14F-4D97-AF65-F5344CB8AC3E}">
        <p14:creationId xmlns:p14="http://schemas.microsoft.com/office/powerpoint/2010/main" val="388407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27D56C07-FB3C-46F1-8E55-01529C1C0F7B}" type="datetimeFigureOut">
              <a:rPr lang="en-CA" smtClean="0"/>
              <a:t>25/07/2014</a:t>
            </a:fld>
            <a:endParaRPr lang="en-CA"/>
          </a:p>
        </p:txBody>
      </p:sp>
      <p:sp>
        <p:nvSpPr>
          <p:cNvPr id="3" name="Pladsholder til sidefod 2"/>
          <p:cNvSpPr>
            <a:spLocks noGrp="1"/>
          </p:cNvSpPr>
          <p:nvPr>
            <p:ph type="ftr" sz="quarter" idx="11"/>
          </p:nvPr>
        </p:nvSpPr>
        <p:spPr/>
        <p:txBody>
          <a:bodyPr/>
          <a:lstStyle/>
          <a:p>
            <a:endParaRPr lang="en-CA"/>
          </a:p>
        </p:txBody>
      </p:sp>
      <p:sp>
        <p:nvSpPr>
          <p:cNvPr id="4" name="Pladsholder til slidenummer 3"/>
          <p:cNvSpPr>
            <a:spLocks noGrp="1"/>
          </p:cNvSpPr>
          <p:nvPr>
            <p:ph type="sldNum" sz="quarter" idx="12"/>
          </p:nvPr>
        </p:nvSpPr>
        <p:spPr/>
        <p:txBody>
          <a:bodyPr/>
          <a:lstStyle/>
          <a:p>
            <a:fld id="{8D734F2E-DEFA-4BCD-98AF-4A0FFA8F41FA}" type="slidenum">
              <a:rPr lang="en-CA" smtClean="0"/>
              <a:t>‹nr.›</a:t>
            </a:fld>
            <a:endParaRPr lang="en-CA"/>
          </a:p>
        </p:txBody>
      </p:sp>
    </p:spTree>
    <p:extLst>
      <p:ext uri="{BB962C8B-B14F-4D97-AF65-F5344CB8AC3E}">
        <p14:creationId xmlns:p14="http://schemas.microsoft.com/office/powerpoint/2010/main" val="399465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2948664" y="2018665"/>
            <a:ext cx="13806862" cy="7065328"/>
          </a:xfrm>
        </p:spPr>
        <p:txBody>
          <a:bodyPr anchor="b"/>
          <a:lstStyle>
            <a:lvl1pPr>
              <a:defRPr sz="11236"/>
            </a:lvl1pPr>
          </a:lstStyle>
          <a:p>
            <a:r>
              <a:rPr lang="da-DK" smtClean="0"/>
              <a:t>Klik for at redigere i master</a:t>
            </a:r>
            <a:endParaRPr lang="da-DK"/>
          </a:p>
        </p:txBody>
      </p:sp>
      <p:sp>
        <p:nvSpPr>
          <p:cNvPr id="3" name="Pladsholder til indhold 2"/>
          <p:cNvSpPr>
            <a:spLocks noGrp="1"/>
          </p:cNvSpPr>
          <p:nvPr>
            <p:ph idx="1"/>
          </p:nvPr>
        </p:nvSpPr>
        <p:spPr>
          <a:xfrm>
            <a:off x="18199199" y="4359758"/>
            <a:ext cx="21671816" cy="21518408"/>
          </a:xfrm>
        </p:spPr>
        <p:txBody>
          <a:bodyPr/>
          <a:lstStyle>
            <a:lvl1pPr>
              <a:defRPr sz="11236"/>
            </a:lvl1pPr>
            <a:lvl2pPr>
              <a:defRPr sz="9831"/>
            </a:lvl2pPr>
            <a:lvl3pPr>
              <a:defRPr sz="8427"/>
            </a:lvl3pPr>
            <a:lvl4pPr>
              <a:defRPr sz="7022"/>
            </a:lvl4pPr>
            <a:lvl5pPr>
              <a:defRPr sz="7022"/>
            </a:lvl5pPr>
            <a:lvl6pPr>
              <a:defRPr sz="7022"/>
            </a:lvl6pPr>
            <a:lvl7pPr>
              <a:defRPr sz="7022"/>
            </a:lvl7pPr>
            <a:lvl8pPr>
              <a:defRPr sz="7022"/>
            </a:lvl8pPr>
            <a:lvl9pPr>
              <a:defRPr sz="7022"/>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2948664" y="9083992"/>
            <a:ext cx="13806862" cy="16829220"/>
          </a:xfrm>
        </p:spPr>
        <p:txBody>
          <a:bodyPr/>
          <a:lstStyle>
            <a:lvl1pPr marL="0" indent="0">
              <a:buNone/>
              <a:defRPr sz="5618"/>
            </a:lvl1pPr>
            <a:lvl2pPr marL="1605321" indent="0">
              <a:buNone/>
              <a:defRPr sz="4916"/>
            </a:lvl2pPr>
            <a:lvl3pPr marL="3210641" indent="0">
              <a:buNone/>
              <a:defRPr sz="4213"/>
            </a:lvl3pPr>
            <a:lvl4pPr marL="4815962" indent="0">
              <a:buNone/>
              <a:defRPr sz="3511"/>
            </a:lvl4pPr>
            <a:lvl5pPr marL="6421283" indent="0">
              <a:buNone/>
              <a:defRPr sz="3511"/>
            </a:lvl5pPr>
            <a:lvl6pPr marL="8026603" indent="0">
              <a:buNone/>
              <a:defRPr sz="3511"/>
            </a:lvl6pPr>
            <a:lvl7pPr marL="9631924" indent="0">
              <a:buNone/>
              <a:defRPr sz="3511"/>
            </a:lvl7pPr>
            <a:lvl8pPr marL="11237244" indent="0">
              <a:buNone/>
              <a:defRPr sz="3511"/>
            </a:lvl8pPr>
            <a:lvl9pPr marL="12842565" indent="0">
              <a:buNone/>
              <a:defRPr sz="3511"/>
            </a:lvl9pPr>
          </a:lstStyle>
          <a:p>
            <a:pPr lvl="0"/>
            <a:r>
              <a:rPr lang="da-DK" smtClean="0"/>
              <a:t>Klik for at redigere i master</a:t>
            </a:r>
          </a:p>
        </p:txBody>
      </p:sp>
      <p:sp>
        <p:nvSpPr>
          <p:cNvPr id="5" name="Pladsholder til dato 4"/>
          <p:cNvSpPr>
            <a:spLocks noGrp="1"/>
          </p:cNvSpPr>
          <p:nvPr>
            <p:ph type="dt" sz="half" idx="10"/>
          </p:nvPr>
        </p:nvSpPr>
        <p:spPr/>
        <p:txBody>
          <a:bodyPr/>
          <a:lstStyle/>
          <a:p>
            <a:fld id="{27D56C07-FB3C-46F1-8E55-01529C1C0F7B}" type="datetimeFigureOut">
              <a:rPr lang="en-CA" smtClean="0"/>
              <a:t>25/07/2014</a:t>
            </a:fld>
            <a:endParaRPr lang="en-CA"/>
          </a:p>
        </p:txBody>
      </p:sp>
      <p:sp>
        <p:nvSpPr>
          <p:cNvPr id="6" name="Pladsholder til sidefod 5"/>
          <p:cNvSpPr>
            <a:spLocks noGrp="1"/>
          </p:cNvSpPr>
          <p:nvPr>
            <p:ph type="ftr" sz="quarter" idx="11"/>
          </p:nvPr>
        </p:nvSpPr>
        <p:spPr/>
        <p:txBody>
          <a:bodyPr/>
          <a:lstStyle/>
          <a:p>
            <a:endParaRPr lang="en-CA"/>
          </a:p>
        </p:txBody>
      </p:sp>
      <p:sp>
        <p:nvSpPr>
          <p:cNvPr id="7" name="Pladsholder til slidenummer 6"/>
          <p:cNvSpPr>
            <a:spLocks noGrp="1"/>
          </p:cNvSpPr>
          <p:nvPr>
            <p:ph type="sldNum" sz="quarter" idx="12"/>
          </p:nvPr>
        </p:nvSpPr>
        <p:spPr/>
        <p:txBody>
          <a:bodyPr/>
          <a:lstStyle/>
          <a:p>
            <a:fld id="{8D734F2E-DEFA-4BCD-98AF-4A0FFA8F41FA}" type="slidenum">
              <a:rPr lang="en-CA" smtClean="0"/>
              <a:t>‹nr.›</a:t>
            </a:fld>
            <a:endParaRPr lang="en-CA"/>
          </a:p>
        </p:txBody>
      </p:sp>
    </p:spTree>
    <p:extLst>
      <p:ext uri="{BB962C8B-B14F-4D97-AF65-F5344CB8AC3E}">
        <p14:creationId xmlns:p14="http://schemas.microsoft.com/office/powerpoint/2010/main" val="246943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2948664" y="2018665"/>
            <a:ext cx="13806862" cy="7065328"/>
          </a:xfrm>
        </p:spPr>
        <p:txBody>
          <a:bodyPr anchor="b"/>
          <a:lstStyle>
            <a:lvl1pPr>
              <a:defRPr sz="11236"/>
            </a:lvl1pPr>
          </a:lstStyle>
          <a:p>
            <a:r>
              <a:rPr lang="da-DK" smtClean="0"/>
              <a:t>Klik for at redigere i master</a:t>
            </a:r>
            <a:endParaRPr lang="da-DK"/>
          </a:p>
        </p:txBody>
      </p:sp>
      <p:sp>
        <p:nvSpPr>
          <p:cNvPr id="3" name="Pladsholder til billede 2"/>
          <p:cNvSpPr>
            <a:spLocks noGrp="1"/>
          </p:cNvSpPr>
          <p:nvPr>
            <p:ph type="pic" idx="1"/>
          </p:nvPr>
        </p:nvSpPr>
        <p:spPr>
          <a:xfrm>
            <a:off x="18199199" y="4359758"/>
            <a:ext cx="21671816" cy="21518408"/>
          </a:xfrm>
        </p:spPr>
        <p:txBody>
          <a:bodyPr/>
          <a:lstStyle>
            <a:lvl1pPr marL="0" indent="0">
              <a:buNone/>
              <a:defRPr sz="11236"/>
            </a:lvl1pPr>
            <a:lvl2pPr marL="1605321" indent="0">
              <a:buNone/>
              <a:defRPr sz="9831"/>
            </a:lvl2pPr>
            <a:lvl3pPr marL="3210641" indent="0">
              <a:buNone/>
              <a:defRPr sz="8427"/>
            </a:lvl3pPr>
            <a:lvl4pPr marL="4815962" indent="0">
              <a:buNone/>
              <a:defRPr sz="7022"/>
            </a:lvl4pPr>
            <a:lvl5pPr marL="6421283" indent="0">
              <a:buNone/>
              <a:defRPr sz="7022"/>
            </a:lvl5pPr>
            <a:lvl6pPr marL="8026603" indent="0">
              <a:buNone/>
              <a:defRPr sz="7022"/>
            </a:lvl6pPr>
            <a:lvl7pPr marL="9631924" indent="0">
              <a:buNone/>
              <a:defRPr sz="7022"/>
            </a:lvl7pPr>
            <a:lvl8pPr marL="11237244" indent="0">
              <a:buNone/>
              <a:defRPr sz="7022"/>
            </a:lvl8pPr>
            <a:lvl9pPr marL="12842565" indent="0">
              <a:buNone/>
              <a:defRPr sz="7022"/>
            </a:lvl9pPr>
          </a:lstStyle>
          <a:p>
            <a:endParaRPr lang="da-DK"/>
          </a:p>
        </p:txBody>
      </p:sp>
      <p:sp>
        <p:nvSpPr>
          <p:cNvPr id="4" name="Pladsholder til tekst 3"/>
          <p:cNvSpPr>
            <a:spLocks noGrp="1"/>
          </p:cNvSpPr>
          <p:nvPr>
            <p:ph type="body" sz="half" idx="2"/>
          </p:nvPr>
        </p:nvSpPr>
        <p:spPr>
          <a:xfrm>
            <a:off x="2948664" y="9083992"/>
            <a:ext cx="13806862" cy="16829220"/>
          </a:xfrm>
        </p:spPr>
        <p:txBody>
          <a:bodyPr/>
          <a:lstStyle>
            <a:lvl1pPr marL="0" indent="0">
              <a:buNone/>
              <a:defRPr sz="5618"/>
            </a:lvl1pPr>
            <a:lvl2pPr marL="1605321" indent="0">
              <a:buNone/>
              <a:defRPr sz="4916"/>
            </a:lvl2pPr>
            <a:lvl3pPr marL="3210641" indent="0">
              <a:buNone/>
              <a:defRPr sz="4213"/>
            </a:lvl3pPr>
            <a:lvl4pPr marL="4815962" indent="0">
              <a:buNone/>
              <a:defRPr sz="3511"/>
            </a:lvl4pPr>
            <a:lvl5pPr marL="6421283" indent="0">
              <a:buNone/>
              <a:defRPr sz="3511"/>
            </a:lvl5pPr>
            <a:lvl6pPr marL="8026603" indent="0">
              <a:buNone/>
              <a:defRPr sz="3511"/>
            </a:lvl6pPr>
            <a:lvl7pPr marL="9631924" indent="0">
              <a:buNone/>
              <a:defRPr sz="3511"/>
            </a:lvl7pPr>
            <a:lvl8pPr marL="11237244" indent="0">
              <a:buNone/>
              <a:defRPr sz="3511"/>
            </a:lvl8pPr>
            <a:lvl9pPr marL="12842565" indent="0">
              <a:buNone/>
              <a:defRPr sz="3511"/>
            </a:lvl9pPr>
          </a:lstStyle>
          <a:p>
            <a:pPr lvl="0"/>
            <a:r>
              <a:rPr lang="da-DK" smtClean="0"/>
              <a:t>Klik for at redigere i master</a:t>
            </a:r>
          </a:p>
        </p:txBody>
      </p:sp>
      <p:sp>
        <p:nvSpPr>
          <p:cNvPr id="5" name="Pladsholder til dato 4"/>
          <p:cNvSpPr>
            <a:spLocks noGrp="1"/>
          </p:cNvSpPr>
          <p:nvPr>
            <p:ph type="dt" sz="half" idx="10"/>
          </p:nvPr>
        </p:nvSpPr>
        <p:spPr/>
        <p:txBody>
          <a:bodyPr/>
          <a:lstStyle/>
          <a:p>
            <a:fld id="{27D56C07-FB3C-46F1-8E55-01529C1C0F7B}" type="datetimeFigureOut">
              <a:rPr lang="en-CA" smtClean="0"/>
              <a:t>25/07/2014</a:t>
            </a:fld>
            <a:endParaRPr lang="en-CA"/>
          </a:p>
        </p:txBody>
      </p:sp>
      <p:sp>
        <p:nvSpPr>
          <p:cNvPr id="6" name="Pladsholder til sidefod 5"/>
          <p:cNvSpPr>
            <a:spLocks noGrp="1"/>
          </p:cNvSpPr>
          <p:nvPr>
            <p:ph type="ftr" sz="quarter" idx="11"/>
          </p:nvPr>
        </p:nvSpPr>
        <p:spPr/>
        <p:txBody>
          <a:bodyPr/>
          <a:lstStyle/>
          <a:p>
            <a:endParaRPr lang="en-CA"/>
          </a:p>
        </p:txBody>
      </p:sp>
      <p:sp>
        <p:nvSpPr>
          <p:cNvPr id="7" name="Pladsholder til slidenummer 6"/>
          <p:cNvSpPr>
            <a:spLocks noGrp="1"/>
          </p:cNvSpPr>
          <p:nvPr>
            <p:ph type="sldNum" sz="quarter" idx="12"/>
          </p:nvPr>
        </p:nvSpPr>
        <p:spPr/>
        <p:txBody>
          <a:bodyPr/>
          <a:lstStyle/>
          <a:p>
            <a:fld id="{8D734F2E-DEFA-4BCD-98AF-4A0FFA8F41FA}" type="slidenum">
              <a:rPr lang="en-CA" smtClean="0"/>
              <a:t>‹nr.›</a:t>
            </a:fld>
            <a:endParaRPr lang="en-CA"/>
          </a:p>
        </p:txBody>
      </p:sp>
    </p:spTree>
    <p:extLst>
      <p:ext uri="{BB962C8B-B14F-4D97-AF65-F5344CB8AC3E}">
        <p14:creationId xmlns:p14="http://schemas.microsoft.com/office/powerpoint/2010/main" val="4253491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2943086" y="1612130"/>
            <a:ext cx="36922353" cy="5852729"/>
          </a:xfrm>
          <a:prstGeom prst="rect">
            <a:avLst/>
          </a:prstGeom>
        </p:spPr>
        <p:txBody>
          <a:bodyPr vert="horz" lIns="91440" tIns="45720" rIns="91440" bIns="45720" rtlCol="0" anchor="ctr">
            <a:normAutofit/>
          </a:bodyPr>
          <a:lstStyle/>
          <a:p>
            <a:r>
              <a:rPr lang="da-DK" smtClean="0"/>
              <a:t>Klik for at redigere i master</a:t>
            </a:r>
            <a:endParaRPr lang="da-DK"/>
          </a:p>
        </p:txBody>
      </p:sp>
      <p:sp>
        <p:nvSpPr>
          <p:cNvPr id="3" name="Pladsholder til tekst 2"/>
          <p:cNvSpPr>
            <a:spLocks noGrp="1"/>
          </p:cNvSpPr>
          <p:nvPr>
            <p:ph type="body" idx="1"/>
          </p:nvPr>
        </p:nvSpPr>
        <p:spPr>
          <a:xfrm>
            <a:off x="2943086" y="8060641"/>
            <a:ext cx="36922353" cy="19212366"/>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2943086" y="28065053"/>
            <a:ext cx="9631918" cy="1612128"/>
          </a:xfrm>
          <a:prstGeom prst="rect">
            <a:avLst/>
          </a:prstGeom>
        </p:spPr>
        <p:txBody>
          <a:bodyPr vert="horz" lIns="91440" tIns="45720" rIns="91440" bIns="45720" rtlCol="0" anchor="ctr"/>
          <a:lstStyle>
            <a:lvl1pPr algn="l">
              <a:defRPr sz="4213">
                <a:solidFill>
                  <a:schemeClr val="tx1">
                    <a:tint val="75000"/>
                  </a:schemeClr>
                </a:solidFill>
              </a:defRPr>
            </a:lvl1pPr>
          </a:lstStyle>
          <a:p>
            <a:fld id="{27D56C07-FB3C-46F1-8E55-01529C1C0F7B}" type="datetimeFigureOut">
              <a:rPr lang="en-CA" smtClean="0"/>
              <a:t>25/07/2014</a:t>
            </a:fld>
            <a:endParaRPr lang="en-CA"/>
          </a:p>
        </p:txBody>
      </p:sp>
      <p:sp>
        <p:nvSpPr>
          <p:cNvPr id="5" name="Pladsholder til sidefod 4"/>
          <p:cNvSpPr>
            <a:spLocks noGrp="1"/>
          </p:cNvSpPr>
          <p:nvPr>
            <p:ph type="ftr" sz="quarter" idx="3"/>
          </p:nvPr>
        </p:nvSpPr>
        <p:spPr>
          <a:xfrm>
            <a:off x="14180324" y="28065053"/>
            <a:ext cx="14447877" cy="1612128"/>
          </a:xfrm>
          <a:prstGeom prst="rect">
            <a:avLst/>
          </a:prstGeom>
        </p:spPr>
        <p:txBody>
          <a:bodyPr vert="horz" lIns="91440" tIns="45720" rIns="91440" bIns="45720" rtlCol="0" anchor="ctr"/>
          <a:lstStyle>
            <a:lvl1pPr algn="ctr">
              <a:defRPr sz="4213">
                <a:solidFill>
                  <a:schemeClr val="tx1">
                    <a:tint val="75000"/>
                  </a:schemeClr>
                </a:solidFill>
              </a:defRPr>
            </a:lvl1pPr>
          </a:lstStyle>
          <a:p>
            <a:endParaRPr lang="en-CA"/>
          </a:p>
        </p:txBody>
      </p:sp>
      <p:sp>
        <p:nvSpPr>
          <p:cNvPr id="6" name="Pladsholder til slidenummer 5"/>
          <p:cNvSpPr>
            <a:spLocks noGrp="1"/>
          </p:cNvSpPr>
          <p:nvPr>
            <p:ph type="sldNum" sz="quarter" idx="4"/>
          </p:nvPr>
        </p:nvSpPr>
        <p:spPr>
          <a:xfrm>
            <a:off x="30233521" y="28065053"/>
            <a:ext cx="9631918" cy="1612128"/>
          </a:xfrm>
          <a:prstGeom prst="rect">
            <a:avLst/>
          </a:prstGeom>
        </p:spPr>
        <p:txBody>
          <a:bodyPr vert="horz" lIns="91440" tIns="45720" rIns="91440" bIns="45720" rtlCol="0" anchor="ctr"/>
          <a:lstStyle>
            <a:lvl1pPr algn="r">
              <a:defRPr sz="4213">
                <a:solidFill>
                  <a:schemeClr val="tx1">
                    <a:tint val="75000"/>
                  </a:schemeClr>
                </a:solidFill>
              </a:defRPr>
            </a:lvl1pPr>
          </a:lstStyle>
          <a:p>
            <a:fld id="{8D734F2E-DEFA-4BCD-98AF-4A0FFA8F41FA}" type="slidenum">
              <a:rPr lang="en-CA" smtClean="0"/>
              <a:t>‹nr.›</a:t>
            </a:fld>
            <a:endParaRPr lang="en-CA"/>
          </a:p>
        </p:txBody>
      </p:sp>
    </p:spTree>
    <p:extLst>
      <p:ext uri="{BB962C8B-B14F-4D97-AF65-F5344CB8AC3E}">
        <p14:creationId xmlns:p14="http://schemas.microsoft.com/office/powerpoint/2010/main" val="9563739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210641" rtl="0" eaLnBrk="1" latinLnBrk="0" hangingPunct="1">
        <a:lnSpc>
          <a:spcPct val="90000"/>
        </a:lnSpc>
        <a:spcBef>
          <a:spcPct val="0"/>
        </a:spcBef>
        <a:buNone/>
        <a:defRPr sz="15449" kern="1200">
          <a:solidFill>
            <a:schemeClr val="tx1"/>
          </a:solidFill>
          <a:latin typeface="+mj-lt"/>
          <a:ea typeface="+mj-ea"/>
          <a:cs typeface="+mj-cs"/>
        </a:defRPr>
      </a:lvl1pPr>
    </p:titleStyle>
    <p:bodyStyle>
      <a:lvl1pPr marL="802660" indent="-802660" algn="l" defTabSz="3210641" rtl="0" eaLnBrk="1" latinLnBrk="0" hangingPunct="1">
        <a:lnSpc>
          <a:spcPct val="90000"/>
        </a:lnSpc>
        <a:spcBef>
          <a:spcPts val="3511"/>
        </a:spcBef>
        <a:buFont typeface="Arial" panose="020B0604020202020204" pitchFamily="34" charset="0"/>
        <a:buChar char="•"/>
        <a:defRPr sz="9831" kern="1200">
          <a:solidFill>
            <a:schemeClr val="tx1"/>
          </a:solidFill>
          <a:latin typeface="+mn-lt"/>
          <a:ea typeface="+mn-ea"/>
          <a:cs typeface="+mn-cs"/>
        </a:defRPr>
      </a:lvl1pPr>
      <a:lvl2pPr marL="2407981" indent="-802660" algn="l" defTabSz="3210641" rtl="0" eaLnBrk="1" latinLnBrk="0" hangingPunct="1">
        <a:lnSpc>
          <a:spcPct val="90000"/>
        </a:lnSpc>
        <a:spcBef>
          <a:spcPts val="1756"/>
        </a:spcBef>
        <a:buFont typeface="Arial" panose="020B0604020202020204" pitchFamily="34" charset="0"/>
        <a:buChar char="•"/>
        <a:defRPr sz="8427" kern="1200">
          <a:solidFill>
            <a:schemeClr val="tx1"/>
          </a:solidFill>
          <a:latin typeface="+mn-lt"/>
          <a:ea typeface="+mn-ea"/>
          <a:cs typeface="+mn-cs"/>
        </a:defRPr>
      </a:lvl2pPr>
      <a:lvl3pPr marL="4013302" indent="-802660" algn="l" defTabSz="3210641" rtl="0" eaLnBrk="1" latinLnBrk="0" hangingPunct="1">
        <a:lnSpc>
          <a:spcPct val="90000"/>
        </a:lnSpc>
        <a:spcBef>
          <a:spcPts val="1756"/>
        </a:spcBef>
        <a:buFont typeface="Arial" panose="020B0604020202020204" pitchFamily="34" charset="0"/>
        <a:buChar char="•"/>
        <a:defRPr sz="7022" kern="1200">
          <a:solidFill>
            <a:schemeClr val="tx1"/>
          </a:solidFill>
          <a:latin typeface="+mn-lt"/>
          <a:ea typeface="+mn-ea"/>
          <a:cs typeface="+mn-cs"/>
        </a:defRPr>
      </a:lvl3pPr>
      <a:lvl4pPr marL="5618622" indent="-802660" algn="l" defTabSz="3210641" rtl="0" eaLnBrk="1" latinLnBrk="0" hangingPunct="1">
        <a:lnSpc>
          <a:spcPct val="90000"/>
        </a:lnSpc>
        <a:spcBef>
          <a:spcPts val="1756"/>
        </a:spcBef>
        <a:buFont typeface="Arial" panose="020B0604020202020204" pitchFamily="34" charset="0"/>
        <a:buChar char="•"/>
        <a:defRPr sz="6320" kern="1200">
          <a:solidFill>
            <a:schemeClr val="tx1"/>
          </a:solidFill>
          <a:latin typeface="+mn-lt"/>
          <a:ea typeface="+mn-ea"/>
          <a:cs typeface="+mn-cs"/>
        </a:defRPr>
      </a:lvl4pPr>
      <a:lvl5pPr marL="7223943" indent="-802660" algn="l" defTabSz="3210641" rtl="0" eaLnBrk="1" latinLnBrk="0" hangingPunct="1">
        <a:lnSpc>
          <a:spcPct val="90000"/>
        </a:lnSpc>
        <a:spcBef>
          <a:spcPts val="1756"/>
        </a:spcBef>
        <a:buFont typeface="Arial" panose="020B0604020202020204" pitchFamily="34" charset="0"/>
        <a:buChar char="•"/>
        <a:defRPr sz="6320" kern="1200">
          <a:solidFill>
            <a:schemeClr val="tx1"/>
          </a:solidFill>
          <a:latin typeface="+mn-lt"/>
          <a:ea typeface="+mn-ea"/>
          <a:cs typeface="+mn-cs"/>
        </a:defRPr>
      </a:lvl5pPr>
      <a:lvl6pPr marL="8829264" indent="-802660" algn="l" defTabSz="3210641" rtl="0" eaLnBrk="1" latinLnBrk="0" hangingPunct="1">
        <a:lnSpc>
          <a:spcPct val="90000"/>
        </a:lnSpc>
        <a:spcBef>
          <a:spcPts val="1756"/>
        </a:spcBef>
        <a:buFont typeface="Arial" panose="020B0604020202020204" pitchFamily="34" charset="0"/>
        <a:buChar char="•"/>
        <a:defRPr sz="6320" kern="1200">
          <a:solidFill>
            <a:schemeClr val="tx1"/>
          </a:solidFill>
          <a:latin typeface="+mn-lt"/>
          <a:ea typeface="+mn-ea"/>
          <a:cs typeface="+mn-cs"/>
        </a:defRPr>
      </a:lvl6pPr>
      <a:lvl7pPr marL="10434584" indent="-802660" algn="l" defTabSz="3210641" rtl="0" eaLnBrk="1" latinLnBrk="0" hangingPunct="1">
        <a:lnSpc>
          <a:spcPct val="90000"/>
        </a:lnSpc>
        <a:spcBef>
          <a:spcPts val="1756"/>
        </a:spcBef>
        <a:buFont typeface="Arial" panose="020B0604020202020204" pitchFamily="34" charset="0"/>
        <a:buChar char="•"/>
        <a:defRPr sz="6320" kern="1200">
          <a:solidFill>
            <a:schemeClr val="tx1"/>
          </a:solidFill>
          <a:latin typeface="+mn-lt"/>
          <a:ea typeface="+mn-ea"/>
          <a:cs typeface="+mn-cs"/>
        </a:defRPr>
      </a:lvl7pPr>
      <a:lvl8pPr marL="12039905" indent="-802660" algn="l" defTabSz="3210641" rtl="0" eaLnBrk="1" latinLnBrk="0" hangingPunct="1">
        <a:lnSpc>
          <a:spcPct val="90000"/>
        </a:lnSpc>
        <a:spcBef>
          <a:spcPts val="1756"/>
        </a:spcBef>
        <a:buFont typeface="Arial" panose="020B0604020202020204" pitchFamily="34" charset="0"/>
        <a:buChar char="•"/>
        <a:defRPr sz="6320" kern="1200">
          <a:solidFill>
            <a:schemeClr val="tx1"/>
          </a:solidFill>
          <a:latin typeface="+mn-lt"/>
          <a:ea typeface="+mn-ea"/>
          <a:cs typeface="+mn-cs"/>
        </a:defRPr>
      </a:lvl8pPr>
      <a:lvl9pPr marL="13645225" indent="-802660" algn="l" defTabSz="3210641" rtl="0" eaLnBrk="1" latinLnBrk="0" hangingPunct="1">
        <a:lnSpc>
          <a:spcPct val="90000"/>
        </a:lnSpc>
        <a:spcBef>
          <a:spcPts val="1756"/>
        </a:spcBef>
        <a:buFont typeface="Arial" panose="020B0604020202020204" pitchFamily="34" charset="0"/>
        <a:buChar char="•"/>
        <a:defRPr sz="6320" kern="1200">
          <a:solidFill>
            <a:schemeClr val="tx1"/>
          </a:solidFill>
          <a:latin typeface="+mn-lt"/>
          <a:ea typeface="+mn-ea"/>
          <a:cs typeface="+mn-cs"/>
        </a:defRPr>
      </a:lvl9pPr>
    </p:bodyStyle>
    <p:otherStyle>
      <a:defPPr>
        <a:defRPr lang="da-DK"/>
      </a:defPPr>
      <a:lvl1pPr marL="0" algn="l" defTabSz="3210641" rtl="0" eaLnBrk="1" latinLnBrk="0" hangingPunct="1">
        <a:defRPr sz="6320" kern="1200">
          <a:solidFill>
            <a:schemeClr val="tx1"/>
          </a:solidFill>
          <a:latin typeface="+mn-lt"/>
          <a:ea typeface="+mn-ea"/>
          <a:cs typeface="+mn-cs"/>
        </a:defRPr>
      </a:lvl1pPr>
      <a:lvl2pPr marL="1605321" algn="l" defTabSz="3210641" rtl="0" eaLnBrk="1" latinLnBrk="0" hangingPunct="1">
        <a:defRPr sz="6320" kern="1200">
          <a:solidFill>
            <a:schemeClr val="tx1"/>
          </a:solidFill>
          <a:latin typeface="+mn-lt"/>
          <a:ea typeface="+mn-ea"/>
          <a:cs typeface="+mn-cs"/>
        </a:defRPr>
      </a:lvl2pPr>
      <a:lvl3pPr marL="3210641" algn="l" defTabSz="3210641" rtl="0" eaLnBrk="1" latinLnBrk="0" hangingPunct="1">
        <a:defRPr sz="6320" kern="1200">
          <a:solidFill>
            <a:schemeClr val="tx1"/>
          </a:solidFill>
          <a:latin typeface="+mn-lt"/>
          <a:ea typeface="+mn-ea"/>
          <a:cs typeface="+mn-cs"/>
        </a:defRPr>
      </a:lvl3pPr>
      <a:lvl4pPr marL="4815962" algn="l" defTabSz="3210641" rtl="0" eaLnBrk="1" latinLnBrk="0" hangingPunct="1">
        <a:defRPr sz="6320" kern="1200">
          <a:solidFill>
            <a:schemeClr val="tx1"/>
          </a:solidFill>
          <a:latin typeface="+mn-lt"/>
          <a:ea typeface="+mn-ea"/>
          <a:cs typeface="+mn-cs"/>
        </a:defRPr>
      </a:lvl4pPr>
      <a:lvl5pPr marL="6421283" algn="l" defTabSz="3210641" rtl="0" eaLnBrk="1" latinLnBrk="0" hangingPunct="1">
        <a:defRPr sz="6320" kern="1200">
          <a:solidFill>
            <a:schemeClr val="tx1"/>
          </a:solidFill>
          <a:latin typeface="+mn-lt"/>
          <a:ea typeface="+mn-ea"/>
          <a:cs typeface="+mn-cs"/>
        </a:defRPr>
      </a:lvl5pPr>
      <a:lvl6pPr marL="8026603" algn="l" defTabSz="3210641" rtl="0" eaLnBrk="1" latinLnBrk="0" hangingPunct="1">
        <a:defRPr sz="6320" kern="1200">
          <a:solidFill>
            <a:schemeClr val="tx1"/>
          </a:solidFill>
          <a:latin typeface="+mn-lt"/>
          <a:ea typeface="+mn-ea"/>
          <a:cs typeface="+mn-cs"/>
        </a:defRPr>
      </a:lvl6pPr>
      <a:lvl7pPr marL="9631924" algn="l" defTabSz="3210641" rtl="0" eaLnBrk="1" latinLnBrk="0" hangingPunct="1">
        <a:defRPr sz="6320" kern="1200">
          <a:solidFill>
            <a:schemeClr val="tx1"/>
          </a:solidFill>
          <a:latin typeface="+mn-lt"/>
          <a:ea typeface="+mn-ea"/>
          <a:cs typeface="+mn-cs"/>
        </a:defRPr>
      </a:lvl7pPr>
      <a:lvl8pPr marL="11237244" algn="l" defTabSz="3210641" rtl="0" eaLnBrk="1" latinLnBrk="0" hangingPunct="1">
        <a:defRPr sz="6320" kern="1200">
          <a:solidFill>
            <a:schemeClr val="tx1"/>
          </a:solidFill>
          <a:latin typeface="+mn-lt"/>
          <a:ea typeface="+mn-ea"/>
          <a:cs typeface="+mn-cs"/>
        </a:defRPr>
      </a:lvl8pPr>
      <a:lvl9pPr marL="12842565" algn="l" defTabSz="3210641" rtl="0" eaLnBrk="1" latinLnBrk="0" hangingPunct="1">
        <a:defRPr sz="6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78326" y="1934647"/>
            <a:ext cx="35383020" cy="2215991"/>
          </a:xfrm>
          <a:prstGeom prst="rect">
            <a:avLst/>
          </a:prstGeom>
          <a:noFill/>
        </p:spPr>
        <p:txBody>
          <a:bodyPr wrap="none" rtlCol="0">
            <a:spAutoFit/>
          </a:bodyPr>
          <a:lstStyle/>
          <a:p>
            <a:r>
              <a:rPr lang="en-CA" sz="13800" b="1" dirty="0" smtClean="0"/>
              <a:t>A Natural Generalization of Jeffrey Conditioning</a:t>
            </a:r>
            <a:endParaRPr lang="en-CA" sz="13800" b="1" dirty="0"/>
          </a:p>
        </p:txBody>
      </p:sp>
      <p:sp>
        <p:nvSpPr>
          <p:cNvPr id="5" name="TextBox 4"/>
          <p:cNvSpPr txBox="1"/>
          <p:nvPr/>
        </p:nvSpPr>
        <p:spPr>
          <a:xfrm>
            <a:off x="16017208" y="6517254"/>
            <a:ext cx="11305256" cy="2308324"/>
          </a:xfrm>
          <a:prstGeom prst="rect">
            <a:avLst/>
          </a:prstGeom>
          <a:noFill/>
        </p:spPr>
        <p:txBody>
          <a:bodyPr wrap="square" rtlCol="0">
            <a:spAutoFit/>
          </a:bodyPr>
          <a:lstStyle/>
          <a:p>
            <a:r>
              <a:rPr lang="en-CA" sz="2400" b="1" dirty="0" smtClean="0"/>
              <a:t>Carl Wagner’s Solution</a:t>
            </a:r>
          </a:p>
          <a:p>
            <a:endParaRPr lang="en-CA" sz="2400" dirty="0"/>
          </a:p>
          <a:p>
            <a:r>
              <a:rPr lang="en-CA" sz="2400" dirty="0" smtClean="0"/>
              <a:t>Carl Wagner develops a generalization of Jeffrey Conditioning which can handle our story. The generalization is based on a plausible intuition: leave the ratio of probabilities alone unless you have a reason to change them in the updating process, given your new evidence. Call this generalization </a:t>
            </a:r>
            <a:r>
              <a:rPr lang="en-CA" sz="2400" b="1" dirty="0" smtClean="0"/>
              <a:t>(W)</a:t>
            </a:r>
            <a:r>
              <a:rPr lang="en-CA" sz="2400" dirty="0" smtClean="0"/>
              <a:t>.</a:t>
            </a:r>
            <a:endParaRPr lang="en-CA" sz="2400" dirty="0"/>
          </a:p>
        </p:txBody>
      </p:sp>
      <p:sp>
        <p:nvSpPr>
          <p:cNvPr id="6" name="TextBox 5"/>
          <p:cNvSpPr txBox="1"/>
          <p:nvPr/>
        </p:nvSpPr>
        <p:spPr>
          <a:xfrm>
            <a:off x="1898478" y="6291387"/>
            <a:ext cx="11305256" cy="5632311"/>
          </a:xfrm>
          <a:prstGeom prst="rect">
            <a:avLst/>
          </a:prstGeom>
          <a:noFill/>
        </p:spPr>
        <p:txBody>
          <a:bodyPr wrap="square" rtlCol="0">
            <a:spAutoFit/>
          </a:bodyPr>
          <a:lstStyle/>
          <a:p>
            <a:r>
              <a:rPr lang="en-CA" sz="2400" b="1" dirty="0" smtClean="0"/>
              <a:t>The Story</a:t>
            </a:r>
          </a:p>
          <a:p>
            <a:endParaRPr lang="en-CA" sz="2400" dirty="0"/>
          </a:p>
          <a:p>
            <a:r>
              <a:rPr lang="en-CA" sz="2400" dirty="0" smtClean="0"/>
              <a:t>You encounter the native of a certain foreign country and wonder whether he is a Catholic northerner, a Catholic southerner, a Protestant northerner, or a Protestant southerner. Your prior probability over these possibilities (based, say, on population statistics and the judgment that it is reasonable to regard this individual as a random representative of his country) is (0.2,0.3,0.4,0.1), respectively. The individual now utters a phrase in his native tongue which, due to the aural similarity of the phrases in question, might be a traditional Catholic piety, an epithet uncomplimentary to Protestants, an innocuous southern regionalism, or a slang expression used throughout the country in question. After reflecting on the matter you assign subjective probabilities (0.4,0.3,0.2,0.1), respectively, to these alternatives. In the light of this new evidence how should you revise your prior </a:t>
            </a:r>
            <a:r>
              <a:rPr lang="en-CA" sz="2400" dirty="0" err="1" smtClean="0"/>
              <a:t>probabilties</a:t>
            </a:r>
            <a:r>
              <a:rPr lang="en-CA" sz="2400" dirty="0" smtClean="0"/>
              <a:t> for the identity of the native?</a:t>
            </a:r>
          </a:p>
          <a:p>
            <a:endParaRPr lang="en-CA" sz="2400" dirty="0"/>
          </a:p>
        </p:txBody>
      </p:sp>
      <p:sp>
        <p:nvSpPr>
          <p:cNvPr id="7" name="TextBox 6"/>
          <p:cNvSpPr txBox="1"/>
          <p:nvPr/>
        </p:nvSpPr>
        <p:spPr>
          <a:xfrm>
            <a:off x="29325142" y="6522513"/>
            <a:ext cx="11305256" cy="3046988"/>
          </a:xfrm>
          <a:prstGeom prst="rect">
            <a:avLst/>
          </a:prstGeom>
          <a:noFill/>
        </p:spPr>
        <p:txBody>
          <a:bodyPr wrap="square" rtlCol="0">
            <a:spAutoFit/>
          </a:bodyPr>
          <a:lstStyle/>
          <a:p>
            <a:r>
              <a:rPr lang="en-CA" sz="2400" b="1" dirty="0" smtClean="0"/>
              <a:t>The Problem: MAXENT undermined</a:t>
            </a:r>
          </a:p>
          <a:p>
            <a:endParaRPr lang="en-CA" sz="2400" dirty="0"/>
          </a:p>
          <a:p>
            <a:r>
              <a:rPr lang="en-CA" sz="2400" dirty="0" smtClean="0"/>
              <a:t>Another plausible intuition suggests that we should gain as little information as possible in the updating process. This intuition leads to an updating method called </a:t>
            </a:r>
            <a:r>
              <a:rPr lang="en-CA" sz="2400" i="1" dirty="0" err="1" smtClean="0"/>
              <a:t>Infomin</a:t>
            </a:r>
            <a:r>
              <a:rPr lang="en-CA" sz="2400" i="1" dirty="0" smtClean="0"/>
              <a:t>. </a:t>
            </a:r>
            <a:r>
              <a:rPr lang="en-CA" sz="2400" dirty="0" smtClean="0"/>
              <a:t>It is a relative of MAXENT, the principle of maximum entropy. We will call this method </a:t>
            </a:r>
            <a:r>
              <a:rPr lang="en-CA" sz="2400" b="1" dirty="0" smtClean="0"/>
              <a:t>(M)</a:t>
            </a:r>
            <a:r>
              <a:rPr lang="en-CA" sz="2400" dirty="0" smtClean="0"/>
              <a:t>. Wagner shows that </a:t>
            </a:r>
            <a:r>
              <a:rPr lang="en-CA" sz="2400" b="1" dirty="0" smtClean="0"/>
              <a:t>(W) </a:t>
            </a:r>
            <a:r>
              <a:rPr lang="en-CA" sz="2400" dirty="0" smtClean="0"/>
              <a:t>contradicts </a:t>
            </a:r>
            <a:r>
              <a:rPr lang="en-CA" sz="2400" b="1" dirty="0" smtClean="0"/>
              <a:t>(M)</a:t>
            </a:r>
            <a:r>
              <a:rPr lang="en-CA" sz="2400" dirty="0" smtClean="0"/>
              <a:t> with its results for our story and that </a:t>
            </a:r>
            <a:r>
              <a:rPr lang="en-CA" sz="2400" b="1" dirty="0" smtClean="0"/>
              <a:t>(W)</a:t>
            </a:r>
            <a:r>
              <a:rPr lang="en-CA" sz="2400" dirty="0" smtClean="0"/>
              <a:t>’s results are much more plausible. This is a problem for advocates of </a:t>
            </a:r>
            <a:r>
              <a:rPr lang="en-CA" sz="2400" b="1" dirty="0" smtClean="0"/>
              <a:t>(M)</a:t>
            </a:r>
            <a:r>
              <a:rPr lang="en-CA" sz="2400" dirty="0" smtClean="0"/>
              <a:t> as a method that is supposed to work </a:t>
            </a:r>
            <a:r>
              <a:rPr lang="en-CA" sz="2400" smtClean="0"/>
              <a:t>in general. </a:t>
            </a:r>
            <a:endParaRPr lang="en-CA"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4438" y="11120970"/>
            <a:ext cx="12340480" cy="11662287"/>
          </a:xfrm>
          <a:prstGeom prst="rect">
            <a:avLst/>
          </a:prstGeom>
        </p:spPr>
      </p:pic>
      <p:sp>
        <p:nvSpPr>
          <p:cNvPr id="8" name="TextBox 7"/>
          <p:cNvSpPr txBox="1"/>
          <p:nvPr/>
        </p:nvSpPr>
        <p:spPr>
          <a:xfrm>
            <a:off x="2050878" y="16661841"/>
            <a:ext cx="11305256" cy="3046988"/>
          </a:xfrm>
          <a:prstGeom prst="rect">
            <a:avLst/>
          </a:prstGeom>
          <a:noFill/>
        </p:spPr>
        <p:txBody>
          <a:bodyPr wrap="square" rtlCol="0">
            <a:spAutoFit/>
          </a:bodyPr>
          <a:lstStyle/>
          <a:p>
            <a:r>
              <a:rPr lang="en-CA" sz="2400" b="1" dirty="0" smtClean="0"/>
              <a:t>The </a:t>
            </a:r>
            <a:r>
              <a:rPr lang="en-CA" sz="2400" b="1" dirty="0" err="1" smtClean="0"/>
              <a:t>Laplacean</a:t>
            </a:r>
            <a:r>
              <a:rPr lang="en-CA" sz="2400" b="1" dirty="0" smtClean="0"/>
              <a:t> Principle</a:t>
            </a:r>
          </a:p>
          <a:p>
            <a:endParaRPr lang="en-CA" sz="2400" dirty="0"/>
          </a:p>
          <a:p>
            <a:r>
              <a:rPr lang="en-CA" sz="2400" dirty="0" smtClean="0"/>
              <a:t>Bayesians used to subscribe to the claim that sharp </a:t>
            </a:r>
            <a:r>
              <a:rPr lang="en-CA" sz="2400" dirty="0" err="1" smtClean="0"/>
              <a:t>credences</a:t>
            </a:r>
            <a:r>
              <a:rPr lang="en-CA" sz="2400" dirty="0" smtClean="0"/>
              <a:t> can be elicited from rational agents with respect to well-defined events. This is no longer true. There are Bayesians who advocate that the </a:t>
            </a:r>
            <a:r>
              <a:rPr lang="en-CA" sz="2400" dirty="0" err="1" smtClean="0"/>
              <a:t>credences</a:t>
            </a:r>
            <a:r>
              <a:rPr lang="en-CA" sz="2400" dirty="0" smtClean="0"/>
              <a:t> of a rational agent may be imprecise and/or indeterminate, considering that evidence may be incomplete or ambiguous. Let </a:t>
            </a:r>
            <a:r>
              <a:rPr lang="en-CA" sz="2400" b="1" dirty="0" smtClean="0"/>
              <a:t>(L) </a:t>
            </a:r>
            <a:r>
              <a:rPr lang="en-CA" sz="2400" dirty="0" smtClean="0"/>
              <a:t>be the </a:t>
            </a:r>
            <a:r>
              <a:rPr lang="en-CA" sz="2400" dirty="0" err="1" smtClean="0"/>
              <a:t>Laplacean</a:t>
            </a:r>
            <a:r>
              <a:rPr lang="en-CA" sz="2400" dirty="0" smtClean="0"/>
              <a:t> principle, which adds to the usual Bayesian convictions that the </a:t>
            </a:r>
            <a:r>
              <a:rPr lang="en-CA" sz="2400" dirty="0" err="1" smtClean="0"/>
              <a:t>credences</a:t>
            </a:r>
            <a:r>
              <a:rPr lang="en-CA" sz="2400" dirty="0" smtClean="0"/>
              <a:t> of a rational agent are always precise and determinate (or sharp).</a:t>
            </a:r>
            <a:endParaRPr lang="en-CA" sz="2400" dirty="0"/>
          </a:p>
        </p:txBody>
      </p:sp>
      <p:sp>
        <p:nvSpPr>
          <p:cNvPr id="9" name="TextBox 8"/>
          <p:cNvSpPr txBox="1"/>
          <p:nvPr/>
        </p:nvSpPr>
        <p:spPr>
          <a:xfrm>
            <a:off x="16016678" y="24647664"/>
            <a:ext cx="11305256" cy="3046988"/>
          </a:xfrm>
          <a:prstGeom prst="rect">
            <a:avLst/>
          </a:prstGeom>
          <a:noFill/>
        </p:spPr>
        <p:txBody>
          <a:bodyPr wrap="square" rtlCol="0">
            <a:spAutoFit/>
          </a:bodyPr>
          <a:lstStyle/>
          <a:p>
            <a:r>
              <a:rPr lang="en-CA" sz="2400" b="1" dirty="0" smtClean="0"/>
              <a:t>The Conclusion</a:t>
            </a:r>
          </a:p>
          <a:p>
            <a:endParaRPr lang="en-CA" sz="2400" dirty="0"/>
          </a:p>
          <a:p>
            <a:r>
              <a:rPr lang="en-CA" sz="2400" dirty="0" smtClean="0"/>
              <a:t>My paper shows that formally Wagner’s undermining of </a:t>
            </a:r>
            <a:r>
              <a:rPr lang="en-CA" sz="2400" b="1" dirty="0" smtClean="0"/>
              <a:t>(M) </a:t>
            </a:r>
            <a:r>
              <a:rPr lang="en-CA" sz="2400" dirty="0" smtClean="0"/>
              <a:t>is only effective if non-</a:t>
            </a:r>
            <a:r>
              <a:rPr lang="en-CA" sz="2400" b="1" dirty="0" smtClean="0"/>
              <a:t>(L)</a:t>
            </a:r>
            <a:r>
              <a:rPr lang="en-CA" sz="2400" dirty="0" smtClean="0"/>
              <a:t> is assumed. On any reasonable interpretation of </a:t>
            </a:r>
            <a:r>
              <a:rPr lang="en-CA" sz="2400" b="1" dirty="0" smtClean="0"/>
              <a:t>(M)</a:t>
            </a:r>
            <a:r>
              <a:rPr lang="en-CA" sz="2400" dirty="0" smtClean="0"/>
              <a:t>, </a:t>
            </a:r>
            <a:r>
              <a:rPr lang="en-CA" sz="2400" b="1" dirty="0" smtClean="0"/>
              <a:t>(M)</a:t>
            </a:r>
            <a:r>
              <a:rPr lang="en-CA" sz="2400" dirty="0" smtClean="0"/>
              <a:t> implies </a:t>
            </a:r>
            <a:r>
              <a:rPr lang="en-CA" sz="2400" b="1" dirty="0" smtClean="0"/>
              <a:t>(L)</a:t>
            </a:r>
            <a:r>
              <a:rPr lang="en-CA" sz="2400" dirty="0" smtClean="0"/>
              <a:t>, so undermining </a:t>
            </a:r>
            <a:r>
              <a:rPr lang="en-CA" sz="2400" b="1" dirty="0" smtClean="0"/>
              <a:t>(M)</a:t>
            </a:r>
            <a:r>
              <a:rPr lang="en-CA" sz="2400" dirty="0" smtClean="0"/>
              <a:t> by assuming non-</a:t>
            </a:r>
            <a:r>
              <a:rPr lang="en-CA" sz="2400" b="1" dirty="0" smtClean="0"/>
              <a:t>(L) </a:t>
            </a:r>
            <a:r>
              <a:rPr lang="en-CA" sz="2400" dirty="0" smtClean="0"/>
              <a:t>is not going to be persuasive. </a:t>
            </a:r>
            <a:r>
              <a:rPr lang="en-CA" sz="2400" b="1" dirty="0" smtClean="0"/>
              <a:t>(M) </a:t>
            </a:r>
            <a:r>
              <a:rPr lang="en-CA" sz="2400" dirty="0" smtClean="0"/>
              <a:t>is vindicated and offers a much more integrated natural generalization of Jeffrey conditioning which agrees with all of Wagner’s intuitions about keeping ratios stable as much as the evidence allows.</a:t>
            </a:r>
          </a:p>
          <a:p>
            <a:endParaRPr lang="en-CA" sz="2400" dirty="0"/>
          </a:p>
        </p:txBody>
      </p:sp>
      <p:sp>
        <p:nvSpPr>
          <p:cNvPr id="10" name="TextBox 9"/>
          <p:cNvSpPr txBox="1"/>
          <p:nvPr/>
        </p:nvSpPr>
        <p:spPr>
          <a:xfrm>
            <a:off x="29370618" y="16952114"/>
            <a:ext cx="11305256" cy="3785652"/>
          </a:xfrm>
          <a:prstGeom prst="rect">
            <a:avLst/>
          </a:prstGeom>
          <a:noFill/>
        </p:spPr>
        <p:txBody>
          <a:bodyPr wrap="square" rtlCol="0">
            <a:spAutoFit/>
          </a:bodyPr>
          <a:lstStyle/>
          <a:p>
            <a:r>
              <a:rPr lang="en-CA" sz="2400" b="1" dirty="0" smtClean="0"/>
              <a:t>Remark about the Relationship between (M) and (L)</a:t>
            </a:r>
          </a:p>
          <a:p>
            <a:endParaRPr lang="en-CA" sz="2400" dirty="0"/>
          </a:p>
          <a:p>
            <a:r>
              <a:rPr lang="en-CA" sz="2400" b="1" dirty="0" smtClean="0"/>
              <a:t>(L) </a:t>
            </a:r>
            <a:r>
              <a:rPr lang="en-CA" sz="2400" dirty="0" smtClean="0"/>
              <a:t>Is currently highly controversial in the literature. My assumption is that although many Bayesians reject </a:t>
            </a:r>
            <a:r>
              <a:rPr lang="en-CA" sz="2400" b="1" dirty="0" smtClean="0"/>
              <a:t>(L)</a:t>
            </a:r>
            <a:r>
              <a:rPr lang="en-CA" sz="2400" dirty="0" smtClean="0"/>
              <a:t>, no advocates of </a:t>
            </a:r>
            <a:r>
              <a:rPr lang="en-CA" sz="2400" b="1" dirty="0" smtClean="0"/>
              <a:t>(M)</a:t>
            </a:r>
            <a:r>
              <a:rPr lang="en-CA" sz="2400" dirty="0" smtClean="0"/>
              <a:t> do. The reason is that advocates of </a:t>
            </a:r>
            <a:r>
              <a:rPr lang="en-CA" sz="2400" b="1" dirty="0" smtClean="0"/>
              <a:t>(M) </a:t>
            </a:r>
            <a:r>
              <a:rPr lang="en-CA" sz="2400" dirty="0" smtClean="0"/>
              <a:t>tend to be more “strict” in their interpretation of </a:t>
            </a:r>
            <a:r>
              <a:rPr lang="en-CA" sz="2400" dirty="0" err="1" smtClean="0"/>
              <a:t>Bayesianism</a:t>
            </a:r>
            <a:r>
              <a:rPr lang="en-CA" sz="2400" dirty="0" smtClean="0"/>
              <a:t> and fall more naturally on the side of sharp </a:t>
            </a:r>
            <a:r>
              <a:rPr lang="en-CA" sz="2400" dirty="0" err="1" smtClean="0"/>
              <a:t>credences</a:t>
            </a:r>
            <a:r>
              <a:rPr lang="en-CA" sz="2400" dirty="0" smtClean="0"/>
              <a:t>. I think it would be difficult to articulate </a:t>
            </a:r>
            <a:r>
              <a:rPr lang="en-CA" sz="2400" b="1" dirty="0" smtClean="0"/>
              <a:t>(M)</a:t>
            </a:r>
            <a:r>
              <a:rPr lang="en-CA" sz="2400" dirty="0" smtClean="0"/>
              <a:t> for mushy </a:t>
            </a:r>
            <a:r>
              <a:rPr lang="en-CA" sz="2400" dirty="0" err="1" smtClean="0"/>
              <a:t>credences</a:t>
            </a:r>
            <a:r>
              <a:rPr lang="en-CA" sz="2400" dirty="0" smtClean="0"/>
              <a:t>, since a measure of information would have to be defined on sets of permissible probability distributions. Even if this were to succeed, my paper could be used to show that, without intending to, Wagner has conclusively demonstrated that </a:t>
            </a:r>
            <a:r>
              <a:rPr lang="en-CA" sz="2400" b="1" dirty="0" smtClean="0"/>
              <a:t>(M)</a:t>
            </a:r>
            <a:r>
              <a:rPr lang="en-CA" sz="2400" dirty="0" smtClean="0"/>
              <a:t> and non-</a:t>
            </a:r>
            <a:r>
              <a:rPr lang="en-CA" sz="2400" b="1" dirty="0" smtClean="0"/>
              <a:t>(L)</a:t>
            </a:r>
            <a:r>
              <a:rPr lang="en-CA" sz="2400" dirty="0" smtClean="0"/>
              <a:t> </a:t>
            </a:r>
            <a:r>
              <a:rPr lang="en-CA" sz="2400" smtClean="0"/>
              <a:t>are incompatible.</a:t>
            </a:r>
            <a:endParaRPr lang="en-CA" sz="2400" b="1" dirty="0"/>
          </a:p>
        </p:txBody>
      </p:sp>
    </p:spTree>
    <p:extLst>
      <p:ext uri="{BB962C8B-B14F-4D97-AF65-F5344CB8AC3E}">
        <p14:creationId xmlns:p14="http://schemas.microsoft.com/office/powerpoint/2010/main" val="1157098671"/>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651</Words>
  <Application>Microsoft Office PowerPoint</Application>
  <PresentationFormat>Brugerdefineret</PresentationFormat>
  <Paragraphs>19</Paragraphs>
  <Slides>1</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vt:i4>
      </vt:variant>
    </vt:vector>
  </HeadingPairs>
  <TitlesOfParts>
    <vt:vector size="5" baseType="lpstr">
      <vt:lpstr>Arial</vt:lpstr>
      <vt:lpstr>Calibri</vt:lpstr>
      <vt:lpstr>Calibri Light</vt:lpstr>
      <vt:lpstr>Office-tema</vt:lpstr>
      <vt:lpstr>PowerPoint-præsentation</vt:lpstr>
    </vt:vector>
  </TitlesOfParts>
  <Company>Vancouver Community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VCC</dc:creator>
  <cp:lastModifiedBy>studie</cp:lastModifiedBy>
  <cp:revision>9</cp:revision>
  <dcterms:created xsi:type="dcterms:W3CDTF">2014-07-24T07:26:24Z</dcterms:created>
  <dcterms:modified xsi:type="dcterms:W3CDTF">2014-07-25T10:21:23Z</dcterms:modified>
</cp:coreProperties>
</file>