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25C6F3-070A-49D5-AACF-18F5D5F1D747}" v="260" dt="2023-05-05T17:17:31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. Nick" userId="16ce38d5d3aa8e58" providerId="LiveId" clId="{CB25C6F3-070A-49D5-AACF-18F5D5F1D747}"/>
    <pc:docChg chg="undo redo custSel addSld modSld sldOrd">
      <pc:chgData name="B. Nick" userId="16ce38d5d3aa8e58" providerId="LiveId" clId="{CB25C6F3-070A-49D5-AACF-18F5D5F1D747}" dt="2023-05-05T17:27:37.822" v="3892" actId="20577"/>
      <pc:docMkLst>
        <pc:docMk/>
      </pc:docMkLst>
      <pc:sldChg chg="addSp modSp new mod">
        <pc:chgData name="B. Nick" userId="16ce38d5d3aa8e58" providerId="LiveId" clId="{CB25C6F3-070A-49D5-AACF-18F5D5F1D747}" dt="2023-05-05T17:24:21.541" v="3869"/>
        <pc:sldMkLst>
          <pc:docMk/>
          <pc:sldMk cId="133517472" sldId="256"/>
        </pc:sldMkLst>
        <pc:spChg chg="mod">
          <ac:chgData name="B. Nick" userId="16ce38d5d3aa8e58" providerId="LiveId" clId="{CB25C6F3-070A-49D5-AACF-18F5D5F1D747}" dt="2023-05-05T15:31:04.281" v="102" actId="14100"/>
          <ac:spMkLst>
            <pc:docMk/>
            <pc:sldMk cId="133517472" sldId="256"/>
            <ac:spMk id="2" creationId="{A167956C-F040-8445-219A-B3A400699684}"/>
          </ac:spMkLst>
        </pc:spChg>
        <pc:spChg chg="mod">
          <ac:chgData name="B. Nick" userId="16ce38d5d3aa8e58" providerId="LiveId" clId="{CB25C6F3-070A-49D5-AACF-18F5D5F1D747}" dt="2023-05-05T17:24:21.541" v="3869"/>
          <ac:spMkLst>
            <pc:docMk/>
            <pc:sldMk cId="133517472" sldId="256"/>
            <ac:spMk id="3" creationId="{E757AF96-B6A1-16BB-88C6-35E6A79F7D91}"/>
          </ac:spMkLst>
        </pc:spChg>
        <pc:spChg chg="add mod">
          <ac:chgData name="B. Nick" userId="16ce38d5d3aa8e58" providerId="LiveId" clId="{CB25C6F3-070A-49D5-AACF-18F5D5F1D747}" dt="2023-05-05T17:15:58.203" v="3760" actId="20577"/>
          <ac:spMkLst>
            <pc:docMk/>
            <pc:sldMk cId="133517472" sldId="256"/>
            <ac:spMk id="4" creationId="{5EE7A7D3-BCCB-7614-DF7B-A4163639AFD2}"/>
          </ac:spMkLst>
        </pc:spChg>
      </pc:sldChg>
      <pc:sldChg chg="addSp delSp modSp new mod modClrScheme chgLayout">
        <pc:chgData name="B. Nick" userId="16ce38d5d3aa8e58" providerId="LiveId" clId="{CB25C6F3-070A-49D5-AACF-18F5D5F1D747}" dt="2023-05-05T16:59:11.557" v="3065" actId="20577"/>
        <pc:sldMkLst>
          <pc:docMk/>
          <pc:sldMk cId="3917018825" sldId="257"/>
        </pc:sldMkLst>
        <pc:spChg chg="del mod ord">
          <ac:chgData name="B. Nick" userId="16ce38d5d3aa8e58" providerId="LiveId" clId="{CB25C6F3-070A-49D5-AACF-18F5D5F1D747}" dt="2023-05-05T15:37:42.932" v="422" actId="700"/>
          <ac:spMkLst>
            <pc:docMk/>
            <pc:sldMk cId="3917018825" sldId="257"/>
            <ac:spMk id="2" creationId="{6A16D5F8-387D-E173-6901-5FE39FF50693}"/>
          </ac:spMkLst>
        </pc:spChg>
        <pc:spChg chg="del mod ord">
          <ac:chgData name="B. Nick" userId="16ce38d5d3aa8e58" providerId="LiveId" clId="{CB25C6F3-070A-49D5-AACF-18F5D5F1D747}" dt="2023-05-05T15:37:42.932" v="422" actId="700"/>
          <ac:spMkLst>
            <pc:docMk/>
            <pc:sldMk cId="3917018825" sldId="257"/>
            <ac:spMk id="3" creationId="{3998E289-E6CE-3DD8-6FF3-2E68BECF077B}"/>
          </ac:spMkLst>
        </pc:spChg>
        <pc:spChg chg="add mod ord">
          <ac:chgData name="B. Nick" userId="16ce38d5d3aa8e58" providerId="LiveId" clId="{CB25C6F3-070A-49D5-AACF-18F5D5F1D747}" dt="2023-05-05T16:55:33.750" v="2759" actId="1076"/>
          <ac:spMkLst>
            <pc:docMk/>
            <pc:sldMk cId="3917018825" sldId="257"/>
            <ac:spMk id="4" creationId="{09B7DEDF-A430-E1F6-82D6-14A733C2A44F}"/>
          </ac:spMkLst>
        </pc:spChg>
        <pc:spChg chg="add del mod ord">
          <ac:chgData name="B. Nick" userId="16ce38d5d3aa8e58" providerId="LiveId" clId="{CB25C6F3-070A-49D5-AACF-18F5D5F1D747}" dt="2023-05-05T16:31:20.017" v="2037"/>
          <ac:spMkLst>
            <pc:docMk/>
            <pc:sldMk cId="3917018825" sldId="257"/>
            <ac:spMk id="5" creationId="{FA2ECA55-89BD-162B-66C3-D9873C355074}"/>
          </ac:spMkLst>
        </pc:spChg>
        <pc:spChg chg="add del mod ord">
          <ac:chgData name="B. Nick" userId="16ce38d5d3aa8e58" providerId="LiveId" clId="{CB25C6F3-070A-49D5-AACF-18F5D5F1D747}" dt="2023-05-05T16:49:48.079" v="2648"/>
          <ac:spMkLst>
            <pc:docMk/>
            <pc:sldMk cId="3917018825" sldId="257"/>
            <ac:spMk id="6" creationId="{98233A34-B5D4-03D7-2D02-0A37BADC526F}"/>
          </ac:spMkLst>
        </pc:spChg>
        <pc:spChg chg="add mod">
          <ac:chgData name="B. Nick" userId="16ce38d5d3aa8e58" providerId="LiveId" clId="{CB25C6F3-070A-49D5-AACF-18F5D5F1D747}" dt="2023-05-05T16:59:11.557" v="3065" actId="20577"/>
          <ac:spMkLst>
            <pc:docMk/>
            <pc:sldMk cId="3917018825" sldId="257"/>
            <ac:spMk id="9" creationId="{DCF8F4A5-69FE-2CA2-A567-C602A7128FFE}"/>
          </ac:spMkLst>
        </pc:spChg>
        <pc:graphicFrameChg chg="add mod">
          <ac:chgData name="B. Nick" userId="16ce38d5d3aa8e58" providerId="LiveId" clId="{CB25C6F3-070A-49D5-AACF-18F5D5F1D747}" dt="2023-05-05T16:55:39.781" v="2760" actId="1076"/>
          <ac:graphicFrameMkLst>
            <pc:docMk/>
            <pc:sldMk cId="3917018825" sldId="257"/>
            <ac:graphicFrameMk id="7" creationId="{8652E5A5-FCCB-4589-AD81-5D3668D1456B}"/>
          </ac:graphicFrameMkLst>
        </pc:graphicFrameChg>
        <pc:graphicFrameChg chg="add mod">
          <ac:chgData name="B. Nick" userId="16ce38d5d3aa8e58" providerId="LiveId" clId="{CB25C6F3-070A-49D5-AACF-18F5D5F1D747}" dt="2023-05-05T16:55:39.781" v="2760" actId="1076"/>
          <ac:graphicFrameMkLst>
            <pc:docMk/>
            <pc:sldMk cId="3917018825" sldId="257"/>
            <ac:graphicFrameMk id="8" creationId="{991287B8-B335-46C8-8527-2675501DFB88}"/>
          </ac:graphicFrameMkLst>
        </pc:graphicFrameChg>
      </pc:sldChg>
      <pc:sldChg chg="addSp delSp modSp new mod ord modClrScheme chgLayout">
        <pc:chgData name="B. Nick" userId="16ce38d5d3aa8e58" providerId="LiveId" clId="{CB25C6F3-070A-49D5-AACF-18F5D5F1D747}" dt="2023-05-05T17:26:44.689" v="3871" actId="20577"/>
        <pc:sldMkLst>
          <pc:docMk/>
          <pc:sldMk cId="1684771318" sldId="258"/>
        </pc:sldMkLst>
        <pc:spChg chg="del mod ord">
          <ac:chgData name="B. Nick" userId="16ce38d5d3aa8e58" providerId="LiveId" clId="{CB25C6F3-070A-49D5-AACF-18F5D5F1D747}" dt="2023-05-05T15:37:58.601" v="426" actId="700"/>
          <ac:spMkLst>
            <pc:docMk/>
            <pc:sldMk cId="1684771318" sldId="258"/>
            <ac:spMk id="2" creationId="{FBAC1528-C0E3-2700-6E9C-4038696F6982}"/>
          </ac:spMkLst>
        </pc:spChg>
        <pc:spChg chg="del mod ord">
          <ac:chgData name="B. Nick" userId="16ce38d5d3aa8e58" providerId="LiveId" clId="{CB25C6F3-070A-49D5-AACF-18F5D5F1D747}" dt="2023-05-05T15:37:58.601" v="426" actId="700"/>
          <ac:spMkLst>
            <pc:docMk/>
            <pc:sldMk cId="1684771318" sldId="258"/>
            <ac:spMk id="3" creationId="{9BDE225C-B49A-2D7D-A71F-29B5A16F3ED7}"/>
          </ac:spMkLst>
        </pc:spChg>
        <pc:spChg chg="del">
          <ac:chgData name="B. Nick" userId="16ce38d5d3aa8e58" providerId="LiveId" clId="{CB25C6F3-070A-49D5-AACF-18F5D5F1D747}" dt="2023-05-05T15:37:58.601" v="426" actId="700"/>
          <ac:spMkLst>
            <pc:docMk/>
            <pc:sldMk cId="1684771318" sldId="258"/>
            <ac:spMk id="4" creationId="{4DFCACCB-5B9F-B311-DB60-7C6C1382253A}"/>
          </ac:spMkLst>
        </pc:spChg>
        <pc:spChg chg="add mod ord">
          <ac:chgData name="B. Nick" userId="16ce38d5d3aa8e58" providerId="LiveId" clId="{CB25C6F3-070A-49D5-AACF-18F5D5F1D747}" dt="2023-05-05T15:41:18.559" v="672" actId="1076"/>
          <ac:spMkLst>
            <pc:docMk/>
            <pc:sldMk cId="1684771318" sldId="258"/>
            <ac:spMk id="5" creationId="{9713D572-7723-7009-74B9-BA981F6477A3}"/>
          </ac:spMkLst>
        </pc:spChg>
        <pc:spChg chg="add del mod ord">
          <ac:chgData name="B. Nick" userId="16ce38d5d3aa8e58" providerId="LiveId" clId="{CB25C6F3-070A-49D5-AACF-18F5D5F1D747}" dt="2023-05-05T15:38:06.401" v="428"/>
          <ac:spMkLst>
            <pc:docMk/>
            <pc:sldMk cId="1684771318" sldId="258"/>
            <ac:spMk id="6" creationId="{2C2C799A-D38C-5F12-1DD2-7B30A10A03BC}"/>
          </ac:spMkLst>
        </pc:spChg>
        <pc:spChg chg="add mod">
          <ac:chgData name="B. Nick" userId="16ce38d5d3aa8e58" providerId="LiveId" clId="{CB25C6F3-070A-49D5-AACF-18F5D5F1D747}" dt="2023-05-05T17:26:44.689" v="3871" actId="20577"/>
          <ac:spMkLst>
            <pc:docMk/>
            <pc:sldMk cId="1684771318" sldId="258"/>
            <ac:spMk id="8" creationId="{FE9E97EE-4994-6D37-CD28-8BD1B797DF6B}"/>
          </ac:spMkLst>
        </pc:spChg>
        <pc:graphicFrameChg chg="add mod">
          <ac:chgData name="B. Nick" userId="16ce38d5d3aa8e58" providerId="LiveId" clId="{CB25C6F3-070A-49D5-AACF-18F5D5F1D747}" dt="2023-05-05T15:41:23.782" v="673" actId="14100"/>
          <ac:graphicFrameMkLst>
            <pc:docMk/>
            <pc:sldMk cId="1684771318" sldId="258"/>
            <ac:graphicFrameMk id="7" creationId="{AC9B8D05-022F-F5DF-10EB-3250B7022B22}"/>
          </ac:graphicFrameMkLst>
        </pc:graphicFrameChg>
      </pc:sldChg>
      <pc:sldChg chg="addSp delSp modSp new mod modClrScheme chgLayout">
        <pc:chgData name="B. Nick" userId="16ce38d5d3aa8e58" providerId="LiveId" clId="{CB25C6F3-070A-49D5-AACF-18F5D5F1D747}" dt="2023-05-05T17:26:47.988" v="3872" actId="20577"/>
        <pc:sldMkLst>
          <pc:docMk/>
          <pc:sldMk cId="1228256284" sldId="259"/>
        </pc:sldMkLst>
        <pc:spChg chg="del mod ord">
          <ac:chgData name="B. Nick" userId="16ce38d5d3aa8e58" providerId="LiveId" clId="{CB25C6F3-070A-49D5-AACF-18F5D5F1D747}" dt="2023-05-05T15:42:02.010" v="675" actId="700"/>
          <ac:spMkLst>
            <pc:docMk/>
            <pc:sldMk cId="1228256284" sldId="259"/>
            <ac:spMk id="2" creationId="{68E1F7A7-DC35-1915-B6CE-BB3EA49C427C}"/>
          </ac:spMkLst>
        </pc:spChg>
        <pc:spChg chg="del mod ord">
          <ac:chgData name="B. Nick" userId="16ce38d5d3aa8e58" providerId="LiveId" clId="{CB25C6F3-070A-49D5-AACF-18F5D5F1D747}" dt="2023-05-05T15:42:02.010" v="675" actId="700"/>
          <ac:spMkLst>
            <pc:docMk/>
            <pc:sldMk cId="1228256284" sldId="259"/>
            <ac:spMk id="3" creationId="{23D9EAD8-B169-AF4C-3A75-EE0FCF89B1CF}"/>
          </ac:spMkLst>
        </pc:spChg>
        <pc:spChg chg="add mod ord">
          <ac:chgData name="B. Nick" userId="16ce38d5d3aa8e58" providerId="LiveId" clId="{CB25C6F3-070A-49D5-AACF-18F5D5F1D747}" dt="2023-05-05T17:17:19.203" v="3773" actId="1076"/>
          <ac:spMkLst>
            <pc:docMk/>
            <pc:sldMk cId="1228256284" sldId="259"/>
            <ac:spMk id="4" creationId="{E0033B0B-A9C3-ED1C-C817-A59C75631CFD}"/>
          </ac:spMkLst>
        </pc:spChg>
        <pc:spChg chg="add del mod ord">
          <ac:chgData name="B. Nick" userId="16ce38d5d3aa8e58" providerId="LiveId" clId="{CB25C6F3-070A-49D5-AACF-18F5D5F1D747}" dt="2023-05-05T17:17:08.616" v="3770" actId="478"/>
          <ac:spMkLst>
            <pc:docMk/>
            <pc:sldMk cId="1228256284" sldId="259"/>
            <ac:spMk id="5" creationId="{EFE06EAB-7FEA-02A8-3E7B-5ACA2CCC6890}"/>
          </ac:spMkLst>
        </pc:spChg>
        <pc:spChg chg="add del mod ord">
          <ac:chgData name="B. Nick" userId="16ce38d5d3aa8e58" providerId="LiveId" clId="{CB25C6F3-070A-49D5-AACF-18F5D5F1D747}" dt="2023-05-05T15:42:06.964" v="677"/>
          <ac:spMkLst>
            <pc:docMk/>
            <pc:sldMk cId="1228256284" sldId="259"/>
            <ac:spMk id="6" creationId="{DCA16019-7C35-6B5C-3315-539228EAE2C1}"/>
          </ac:spMkLst>
        </pc:spChg>
        <pc:spChg chg="add del mod ord">
          <ac:chgData name="B. Nick" userId="16ce38d5d3aa8e58" providerId="LiveId" clId="{CB25C6F3-070A-49D5-AACF-18F5D5F1D747}" dt="2023-05-05T17:17:24.339" v="3774" actId="478"/>
          <ac:spMkLst>
            <pc:docMk/>
            <pc:sldMk cId="1228256284" sldId="259"/>
            <ac:spMk id="7" creationId="{FF28F983-2CD4-4795-197A-064908EC6818}"/>
          </ac:spMkLst>
        </pc:spChg>
        <pc:spChg chg="add del mod ord">
          <ac:chgData name="B. Nick" userId="16ce38d5d3aa8e58" providerId="LiveId" clId="{CB25C6F3-070A-49D5-AACF-18F5D5F1D747}" dt="2023-05-05T15:42:45.236" v="688"/>
          <ac:spMkLst>
            <pc:docMk/>
            <pc:sldMk cId="1228256284" sldId="259"/>
            <ac:spMk id="8" creationId="{53C8809C-8CF3-68B5-6068-5D7C340BF786}"/>
          </ac:spMkLst>
        </pc:spChg>
        <pc:spChg chg="add mod">
          <ac:chgData name="B. Nick" userId="16ce38d5d3aa8e58" providerId="LiveId" clId="{CB25C6F3-070A-49D5-AACF-18F5D5F1D747}" dt="2023-05-05T17:26:47.988" v="3872" actId="20577"/>
          <ac:spMkLst>
            <pc:docMk/>
            <pc:sldMk cId="1228256284" sldId="259"/>
            <ac:spMk id="11" creationId="{6D30545F-B240-0F54-40C4-8DDC9AF3D276}"/>
          </ac:spMkLst>
        </pc:spChg>
        <pc:graphicFrameChg chg="add mod ord">
          <ac:chgData name="B. Nick" userId="16ce38d5d3aa8e58" providerId="LiveId" clId="{CB25C6F3-070A-49D5-AACF-18F5D5F1D747}" dt="2023-05-05T17:17:44.463" v="3781" actId="1076"/>
          <ac:graphicFrameMkLst>
            <pc:docMk/>
            <pc:sldMk cId="1228256284" sldId="259"/>
            <ac:graphicFrameMk id="9" creationId="{B53A06C6-1FF5-4B3E-BEEE-B2A2655A2BCC}"/>
          </ac:graphicFrameMkLst>
        </pc:graphicFrameChg>
        <pc:graphicFrameChg chg="add mod ord">
          <ac:chgData name="B. Nick" userId="16ce38d5d3aa8e58" providerId="LiveId" clId="{CB25C6F3-070A-49D5-AACF-18F5D5F1D747}" dt="2023-05-05T17:17:47.090" v="3782" actId="1076"/>
          <ac:graphicFrameMkLst>
            <pc:docMk/>
            <pc:sldMk cId="1228256284" sldId="259"/>
            <ac:graphicFrameMk id="10" creationId="{5932E9CF-FF1B-4BF7-99CB-0DD2CA658328}"/>
          </ac:graphicFrameMkLst>
        </pc:graphicFrameChg>
      </pc:sldChg>
      <pc:sldChg chg="addSp delSp modSp new mod modClrScheme chgLayout">
        <pc:chgData name="B. Nick" userId="16ce38d5d3aa8e58" providerId="LiveId" clId="{CB25C6F3-070A-49D5-AACF-18F5D5F1D747}" dt="2023-05-05T17:26:51.674" v="3873" actId="20577"/>
        <pc:sldMkLst>
          <pc:docMk/>
          <pc:sldMk cId="2215640189" sldId="260"/>
        </pc:sldMkLst>
        <pc:spChg chg="del mod ord">
          <ac:chgData name="B. Nick" userId="16ce38d5d3aa8e58" providerId="LiveId" clId="{CB25C6F3-070A-49D5-AACF-18F5D5F1D747}" dt="2023-05-05T15:53:53.605" v="949" actId="700"/>
          <ac:spMkLst>
            <pc:docMk/>
            <pc:sldMk cId="2215640189" sldId="260"/>
            <ac:spMk id="2" creationId="{5528BEC1-866E-F215-D4BD-5EDB48E49014}"/>
          </ac:spMkLst>
        </pc:spChg>
        <pc:spChg chg="del">
          <ac:chgData name="B. Nick" userId="16ce38d5d3aa8e58" providerId="LiveId" clId="{CB25C6F3-070A-49D5-AACF-18F5D5F1D747}" dt="2023-05-05T15:53:53.605" v="949" actId="700"/>
          <ac:spMkLst>
            <pc:docMk/>
            <pc:sldMk cId="2215640189" sldId="260"/>
            <ac:spMk id="3" creationId="{04FD66DE-4F8C-6718-6D15-0298B661ACD7}"/>
          </ac:spMkLst>
        </pc:spChg>
        <pc:spChg chg="del mod ord">
          <ac:chgData name="B. Nick" userId="16ce38d5d3aa8e58" providerId="LiveId" clId="{CB25C6F3-070A-49D5-AACF-18F5D5F1D747}" dt="2023-05-05T15:53:53.605" v="949" actId="700"/>
          <ac:spMkLst>
            <pc:docMk/>
            <pc:sldMk cId="2215640189" sldId="260"/>
            <ac:spMk id="4" creationId="{F8689293-03E3-F614-83D4-BCE3B5EA39DD}"/>
          </ac:spMkLst>
        </pc:spChg>
        <pc:spChg chg="del">
          <ac:chgData name="B. Nick" userId="16ce38d5d3aa8e58" providerId="LiveId" clId="{CB25C6F3-070A-49D5-AACF-18F5D5F1D747}" dt="2023-05-05T15:53:53.605" v="949" actId="700"/>
          <ac:spMkLst>
            <pc:docMk/>
            <pc:sldMk cId="2215640189" sldId="260"/>
            <ac:spMk id="5" creationId="{FD44BF34-7371-6D16-9B53-ADBC4B4E8956}"/>
          </ac:spMkLst>
        </pc:spChg>
        <pc:spChg chg="del">
          <ac:chgData name="B. Nick" userId="16ce38d5d3aa8e58" providerId="LiveId" clId="{CB25C6F3-070A-49D5-AACF-18F5D5F1D747}" dt="2023-05-05T15:53:53.605" v="949" actId="700"/>
          <ac:spMkLst>
            <pc:docMk/>
            <pc:sldMk cId="2215640189" sldId="260"/>
            <ac:spMk id="6" creationId="{D2E0A51E-2FF5-0A48-7C49-FFBE4DF8F0EE}"/>
          </ac:spMkLst>
        </pc:spChg>
        <pc:spChg chg="add mod ord">
          <ac:chgData name="B. Nick" userId="16ce38d5d3aa8e58" providerId="LiveId" clId="{CB25C6F3-070A-49D5-AACF-18F5D5F1D747}" dt="2023-05-05T16:47:57.964" v="2637" actId="1076"/>
          <ac:spMkLst>
            <pc:docMk/>
            <pc:sldMk cId="2215640189" sldId="260"/>
            <ac:spMk id="7" creationId="{54789AD1-6E8E-A378-4263-62055F2CBEF1}"/>
          </ac:spMkLst>
        </pc:spChg>
        <pc:spChg chg="add del mod ord">
          <ac:chgData name="B. Nick" userId="16ce38d5d3aa8e58" providerId="LiveId" clId="{CB25C6F3-070A-49D5-AACF-18F5D5F1D747}" dt="2023-05-05T15:53:55.416" v="951"/>
          <ac:spMkLst>
            <pc:docMk/>
            <pc:sldMk cId="2215640189" sldId="260"/>
            <ac:spMk id="8" creationId="{AFBE8F25-4B8E-E427-804B-1F148725CBF3}"/>
          </ac:spMkLst>
        </pc:spChg>
        <pc:spChg chg="add mod">
          <ac:chgData name="B. Nick" userId="16ce38d5d3aa8e58" providerId="LiveId" clId="{CB25C6F3-070A-49D5-AACF-18F5D5F1D747}" dt="2023-05-05T17:26:51.674" v="3873" actId="20577"/>
          <ac:spMkLst>
            <pc:docMk/>
            <pc:sldMk cId="2215640189" sldId="260"/>
            <ac:spMk id="10" creationId="{240A4998-3DCA-E8C9-97A6-6FAFEFA36AD1}"/>
          </ac:spMkLst>
        </pc:spChg>
        <pc:spChg chg="add del mod">
          <ac:chgData name="B. Nick" userId="16ce38d5d3aa8e58" providerId="LiveId" clId="{CB25C6F3-070A-49D5-AACF-18F5D5F1D747}" dt="2023-05-05T16:46:06.252" v="2621"/>
          <ac:spMkLst>
            <pc:docMk/>
            <pc:sldMk cId="2215640189" sldId="260"/>
            <ac:spMk id="13" creationId="{40B581EA-EF38-C0AD-68B1-8344612FB4C4}"/>
          </ac:spMkLst>
        </pc:spChg>
        <pc:graphicFrameChg chg="add del mod">
          <ac:chgData name="B. Nick" userId="16ce38d5d3aa8e58" providerId="LiveId" clId="{CB25C6F3-070A-49D5-AACF-18F5D5F1D747}" dt="2023-05-05T16:46:04.540" v="2619" actId="478"/>
          <ac:graphicFrameMkLst>
            <pc:docMk/>
            <pc:sldMk cId="2215640189" sldId="260"/>
            <ac:graphicFrameMk id="9" creationId="{8B3C7DA5-62F1-4754-9B4A-8BF30D6E9FB7}"/>
          </ac:graphicFrameMkLst>
        </pc:graphicFrameChg>
        <pc:graphicFrameChg chg="add mod">
          <ac:chgData name="B. Nick" userId="16ce38d5d3aa8e58" providerId="LiveId" clId="{CB25C6F3-070A-49D5-AACF-18F5D5F1D747}" dt="2023-05-05T16:46:02.685" v="2618"/>
          <ac:graphicFrameMkLst>
            <pc:docMk/>
            <pc:sldMk cId="2215640189" sldId="260"/>
            <ac:graphicFrameMk id="11" creationId="{0021AAB3-982E-48A6-9551-9CCCDD84DFC8}"/>
          </ac:graphicFrameMkLst>
        </pc:graphicFrameChg>
        <pc:graphicFrameChg chg="add mod">
          <ac:chgData name="B. Nick" userId="16ce38d5d3aa8e58" providerId="LiveId" clId="{CB25C6F3-070A-49D5-AACF-18F5D5F1D747}" dt="2023-05-05T16:48:59.093" v="2646" actId="207"/>
          <ac:graphicFrameMkLst>
            <pc:docMk/>
            <pc:sldMk cId="2215640189" sldId="260"/>
            <ac:graphicFrameMk id="14" creationId="{0021AAB3-982E-48A6-9551-9CCCDD84DFC8}"/>
          </ac:graphicFrameMkLst>
        </pc:graphicFrameChg>
      </pc:sldChg>
      <pc:sldChg chg="addSp delSp modSp new mod">
        <pc:chgData name="B. Nick" userId="16ce38d5d3aa8e58" providerId="LiveId" clId="{CB25C6F3-070A-49D5-AACF-18F5D5F1D747}" dt="2023-05-05T17:27:22.215" v="3891" actId="20577"/>
        <pc:sldMkLst>
          <pc:docMk/>
          <pc:sldMk cId="4258485780" sldId="261"/>
        </pc:sldMkLst>
        <pc:spChg chg="mod">
          <ac:chgData name="B. Nick" userId="16ce38d5d3aa8e58" providerId="LiveId" clId="{CB25C6F3-070A-49D5-AACF-18F5D5F1D747}" dt="2023-05-05T16:05:04.797" v="1694" actId="1076"/>
          <ac:spMkLst>
            <pc:docMk/>
            <pc:sldMk cId="4258485780" sldId="261"/>
            <ac:spMk id="2" creationId="{3FB8DB7E-8997-7744-79B6-E0C36880116C}"/>
          </ac:spMkLst>
        </pc:spChg>
        <pc:spChg chg="del">
          <ac:chgData name="B. Nick" userId="16ce38d5d3aa8e58" providerId="LiveId" clId="{CB25C6F3-070A-49D5-AACF-18F5D5F1D747}" dt="2023-05-05T15:59:07.649" v="1098"/>
          <ac:spMkLst>
            <pc:docMk/>
            <pc:sldMk cId="4258485780" sldId="261"/>
            <ac:spMk id="3" creationId="{4572E542-5C5F-DC8B-58F7-F98DB24B169E}"/>
          </ac:spMkLst>
        </pc:spChg>
        <pc:spChg chg="add mod">
          <ac:chgData name="B. Nick" userId="16ce38d5d3aa8e58" providerId="LiveId" clId="{CB25C6F3-070A-49D5-AACF-18F5D5F1D747}" dt="2023-05-05T17:27:22.215" v="3891" actId="20577"/>
          <ac:spMkLst>
            <pc:docMk/>
            <pc:sldMk cId="4258485780" sldId="261"/>
            <ac:spMk id="5" creationId="{28612D2C-F3D1-057F-9A84-0D11C5814A47}"/>
          </ac:spMkLst>
        </pc:spChg>
        <pc:graphicFrameChg chg="add mod">
          <ac:chgData name="B. Nick" userId="16ce38d5d3aa8e58" providerId="LiveId" clId="{CB25C6F3-070A-49D5-AACF-18F5D5F1D747}" dt="2023-05-05T16:05:07.579" v="1695" actId="1076"/>
          <ac:graphicFrameMkLst>
            <pc:docMk/>
            <pc:sldMk cId="4258485780" sldId="261"/>
            <ac:graphicFrameMk id="4" creationId="{FD3061E3-C639-8A2A-4F52-AFAB133B4F09}"/>
          </ac:graphicFrameMkLst>
        </pc:graphicFrameChg>
      </pc:sldChg>
      <pc:sldChg chg="addSp delSp modSp new mod">
        <pc:chgData name="B. Nick" userId="16ce38d5d3aa8e58" providerId="LiveId" clId="{CB25C6F3-070A-49D5-AACF-18F5D5F1D747}" dt="2023-05-05T17:27:37.822" v="3892" actId="20577"/>
        <pc:sldMkLst>
          <pc:docMk/>
          <pc:sldMk cId="1337733110" sldId="262"/>
        </pc:sldMkLst>
        <pc:spChg chg="mod">
          <ac:chgData name="B. Nick" userId="16ce38d5d3aa8e58" providerId="LiveId" clId="{CB25C6F3-070A-49D5-AACF-18F5D5F1D747}" dt="2023-05-05T16:06:30.346" v="1716" actId="27636"/>
          <ac:spMkLst>
            <pc:docMk/>
            <pc:sldMk cId="1337733110" sldId="262"/>
            <ac:spMk id="2" creationId="{579EEB3A-ED48-9D98-874B-FC174675F373}"/>
          </ac:spMkLst>
        </pc:spChg>
        <pc:spChg chg="del">
          <ac:chgData name="B. Nick" userId="16ce38d5d3aa8e58" providerId="LiveId" clId="{CB25C6F3-070A-49D5-AACF-18F5D5F1D747}" dt="2023-05-05T16:06:15.348" v="1711"/>
          <ac:spMkLst>
            <pc:docMk/>
            <pc:sldMk cId="1337733110" sldId="262"/>
            <ac:spMk id="3" creationId="{43045C65-A4EB-2011-D4A2-06C7B4FCF0B1}"/>
          </ac:spMkLst>
        </pc:spChg>
        <pc:spChg chg="add mod">
          <ac:chgData name="B. Nick" userId="16ce38d5d3aa8e58" providerId="LiveId" clId="{CB25C6F3-070A-49D5-AACF-18F5D5F1D747}" dt="2023-05-05T17:27:37.822" v="3892" actId="20577"/>
          <ac:spMkLst>
            <pc:docMk/>
            <pc:sldMk cId="1337733110" sldId="262"/>
            <ac:spMk id="5" creationId="{4F7E6496-4EE3-F541-DA96-C35A3A507DE8}"/>
          </ac:spMkLst>
        </pc:spChg>
        <pc:graphicFrameChg chg="add mod">
          <ac:chgData name="B. Nick" userId="16ce38d5d3aa8e58" providerId="LiveId" clId="{CB25C6F3-070A-49D5-AACF-18F5D5F1D747}" dt="2023-05-05T16:06:39" v="1718" actId="1076"/>
          <ac:graphicFrameMkLst>
            <pc:docMk/>
            <pc:sldMk cId="1337733110" sldId="262"/>
            <ac:graphicFrameMk id="4" creationId="{FC16A505-9E48-8983-925F-1ED574E6DD03}"/>
          </ac:graphicFrameMkLst>
        </pc:graphicFrameChg>
      </pc:sldChg>
      <pc:sldChg chg="addSp delSp modSp new mod">
        <pc:chgData name="B. Nick" userId="16ce38d5d3aa8e58" providerId="LiveId" clId="{CB25C6F3-070A-49D5-AACF-18F5D5F1D747}" dt="2023-05-05T16:41:25.652" v="2615" actId="27636"/>
        <pc:sldMkLst>
          <pc:docMk/>
          <pc:sldMk cId="272008691" sldId="263"/>
        </pc:sldMkLst>
        <pc:spChg chg="mod">
          <ac:chgData name="B. Nick" userId="16ce38d5d3aa8e58" providerId="LiveId" clId="{CB25C6F3-070A-49D5-AACF-18F5D5F1D747}" dt="2023-05-05T16:35:21.704" v="2096" actId="1076"/>
          <ac:spMkLst>
            <pc:docMk/>
            <pc:sldMk cId="272008691" sldId="263"/>
            <ac:spMk id="2" creationId="{E199C3D4-125C-1EAF-0FC8-61F9942523FC}"/>
          </ac:spMkLst>
        </pc:spChg>
        <pc:spChg chg="del">
          <ac:chgData name="B. Nick" userId="16ce38d5d3aa8e58" providerId="LiveId" clId="{CB25C6F3-070A-49D5-AACF-18F5D5F1D747}" dt="2023-05-05T16:33:20.540" v="2085"/>
          <ac:spMkLst>
            <pc:docMk/>
            <pc:sldMk cId="272008691" sldId="263"/>
            <ac:spMk id="3" creationId="{E42F5380-99CA-B334-4C3A-D8DA77A84A19}"/>
          </ac:spMkLst>
        </pc:spChg>
        <pc:spChg chg="add mod">
          <ac:chgData name="B. Nick" userId="16ce38d5d3aa8e58" providerId="LiveId" clId="{CB25C6F3-070A-49D5-AACF-18F5D5F1D747}" dt="2023-05-05T16:41:25.652" v="2615" actId="27636"/>
          <ac:spMkLst>
            <pc:docMk/>
            <pc:sldMk cId="272008691" sldId="263"/>
            <ac:spMk id="5" creationId="{07EFAF46-9E23-1711-A285-1083816ADBEE}"/>
          </ac:spMkLst>
        </pc:spChg>
        <pc:graphicFrameChg chg="add mod">
          <ac:chgData name="B. Nick" userId="16ce38d5d3aa8e58" providerId="LiveId" clId="{CB25C6F3-070A-49D5-AACF-18F5D5F1D747}" dt="2023-05-05T16:40:14.793" v="2586" actId="14100"/>
          <ac:graphicFrameMkLst>
            <pc:docMk/>
            <pc:sldMk cId="272008691" sldId="263"/>
            <ac:graphicFrameMk id="4" creationId="{5BF9A715-A6C8-41BD-9A44-D0AE6170CF39}"/>
          </ac:graphicFrameMkLst>
        </pc:graphicFrameChg>
      </pc:sldChg>
      <pc:sldChg chg="addSp delSp modSp new mod">
        <pc:chgData name="B. Nick" userId="16ce38d5d3aa8e58" providerId="LiveId" clId="{CB25C6F3-070A-49D5-AACF-18F5D5F1D747}" dt="2023-05-05T17:06:13.168" v="3532" actId="27636"/>
        <pc:sldMkLst>
          <pc:docMk/>
          <pc:sldMk cId="2255082172" sldId="264"/>
        </pc:sldMkLst>
        <pc:spChg chg="mod">
          <ac:chgData name="B. Nick" userId="16ce38d5d3aa8e58" providerId="LiveId" clId="{CB25C6F3-070A-49D5-AACF-18F5D5F1D747}" dt="2023-05-05T17:02:05.035" v="3117" actId="1076"/>
          <ac:spMkLst>
            <pc:docMk/>
            <pc:sldMk cId="2255082172" sldId="264"/>
            <ac:spMk id="2" creationId="{2F8DB85C-EE8F-A43E-9F3F-96704027F55E}"/>
          </ac:spMkLst>
        </pc:spChg>
        <pc:spChg chg="del">
          <ac:chgData name="B. Nick" userId="16ce38d5d3aa8e58" providerId="LiveId" clId="{CB25C6F3-070A-49D5-AACF-18F5D5F1D747}" dt="2023-05-05T16:59:31.702" v="3068"/>
          <ac:spMkLst>
            <pc:docMk/>
            <pc:sldMk cId="2255082172" sldId="264"/>
            <ac:spMk id="3" creationId="{1C643C76-0105-4CDB-02B2-DA771F9C555D}"/>
          </ac:spMkLst>
        </pc:spChg>
        <pc:spChg chg="del">
          <ac:chgData name="B. Nick" userId="16ce38d5d3aa8e58" providerId="LiveId" clId="{CB25C6F3-070A-49D5-AACF-18F5D5F1D747}" dt="2023-05-05T16:59:37.117" v="3070"/>
          <ac:spMkLst>
            <pc:docMk/>
            <pc:sldMk cId="2255082172" sldId="264"/>
            <ac:spMk id="4" creationId="{A5DB3B62-449E-B3E3-C245-4347A24C5AB5}"/>
          </ac:spMkLst>
        </pc:spChg>
        <pc:spChg chg="add mod">
          <ac:chgData name="B. Nick" userId="16ce38d5d3aa8e58" providerId="LiveId" clId="{CB25C6F3-070A-49D5-AACF-18F5D5F1D747}" dt="2023-05-05T17:06:13.168" v="3532" actId="27636"/>
          <ac:spMkLst>
            <pc:docMk/>
            <pc:sldMk cId="2255082172" sldId="264"/>
            <ac:spMk id="7" creationId="{0FC887A2-EC75-4485-4DA4-2822DA206B65}"/>
          </ac:spMkLst>
        </pc:spChg>
        <pc:spChg chg="add del mod">
          <ac:chgData name="B. Nick" userId="16ce38d5d3aa8e58" providerId="LiveId" clId="{CB25C6F3-070A-49D5-AACF-18F5D5F1D747}" dt="2023-05-05T17:04:40.291" v="3399"/>
          <ac:spMkLst>
            <pc:docMk/>
            <pc:sldMk cId="2255082172" sldId="264"/>
            <ac:spMk id="8" creationId="{E5D608EB-6560-EF7C-3BAD-4ECDC18D6323}"/>
          </ac:spMkLst>
        </pc:spChg>
        <pc:graphicFrameChg chg="add mod">
          <ac:chgData name="B. Nick" userId="16ce38d5d3aa8e58" providerId="LiveId" clId="{CB25C6F3-070A-49D5-AACF-18F5D5F1D747}" dt="2023-05-05T17:06:09.425" v="3530" actId="14100"/>
          <ac:graphicFrameMkLst>
            <pc:docMk/>
            <pc:sldMk cId="2255082172" sldId="264"/>
            <ac:graphicFrameMk id="5" creationId="{A6BB4EEC-9CB5-9B3C-A595-361B1565EE87}"/>
          </ac:graphicFrameMkLst>
        </pc:graphicFrameChg>
        <pc:graphicFrameChg chg="add mod">
          <ac:chgData name="B. Nick" userId="16ce38d5d3aa8e58" providerId="LiveId" clId="{CB25C6F3-070A-49D5-AACF-18F5D5F1D747}" dt="2023-05-05T17:06:09.425" v="3530" actId="14100"/>
          <ac:graphicFrameMkLst>
            <pc:docMk/>
            <pc:sldMk cId="2255082172" sldId="264"/>
            <ac:graphicFrameMk id="6" creationId="{08602399-307F-57F7-D971-274713A28F17}"/>
          </ac:graphicFrameMkLst>
        </pc:graphicFrameChg>
      </pc:sldChg>
      <pc:sldChg chg="addSp delSp modSp new mod setBg modClrScheme chgLayout">
        <pc:chgData name="B. Nick" userId="16ce38d5d3aa8e58" providerId="LiveId" clId="{CB25C6F3-070A-49D5-AACF-18F5D5F1D747}" dt="2023-05-05T17:22:06.718" v="3814" actId="20577"/>
        <pc:sldMkLst>
          <pc:docMk/>
          <pc:sldMk cId="755254728" sldId="265"/>
        </pc:sldMkLst>
        <pc:spChg chg="del mod ord">
          <ac:chgData name="B. Nick" userId="16ce38d5d3aa8e58" providerId="LiveId" clId="{CB25C6F3-070A-49D5-AACF-18F5D5F1D747}" dt="2023-05-05T17:07:49.606" v="3534" actId="700"/>
          <ac:spMkLst>
            <pc:docMk/>
            <pc:sldMk cId="755254728" sldId="265"/>
            <ac:spMk id="2" creationId="{C974D3EF-F5D3-2135-B015-0A1BBBFF06E3}"/>
          </ac:spMkLst>
        </pc:spChg>
        <pc:spChg chg="del mod ord">
          <ac:chgData name="B. Nick" userId="16ce38d5d3aa8e58" providerId="LiveId" clId="{CB25C6F3-070A-49D5-AACF-18F5D5F1D747}" dt="2023-05-05T17:07:49.606" v="3534" actId="700"/>
          <ac:spMkLst>
            <pc:docMk/>
            <pc:sldMk cId="755254728" sldId="265"/>
            <ac:spMk id="3" creationId="{98E5AA1E-ED3F-FEC3-CA0C-6064CDF8CFBB}"/>
          </ac:spMkLst>
        </pc:spChg>
        <pc:spChg chg="del mod ord">
          <ac:chgData name="B. Nick" userId="16ce38d5d3aa8e58" providerId="LiveId" clId="{CB25C6F3-070A-49D5-AACF-18F5D5F1D747}" dt="2023-05-05T17:07:49.606" v="3534" actId="700"/>
          <ac:spMkLst>
            <pc:docMk/>
            <pc:sldMk cId="755254728" sldId="265"/>
            <ac:spMk id="4" creationId="{9B82BE12-C73F-FEC9-FE5F-2545BA27DC0B}"/>
          </ac:spMkLst>
        </pc:spChg>
        <pc:spChg chg="add mod ord">
          <ac:chgData name="B. Nick" userId="16ce38d5d3aa8e58" providerId="LiveId" clId="{CB25C6F3-070A-49D5-AACF-18F5D5F1D747}" dt="2023-05-05T17:22:06.718" v="3814" actId="20577"/>
          <ac:spMkLst>
            <pc:docMk/>
            <pc:sldMk cId="755254728" sldId="265"/>
            <ac:spMk id="5" creationId="{4DB8D73D-0E09-0E0A-6043-6BD130A1E62F}"/>
          </ac:spMkLst>
        </pc:spChg>
        <pc:spChg chg="add del mod ord">
          <ac:chgData name="B. Nick" userId="16ce38d5d3aa8e58" providerId="LiveId" clId="{CB25C6F3-070A-49D5-AACF-18F5D5F1D747}" dt="2023-05-05T17:12:36.576" v="3704" actId="931"/>
          <ac:spMkLst>
            <pc:docMk/>
            <pc:sldMk cId="755254728" sldId="265"/>
            <ac:spMk id="6" creationId="{DEB6D59C-1B04-88D1-63A5-09856C7D1EA1}"/>
          </ac:spMkLst>
        </pc:spChg>
        <pc:spChg chg="add mod ord">
          <ac:chgData name="B. Nick" userId="16ce38d5d3aa8e58" providerId="LiveId" clId="{CB25C6F3-070A-49D5-AACF-18F5D5F1D747}" dt="2023-05-05T17:14:21.220" v="3739" actId="1076"/>
          <ac:spMkLst>
            <pc:docMk/>
            <pc:sldMk cId="755254728" sldId="265"/>
            <ac:spMk id="7" creationId="{FE194A9D-2F8F-8603-F0F9-B79593E71201}"/>
          </ac:spMkLst>
        </pc:spChg>
        <pc:picChg chg="add del mod">
          <ac:chgData name="B. Nick" userId="16ce38d5d3aa8e58" providerId="LiveId" clId="{CB25C6F3-070A-49D5-AACF-18F5D5F1D747}" dt="2023-05-05T17:12:13.792" v="3703" actId="931"/>
          <ac:picMkLst>
            <pc:docMk/>
            <pc:sldMk cId="755254728" sldId="265"/>
            <ac:picMk id="9" creationId="{D5E890FA-5E51-6E04-8F80-32CA3B072BA9}"/>
          </ac:picMkLst>
        </pc:picChg>
        <pc:picChg chg="add mod ord modCrop">
          <ac:chgData name="B. Nick" userId="16ce38d5d3aa8e58" providerId="LiveId" clId="{CB25C6F3-070A-49D5-AACF-18F5D5F1D747}" dt="2023-05-05T17:14:37.016" v="3742" actId="14100"/>
          <ac:picMkLst>
            <pc:docMk/>
            <pc:sldMk cId="755254728" sldId="265"/>
            <ac:picMk id="11" creationId="{EE2D3FD0-432C-DF00-2B3F-A44553AAAA5A}"/>
          </ac:picMkLst>
        </pc:picChg>
        <pc:picChg chg="add">
          <ac:chgData name="B. Nick" userId="16ce38d5d3aa8e58" providerId="LiveId" clId="{CB25C6F3-070A-49D5-AACF-18F5D5F1D747}" dt="2023-05-05T17:12:53.858" v="3709" actId="26606"/>
          <ac:picMkLst>
            <pc:docMk/>
            <pc:sldMk cId="755254728" sldId="265"/>
            <ac:picMk id="16" creationId="{08187575-5CB4-477B-AA47-020C6D2A786E}"/>
          </ac:picMkLst>
        </pc:picChg>
        <pc:picChg chg="add">
          <ac:chgData name="B. Nick" userId="16ce38d5d3aa8e58" providerId="LiveId" clId="{CB25C6F3-070A-49D5-AACF-18F5D5F1D747}" dt="2023-05-05T17:12:53.858" v="3709" actId="26606"/>
          <ac:picMkLst>
            <pc:docMk/>
            <pc:sldMk cId="755254728" sldId="265"/>
            <ac:picMk id="18" creationId="{EE585F70-7C5D-424E-A182-39507AF48A0C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rEdward\Desktop\&#1043;&#1055;%20&#1082;&#1086;&#1084;&#1072;&#1085;&#1076;&#1099;%20&#8470;2%20(v.Final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rEdward\Desktop\&#1043;&#1055;%20&#1082;&#1086;&#1084;&#1072;&#1085;&#1076;&#1099;%20&#8470;2%20(v.Final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rEdward\Desktop\&#1043;&#1055;%20&#1082;&#1086;&#1084;&#1072;&#1085;&#1076;&#1099;%20&#8470;2%20(v.Final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rEdward\Desktop\&#1043;&#1055;%20&#1082;&#1086;&#1084;&#1072;&#1085;&#1076;&#1099;%20&#8470;2%20(v.Final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rEdward\Desktop\&#1043;&#1055;%20&#1082;&#1086;&#1084;&#1072;&#1085;&#1076;&#1099;%20&#8470;2%20(v.Final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rEdward\Desktop\&#1043;&#1055;%20&#1082;&#1086;&#1084;&#1072;&#1085;&#1076;&#1099;%20&#8470;2%20(v.Final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rEdward\Desktop\&#1043;&#1055;%20&#1082;&#1086;&#1084;&#1072;&#1085;&#1076;&#1099;%20&#8470;2%20(v.Final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rEdward\Desktop\&#1043;&#1055;%20&#1082;&#1086;&#1084;&#1072;&#1085;&#1076;&#1099;%20&#8470;2%20(v.Final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rEdward\Desktop\&#1043;&#1055;%20&#1082;&#1086;&#1084;&#1072;&#1085;&#1076;&#1099;%20&#8470;2%20(v.Final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rEdward\Desktop\&#1043;&#1055;%20&#1082;&#1086;&#1084;&#1072;&#1085;&#1076;&#1099;%20&#8470;2%20(v.Final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rEdward\Desktop\&#1043;&#1055;%20&#1082;&#1086;&#1084;&#1072;&#1085;&#1076;&#1099;%20&#8470;2%20(v.Final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'Юнит-экономика'!$R$19</c:f>
              <c:strCache>
                <c:ptCount val="1"/>
                <c:pt idx="0">
                  <c:v>%CAC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layout>
                <c:manualLayout>
                  <c:x val="-1.792523080346275E-17"/>
                  <c:y val="2.009514020395143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B24-4EEA-8018-2C9FEC81F22F}"/>
                </c:ext>
              </c:extLst>
            </c:dLbl>
            <c:dLbl>
              <c:idx val="1"/>
              <c:layout>
                <c:manualLayout>
                  <c:x val="-3.58504616069255E-17"/>
                  <c:y val="8.038056081580572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B24-4EEA-8018-2C9FEC81F22F}"/>
                </c:ext>
              </c:extLst>
            </c:dLbl>
            <c:dLbl>
              <c:idx val="2"/>
              <c:layout>
                <c:manualLayout>
                  <c:x val="-3.911004627765515E-3"/>
                  <c:y val="1.6076112163161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B24-4EEA-8018-2C9FEC81F22F}"/>
                </c:ext>
              </c:extLst>
            </c:dLbl>
            <c:dLbl>
              <c:idx val="3"/>
              <c:layout>
                <c:manualLayout>
                  <c:x val="-5.8665069416483449E-3"/>
                  <c:y val="1.20570841223708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B24-4EEA-8018-2C9FEC81F22F}"/>
                </c:ext>
              </c:extLst>
            </c:dLbl>
            <c:dLbl>
              <c:idx val="4"/>
              <c:layout>
                <c:manualLayout>
                  <c:x val="-1.9555023138827575E-3"/>
                  <c:y val="8.038056081580535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B24-4EEA-8018-2C9FEC81F2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0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'Юнит-экономика'!$B$21:$B$26</c:f>
              <c:numCache>
                <c:formatCode>m/d/yyyy</c:formatCode>
                <c:ptCount val="5"/>
                <c:pt idx="0">
                  <c:v>44287</c:v>
                </c:pt>
                <c:pt idx="1">
                  <c:v>44317</c:v>
                </c:pt>
                <c:pt idx="2">
                  <c:v>44348</c:v>
                </c:pt>
                <c:pt idx="3">
                  <c:v>44378</c:v>
                </c:pt>
                <c:pt idx="4">
                  <c:v>44409</c:v>
                </c:pt>
              </c:numCache>
              <c:extLst/>
            </c:numRef>
          </c:cat>
          <c:val>
            <c:numRef>
              <c:f>'Юнит-экономика'!$R$21:$R$26</c:f>
              <c:numCache>
                <c:formatCode>0.00%</c:formatCode>
                <c:ptCount val="5"/>
                <c:pt idx="0">
                  <c:v>1.219903054743456</c:v>
                </c:pt>
                <c:pt idx="1">
                  <c:v>1.1898264283919548</c:v>
                </c:pt>
                <c:pt idx="2">
                  <c:v>1.5713650528365648</c:v>
                </c:pt>
                <c:pt idx="3">
                  <c:v>1.9089666143926465</c:v>
                </c:pt>
                <c:pt idx="4">
                  <c:v>1.7698071575048813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6B24-4EEA-8018-2C9FEC81F22F}"/>
            </c:ext>
          </c:extLst>
        </c:ser>
        <c:ser>
          <c:idx val="1"/>
          <c:order val="1"/>
          <c:tx>
            <c:strRef>
              <c:f>'Юнит-экономика'!$S$19</c:f>
              <c:strCache>
                <c:ptCount val="1"/>
                <c:pt idx="0">
                  <c:v>%fixedCosts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layout>
                <c:manualLayout>
                  <c:x val="1.792523080346275E-17"/>
                  <c:y val="1.20570841223707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B24-4EEA-8018-2C9FEC81F22F}"/>
                </c:ext>
              </c:extLst>
            </c:dLbl>
            <c:dLbl>
              <c:idx val="1"/>
              <c:layout>
                <c:manualLayout>
                  <c:x val="1.9555023138826859E-3"/>
                  <c:y val="-4.019028040790359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B24-4EEA-8018-2C9FEC81F22F}"/>
                </c:ext>
              </c:extLst>
            </c:dLbl>
            <c:dLbl>
              <c:idx val="2"/>
              <c:layout>
                <c:manualLayout>
                  <c:x val="-1.9555023138828295E-3"/>
                  <c:y val="4.019028040790286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B24-4EEA-8018-2C9FEC81F22F}"/>
                </c:ext>
              </c:extLst>
            </c:dLbl>
            <c:dLbl>
              <c:idx val="3"/>
              <c:layout>
                <c:manualLayout>
                  <c:x val="0"/>
                  <c:y val="-4.019028040790286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B24-4EEA-8018-2C9FEC81F22F}"/>
                </c:ext>
              </c:extLst>
            </c:dLbl>
            <c:dLbl>
              <c:idx val="4"/>
              <c:layout>
                <c:manualLayout>
                  <c:x val="-1.955502313882901E-3"/>
                  <c:y val="8.038056081580572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B24-4EEA-8018-2C9FEC81F2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0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'Юнит-экономика'!$B$21:$B$26</c:f>
              <c:numCache>
                <c:formatCode>m/d/yyyy</c:formatCode>
                <c:ptCount val="5"/>
                <c:pt idx="0">
                  <c:v>44287</c:v>
                </c:pt>
                <c:pt idx="1">
                  <c:v>44317</c:v>
                </c:pt>
                <c:pt idx="2">
                  <c:v>44348</c:v>
                </c:pt>
                <c:pt idx="3">
                  <c:v>44378</c:v>
                </c:pt>
                <c:pt idx="4">
                  <c:v>44409</c:v>
                </c:pt>
              </c:numCache>
              <c:extLst/>
            </c:numRef>
          </c:cat>
          <c:val>
            <c:numRef>
              <c:f>'Юнит-экономика'!$S$21:$S$26</c:f>
              <c:numCache>
                <c:formatCode>0.00%</c:formatCode>
                <c:ptCount val="5"/>
                <c:pt idx="0">
                  <c:v>0.74613914032534345</c:v>
                </c:pt>
                <c:pt idx="1">
                  <c:v>0.45431020586052195</c:v>
                </c:pt>
                <c:pt idx="2">
                  <c:v>0.39492553910960754</c:v>
                </c:pt>
                <c:pt idx="3">
                  <c:v>0.40555078064540978</c:v>
                </c:pt>
                <c:pt idx="4">
                  <c:v>0.50632290447230899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B-6B24-4EEA-8018-2C9FEC81F22F}"/>
            </c:ext>
          </c:extLst>
        </c:ser>
        <c:ser>
          <c:idx val="2"/>
          <c:order val="2"/>
          <c:tx>
            <c:strRef>
              <c:f>'Юнит-экономика'!$T$19</c:f>
              <c:strCache>
                <c:ptCount val="1"/>
                <c:pt idx="0">
                  <c:v>%margin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layout>
                <c:manualLayout>
                  <c:x val="-5.8665069416482729E-3"/>
                  <c:y val="3.1645890084962883E-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B24-4EEA-8018-2C9FEC81F22F}"/>
                </c:ext>
              </c:extLst>
            </c:dLbl>
            <c:dLbl>
              <c:idx val="1"/>
              <c:layout>
                <c:manualLayout>
                  <c:x val="0"/>
                  <c:y val="4.020610335294534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B24-4EEA-8018-2C9FEC81F22F}"/>
                </c:ext>
              </c:extLst>
            </c:dLbl>
            <c:dLbl>
              <c:idx val="2"/>
              <c:layout>
                <c:manualLayout>
                  <c:x val="-7.1700923213850999E-17"/>
                  <c:y val="1.20583499579744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6B24-4EEA-8018-2C9FEC81F22F}"/>
                </c:ext>
              </c:extLst>
            </c:dLbl>
            <c:dLbl>
              <c:idx val="3"/>
              <c:layout>
                <c:manualLayout>
                  <c:x val="-3.911004627765515E-3"/>
                  <c:y val="1.56001579762833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6B24-4EEA-8018-2C9FEC81F22F}"/>
                </c:ext>
              </c:extLst>
            </c:dLbl>
            <c:dLbl>
              <c:idx val="4"/>
              <c:layout>
                <c:manualLayout>
                  <c:x val="-1.9555023138827575E-3"/>
                  <c:y val="1.60764286220619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B24-4EEA-8018-2C9FEC81F2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'Юнит-экономика'!$B$21:$B$26</c:f>
              <c:numCache>
                <c:formatCode>m/d/yyyy</c:formatCode>
                <c:ptCount val="5"/>
                <c:pt idx="0">
                  <c:v>44287</c:v>
                </c:pt>
                <c:pt idx="1">
                  <c:v>44317</c:v>
                </c:pt>
                <c:pt idx="2">
                  <c:v>44348</c:v>
                </c:pt>
                <c:pt idx="3">
                  <c:v>44378</c:v>
                </c:pt>
                <c:pt idx="4">
                  <c:v>44409</c:v>
                </c:pt>
              </c:numCache>
              <c:extLst/>
            </c:numRef>
          </c:cat>
          <c:val>
            <c:numRef>
              <c:f>'Юнит-экономика'!$T$21:$T$26</c:f>
              <c:numCache>
                <c:formatCode>0.00%</c:formatCode>
                <c:ptCount val="5"/>
                <c:pt idx="0">
                  <c:v>-0.9660421950687994</c:v>
                </c:pt>
                <c:pt idx="1">
                  <c:v>-0.6441366342524768</c:v>
                </c:pt>
                <c:pt idx="2">
                  <c:v>-0.96629059194617239</c:v>
                </c:pt>
                <c:pt idx="3">
                  <c:v>-1.3145173950380562</c:v>
                </c:pt>
                <c:pt idx="4">
                  <c:v>-1.2761300619771903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11-6B24-4EEA-8018-2C9FEC81F2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892621168"/>
        <c:axId val="892627408"/>
      </c:barChart>
      <c:catAx>
        <c:axId val="892621168"/>
        <c:scaling>
          <c:orientation val="minMax"/>
        </c:scaling>
        <c:delete val="0"/>
        <c:axPos val="b"/>
        <c:numFmt formatCode="[$-419]mmmm;@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92627408"/>
        <c:crosses val="autoZero"/>
        <c:auto val="0"/>
        <c:lblAlgn val="ctr"/>
        <c:lblOffset val="100"/>
        <c:noMultiLvlLbl val="0"/>
      </c:catAx>
      <c:valAx>
        <c:axId val="89262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9262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 algn="ctr">
              <a:defRPr lang="en-US"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 algn="ctr">
              <a:defRPr lang="en-US"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 algn="ctr">
              <a:defRPr lang="en-US"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ayout>
        <c:manualLayout>
          <c:xMode val="edge"/>
          <c:yMode val="edge"/>
          <c:x val="0.29627769364669615"/>
          <c:y val="0.87189300651145829"/>
          <c:w val="0.38006742633568891"/>
          <c:h val="0.120068937406961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n-US" sz="105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sz="1800" b="1" i="0" baseline="0">
                <a:effectLst/>
              </a:rPr>
              <a:t>Юнит-экономика </a:t>
            </a: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AS-IS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7318585691741781"/>
          <c:y val="0.20807007845418576"/>
          <c:w val="0.52017183447626525"/>
          <c:h val="0.742057067327881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'Юнит-экономика'!$B$15</c:f>
              <c:strCache>
                <c:ptCount val="1"/>
                <c:pt idx="0">
                  <c:v>%Fixed Costs на юнит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2D3-42A8-9FAF-0DBB6B72CF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0">
                <a:spAutoFit/>
              </a:bodyPr>
              <a:lstStyle/>
              <a:p>
                <a:pPr algn="ctr">
                  <a:defRPr lang="en-US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'Юнит-экономика'!$C$15</c:f>
              <c:numCache>
                <c:formatCode>0.00%</c:formatCode>
                <c:ptCount val="1"/>
                <c:pt idx="0">
                  <c:v>0.55909013392518114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D3-42A8-9FAF-0DBB6B72CF83}"/>
            </c:ext>
          </c:extLst>
        </c:ser>
        <c:ser>
          <c:idx val="1"/>
          <c:order val="1"/>
          <c:tx>
            <c:strRef>
              <c:f>'Юнит-экономика'!$B$16</c:f>
              <c:strCache>
                <c:ptCount val="1"/>
                <c:pt idx="0">
                  <c:v>%CAC на юнит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1">
                <a:spAutoFit/>
              </a:bodyPr>
              <a:lstStyle/>
              <a:p>
                <a:pPr algn="ctr">
                  <a:defRPr lang="en-US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'Юнит-экономика'!$C$16</c:f>
              <c:numCache>
                <c:formatCode>0.00%</c:formatCode>
                <c:ptCount val="1"/>
                <c:pt idx="0">
                  <c:v>1.3784363833617232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D3-42A8-9FAF-0DBB6B72CF83}"/>
            </c:ext>
          </c:extLst>
        </c:ser>
        <c:ser>
          <c:idx val="2"/>
          <c:order val="2"/>
          <c:tx>
            <c:strRef>
              <c:f>'Юнит-экономика'!$B$17</c:f>
              <c:strCache>
                <c:ptCount val="1"/>
                <c:pt idx="0">
                  <c:v>%Маржинальность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'Юнит-экономика'!$C$17</c:f>
              <c:numCache>
                <c:formatCode>0.00%</c:formatCode>
                <c:ptCount val="1"/>
                <c:pt idx="0">
                  <c:v>-0.93752651728690428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D3-42A8-9FAF-0DBB6B72CF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896512384"/>
        <c:axId val="896513216"/>
      </c:barChart>
      <c:catAx>
        <c:axId val="896512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96513216"/>
        <c:crosses val="autoZero"/>
        <c:auto val="1"/>
        <c:lblAlgn val="ctr"/>
        <c:lblOffset val="100"/>
        <c:noMultiLvlLbl val="0"/>
      </c:catAx>
      <c:valAx>
        <c:axId val="896513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96512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n-US"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sz="1600" b="1" i="0" u="none" strike="noStrike" baseline="0">
                <a:effectLst/>
              </a:rPr>
              <a:t>Юнит-экономика </a:t>
            </a:r>
            <a:r>
              <a:rPr lang="en-US"/>
              <a:t>TO-BE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'Юнит-экономика'!$B$15</c:f>
              <c:strCache>
                <c:ptCount val="1"/>
                <c:pt idx="0">
                  <c:v>%Fixed Costs на юнит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A42D-474E-BE9F-BFA08DEBEABA}"/>
              </c:ext>
            </c:extLst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A42D-474E-BE9F-BFA08DEBEABA}"/>
              </c:ext>
            </c:extLst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A42D-474E-BE9F-BFA08DEBEABA}"/>
              </c:ext>
            </c:extLst>
          </c:dPt>
          <c:dLbls>
            <c:dLbl>
              <c:idx val="0"/>
              <c:layout>
                <c:manualLayout>
                  <c:x val="-2.5070513286187838E-3"/>
                  <c:y val="9.93364023830094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42D-474E-BE9F-BFA08DEBEA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0">
                <a:spAutoFit/>
              </a:bodyPr>
              <a:lstStyle/>
              <a:p>
                <a:pPr algn="ctr">
                  <a:defRPr lang="en-US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'Юнит-экономика'!$E$15</c:f>
              <c:numCache>
                <c:formatCode>0.00%</c:formatCode>
                <c:ptCount val="1"/>
                <c:pt idx="0">
                  <c:v>0.44821661726290457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42D-474E-BE9F-BFA08DEBEABA}"/>
            </c:ext>
          </c:extLst>
        </c:ser>
        <c:ser>
          <c:idx val="1"/>
          <c:order val="1"/>
          <c:tx>
            <c:strRef>
              <c:f>'Юнит-экономика'!$B$16</c:f>
              <c:strCache>
                <c:ptCount val="1"/>
                <c:pt idx="0">
                  <c:v>%CAC на юнит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layout>
                <c:manualLayout>
                  <c:x val="0"/>
                  <c:y val="-2.58102692698159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42D-474E-BE9F-BFA08DEBEA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'Юнит-экономика'!$E$16</c:f>
              <c:numCache>
                <c:formatCode>0.00%</c:formatCode>
                <c:ptCount val="1"/>
                <c:pt idx="0">
                  <c:v>0.30084245575307716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42D-474E-BE9F-BFA08DEBEABA}"/>
            </c:ext>
          </c:extLst>
        </c:ser>
        <c:ser>
          <c:idx val="2"/>
          <c:order val="2"/>
          <c:tx>
            <c:strRef>
              <c:f>'Юнит-экономика'!$B$17</c:f>
              <c:strCache>
                <c:ptCount val="1"/>
                <c:pt idx="0">
                  <c:v>%Маржинальность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layout>
                <c:manualLayout>
                  <c:x val="0"/>
                  <c:y val="-5.709693718302347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42D-474E-BE9F-BFA08DEBEA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'Юнит-экономика'!$E$17</c:f>
              <c:numCache>
                <c:formatCode>0.00%</c:formatCode>
                <c:ptCount val="1"/>
                <c:pt idx="0">
                  <c:v>0.25094092698401826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42D-474E-BE9F-BFA08DEBEAB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745177423"/>
        <c:axId val="1745155823"/>
      </c:barChart>
      <c:catAx>
        <c:axId val="1745177423"/>
        <c:scaling>
          <c:orientation val="minMax"/>
        </c:scaling>
        <c:delete val="1"/>
        <c:axPos val="b"/>
        <c:majorTickMark val="out"/>
        <c:minorTickMark val="none"/>
        <c:tickLblPos val="nextTo"/>
        <c:crossAx val="1745155823"/>
        <c:crosses val="autoZero"/>
        <c:auto val="1"/>
        <c:lblAlgn val="ctr"/>
        <c:lblOffset val="100"/>
        <c:noMultiLvlLbl val="0"/>
      </c:catAx>
      <c:valAx>
        <c:axId val="174515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45177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n-US"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sz="1600" b="1" dirty="0"/>
              <a:t>Число подписчиков к затратам на маркетинг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areaChart>
        <c:grouping val="standard"/>
        <c:varyColors val="0"/>
        <c:ser>
          <c:idx val="1"/>
          <c:order val="1"/>
          <c:tx>
            <c:strRef>
              <c:f>'Юнит-экономика'!$J$19</c:f>
              <c:strCache>
                <c:ptCount val="1"/>
                <c:pt idx="0">
                  <c:v>Затраты на маркетинг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numRef>
              <c:f>'Юнит-экономика'!$B$20:$B$25</c:f>
              <c:numCache>
                <c:formatCode>m/d/yyyy</c:formatCode>
                <c:ptCount val="6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</c:numCache>
            </c:numRef>
          </c:cat>
          <c:val>
            <c:numRef>
              <c:f>'Юнит-экономика'!$J$20:$J$25</c:f>
              <c:numCache>
                <c:formatCode>_("₽"* #,##0.00_);_("₽"* \(#,##0.00\);_("₽"* "-"??_);_(@_)</c:formatCode>
                <c:ptCount val="6"/>
                <c:pt idx="0">
                  <c:v>205731</c:v>
                </c:pt>
                <c:pt idx="1">
                  <c:v>10219571.900826447</c:v>
                </c:pt>
                <c:pt idx="2">
                  <c:v>8554785.1239669416</c:v>
                </c:pt>
                <c:pt idx="3">
                  <c:v>8365576.8595041325</c:v>
                </c:pt>
                <c:pt idx="4">
                  <c:v>5982209.9173553716</c:v>
                </c:pt>
                <c:pt idx="5">
                  <c:v>1094171.9008264462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7A-440C-8582-F1A826C0E9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235584"/>
        <c:axId val="175226848"/>
      </c:areaChart>
      <c:lineChart>
        <c:grouping val="standard"/>
        <c:varyColors val="0"/>
        <c:ser>
          <c:idx val="0"/>
          <c:order val="0"/>
          <c:tx>
            <c:strRef>
              <c:f>'Юнит-экономика'!$C$19</c:f>
              <c:strCache>
                <c:ptCount val="1"/>
                <c:pt idx="0">
                  <c:v>Подписчики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'Юнит-экономика'!$B$20:$B$25</c:f>
              <c:numCache>
                <c:formatCode>m/d/yyyy</c:formatCode>
                <c:ptCount val="6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</c:numCache>
            </c:numRef>
          </c:cat>
          <c:val>
            <c:numRef>
              <c:f>'Юнит-экономика'!$C$20:$C$25</c:f>
              <c:numCache>
                <c:formatCode>General</c:formatCode>
                <c:ptCount val="6"/>
                <c:pt idx="0">
                  <c:v>201</c:v>
                </c:pt>
                <c:pt idx="1">
                  <c:v>5122</c:v>
                </c:pt>
                <c:pt idx="2">
                  <c:v>4396</c:v>
                </c:pt>
                <c:pt idx="3">
                  <c:v>3255</c:v>
                </c:pt>
                <c:pt idx="4">
                  <c:v>1916</c:v>
                </c:pt>
                <c:pt idx="5">
                  <c:v>378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B7A-440C-8582-F1A826C0E9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126592"/>
        <c:axId val="175122848"/>
      </c:lineChart>
      <c:dateAx>
        <c:axId val="175235584"/>
        <c:scaling>
          <c:orientation val="minMax"/>
        </c:scaling>
        <c:delete val="0"/>
        <c:axPos val="b"/>
        <c:numFmt formatCode="[$-419]mmmm;@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5226848"/>
        <c:crosses val="autoZero"/>
        <c:auto val="1"/>
        <c:lblOffset val="100"/>
        <c:baseTimeUnit val="months"/>
      </c:dateAx>
      <c:valAx>
        <c:axId val="175226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₽&quot;* #,##0.00_);_(&quot;₽&quot;* \(#,##0.00\);_(&quot;₽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5235584"/>
        <c:crosses val="autoZero"/>
        <c:crossBetween val="between"/>
      </c:valAx>
      <c:valAx>
        <c:axId val="175122848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5126592"/>
        <c:crosses val="max"/>
        <c:crossBetween val="between"/>
      </c:valAx>
      <c:dateAx>
        <c:axId val="17512659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75122848"/>
        <c:crosses val="autoZero"/>
        <c:auto val="1"/>
        <c:lblOffset val="100"/>
        <c:baseTimeUnit val="month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sz="1600" b="1" dirty="0"/>
              <a:t>Выручка к затратам на маркетинг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areaChart>
        <c:grouping val="standard"/>
        <c:varyColors val="0"/>
        <c:ser>
          <c:idx val="1"/>
          <c:order val="1"/>
          <c:tx>
            <c:strRef>
              <c:f>'Юнит-экономика'!$J$19</c:f>
              <c:strCache>
                <c:ptCount val="1"/>
                <c:pt idx="0">
                  <c:v>Затраты на маркетинг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numRef>
              <c:f>'Юнит-экономика'!$B$20:$B$25</c:f>
              <c:numCache>
                <c:formatCode>m/d/yyyy</c:formatCode>
                <c:ptCount val="6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</c:numCache>
            </c:numRef>
          </c:cat>
          <c:val>
            <c:numRef>
              <c:f>'Юнит-экономика'!$J$20:$J$25</c:f>
              <c:numCache>
                <c:formatCode>_("₽"* #,##0.00_);_("₽"* \(#,##0.00\);_("₽"* "-"??_);_(@_)</c:formatCode>
                <c:ptCount val="6"/>
                <c:pt idx="0">
                  <c:v>205731</c:v>
                </c:pt>
                <c:pt idx="1">
                  <c:v>10219571.900826447</c:v>
                </c:pt>
                <c:pt idx="2">
                  <c:v>8554785.1239669416</c:v>
                </c:pt>
                <c:pt idx="3">
                  <c:v>8365576.8595041325</c:v>
                </c:pt>
                <c:pt idx="4">
                  <c:v>5982209.9173553716</c:v>
                </c:pt>
                <c:pt idx="5">
                  <c:v>1094171.9008264462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83-4CFF-A258-DA0CD4C5DE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2649055"/>
        <c:axId val="1442647807"/>
      </c:areaChart>
      <c:lineChart>
        <c:grouping val="standard"/>
        <c:varyColors val="0"/>
        <c:ser>
          <c:idx val="0"/>
          <c:order val="0"/>
          <c:tx>
            <c:strRef>
              <c:f>'Юнит-экономика'!$I$19</c:f>
              <c:strCache>
                <c:ptCount val="1"/>
                <c:pt idx="0">
                  <c:v>Выручка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'Юнит-экономика'!$B$20:$B$25</c:f>
              <c:numCache>
                <c:formatCode>m/d/yyyy</c:formatCode>
                <c:ptCount val="6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</c:numCache>
            </c:numRef>
          </c:cat>
          <c:val>
            <c:numRef>
              <c:f>'Юнит-экономика'!$I$20:$I$25</c:f>
              <c:numCache>
                <c:formatCode>_("₽"* #,##0.00_);_("₽"* \(#,##0.00\);_("₽"* "-"??_);_(@_)</c:formatCode>
                <c:ptCount val="6"/>
                <c:pt idx="0">
                  <c:v>58946.264999999999</c:v>
                </c:pt>
                <c:pt idx="1">
                  <c:v>1608279.12</c:v>
                </c:pt>
                <c:pt idx="2">
                  <c:v>2861480.9511875985</c:v>
                </c:pt>
                <c:pt idx="3">
                  <c:v>3291759.765476191</c:v>
                </c:pt>
                <c:pt idx="4">
                  <c:v>3205517.1930161933</c:v>
                </c:pt>
                <c:pt idx="5">
                  <c:v>2567531.4873516602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83-4CFF-A258-DA0CD4C5DE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2649055"/>
        <c:axId val="1442647807"/>
      </c:lineChart>
      <c:dateAx>
        <c:axId val="1442649055"/>
        <c:scaling>
          <c:orientation val="minMax"/>
        </c:scaling>
        <c:delete val="0"/>
        <c:axPos val="b"/>
        <c:numFmt formatCode="[$-419]mmmm;@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42647807"/>
        <c:crosses val="autoZero"/>
        <c:auto val="1"/>
        <c:lblOffset val="100"/>
        <c:baseTimeUnit val="months"/>
      </c:dateAx>
      <c:valAx>
        <c:axId val="1442647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₽&quot;* #,##0.00_);_(&quot;₽&quot;* \(#,##0.00\);_(&quot;₽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42649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2"/>
          <c:order val="2"/>
          <c:tx>
            <c:strRef>
              <c:f>'Юнит-экономика'!$J$19</c:f>
              <c:strCache>
                <c:ptCount val="1"/>
                <c:pt idx="0">
                  <c:v>Затраты на маркетинг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numRef>
              <c:f>'Юнит-экономика'!$B$20:$B$25</c:f>
              <c:numCache>
                <c:formatCode>m/d/yyyy</c:formatCode>
                <c:ptCount val="6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</c:numCache>
            </c:numRef>
          </c:cat>
          <c:val>
            <c:numRef>
              <c:f>'Юнит-экономика'!$J$20:$J$25</c:f>
              <c:numCache>
                <c:formatCode>_("₽"* #,##0.00_);_("₽"* \(#,##0.00\);_("₽"* "-"??_);_(@_)</c:formatCode>
                <c:ptCount val="6"/>
                <c:pt idx="0">
                  <c:v>205731</c:v>
                </c:pt>
                <c:pt idx="1">
                  <c:v>10219571.900826447</c:v>
                </c:pt>
                <c:pt idx="2">
                  <c:v>8554785.1239669416</c:v>
                </c:pt>
                <c:pt idx="3">
                  <c:v>8365576.8595041325</c:v>
                </c:pt>
                <c:pt idx="4">
                  <c:v>5982209.9173553716</c:v>
                </c:pt>
                <c:pt idx="5">
                  <c:v>1094171.9008264462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7F-4EFA-BE5C-DEB4A7D97B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4936127"/>
        <c:axId val="1854952447"/>
      </c:areaChart>
      <c:barChart>
        <c:barDir val="col"/>
        <c:grouping val="clustered"/>
        <c:varyColors val="0"/>
        <c:ser>
          <c:idx val="0"/>
          <c:order val="0"/>
          <c:tx>
            <c:v>Retention</c:v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'Юнит-экономика'!$B$21:$B$25</c:f>
              <c:numCache>
                <c:formatCode>m/d/yyyy</c:formatCode>
                <c:ptCount val="5"/>
                <c:pt idx="0">
                  <c:v>44287</c:v>
                </c:pt>
                <c:pt idx="1">
                  <c:v>44317</c:v>
                </c:pt>
                <c:pt idx="2">
                  <c:v>44348</c:v>
                </c:pt>
                <c:pt idx="3">
                  <c:v>44378</c:v>
                </c:pt>
                <c:pt idx="4">
                  <c:v>44409</c:v>
                </c:pt>
              </c:numCache>
            </c:numRef>
          </c:cat>
          <c:val>
            <c:numRef>
              <c:f>'Юнит-экономика'!$P$21:$P$25</c:f>
              <c:numCache>
                <c:formatCode>0.00%</c:formatCode>
                <c:ptCount val="5"/>
                <c:pt idx="0">
                  <c:v>0.8308457711442786</c:v>
                </c:pt>
                <c:pt idx="1">
                  <c:v>0.86862718643700376</c:v>
                </c:pt>
                <c:pt idx="2">
                  <c:v>0.7861606758690689</c:v>
                </c:pt>
                <c:pt idx="3">
                  <c:v>0.78298123172559619</c:v>
                </c:pt>
                <c:pt idx="4">
                  <c:v>0.76553484646670578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7F-4EFA-BE5C-DEB4A7D97BD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47"/>
        <c:axId val="1410935503"/>
        <c:axId val="1410927599"/>
      </c:barChart>
      <c:lineChart>
        <c:grouping val="standard"/>
        <c:varyColors val="0"/>
        <c:ser>
          <c:idx val="1"/>
          <c:order val="1"/>
          <c:tx>
            <c:v>Ср. Retention</c:v>
          </c:tx>
          <c:spPr>
            <a:ln w="3492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C7F-4EFA-BE5C-DEB4A7D97BD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C7F-4EFA-BE5C-DEB4A7D97BD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C7F-4EFA-BE5C-DEB4A7D97BD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C7F-4EFA-BE5C-DEB4A7D97B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'Юнит-экономика'!$B$20:$B$25</c:f>
              <c:numCache>
                <c:formatCode>m/d/yyyy</c:formatCode>
                <c:ptCount val="6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</c:numCache>
            </c:numRef>
          </c:cat>
          <c:val>
            <c:numRef>
              <c:f>'Юнит-экономика'!$U$21:$U$25</c:f>
              <c:numCache>
                <c:formatCode>0.00%</c:formatCode>
                <c:ptCount val="5"/>
                <c:pt idx="0">
                  <c:v>0.80596520485670597</c:v>
                </c:pt>
                <c:pt idx="1">
                  <c:v>0.80596520485670597</c:v>
                </c:pt>
                <c:pt idx="2">
                  <c:v>0.80596520485670597</c:v>
                </c:pt>
                <c:pt idx="3">
                  <c:v>0.80596520485670597</c:v>
                </c:pt>
                <c:pt idx="4">
                  <c:v>0.80596520485670597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C7F-4EFA-BE5C-DEB4A7D97B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10935503"/>
        <c:axId val="1410927599"/>
      </c:lineChart>
      <c:dateAx>
        <c:axId val="1410935503"/>
        <c:scaling>
          <c:orientation val="minMax"/>
        </c:scaling>
        <c:delete val="0"/>
        <c:axPos val="b"/>
        <c:numFmt formatCode="[$-419]mmmm;@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10927599"/>
        <c:crosses val="autoZero"/>
        <c:auto val="1"/>
        <c:lblOffset val="100"/>
        <c:baseTimeUnit val="months"/>
      </c:dateAx>
      <c:valAx>
        <c:axId val="1410927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10935503"/>
        <c:crosses val="autoZero"/>
        <c:crossBetween val="between"/>
      </c:valAx>
      <c:valAx>
        <c:axId val="1854952447"/>
        <c:scaling>
          <c:orientation val="minMax"/>
        </c:scaling>
        <c:delete val="0"/>
        <c:axPos val="r"/>
        <c:numFmt formatCode="_(&quot;₽&quot;* #,##0.00_);_(&quot;₽&quot;* \(#,##0.00\);_(&quot;₽&quot;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54936127"/>
        <c:crosses val="max"/>
        <c:crossBetween val="between"/>
      </c:valAx>
      <c:dateAx>
        <c:axId val="1854936127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854952447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[ГП команды №2 (v.Final).xlsx]PivotChartTable2</c:name>
    <c:fmtId val="2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7960935669728115E-2"/>
          <c:y val="0.11742307271759465"/>
          <c:w val="0.7663022303755147"/>
          <c:h val="0.71861779015124116"/>
        </c:manualLayout>
      </c:layout>
      <c:areaChart>
        <c:grouping val="stacked"/>
        <c:varyColors val="0"/>
        <c:ser>
          <c:idx val="0"/>
          <c:order val="0"/>
          <c:tx>
            <c:strRef>
              <c:f/>
              <c:strCache>
                <c:ptCount val="1"/>
                <c:pt idx="0">
                  <c:v>будни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/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/>
              <c:numCache>
                <c:formatCode>General</c:formatCode>
                <c:ptCount val="24"/>
                <c:pt idx="0">
                  <c:v>3829</c:v>
                </c:pt>
                <c:pt idx="1">
                  <c:v>2298</c:v>
                </c:pt>
                <c:pt idx="2">
                  <c:v>1217</c:v>
                </c:pt>
                <c:pt idx="3">
                  <c:v>610</c:v>
                </c:pt>
                <c:pt idx="4">
                  <c:v>401</c:v>
                </c:pt>
                <c:pt idx="5">
                  <c:v>438</c:v>
                </c:pt>
                <c:pt idx="6">
                  <c:v>443</c:v>
                </c:pt>
                <c:pt idx="7">
                  <c:v>415</c:v>
                </c:pt>
                <c:pt idx="8">
                  <c:v>438</c:v>
                </c:pt>
                <c:pt idx="9">
                  <c:v>503</c:v>
                </c:pt>
                <c:pt idx="10">
                  <c:v>655</c:v>
                </c:pt>
                <c:pt idx="11">
                  <c:v>869</c:v>
                </c:pt>
                <c:pt idx="12">
                  <c:v>1572</c:v>
                </c:pt>
                <c:pt idx="13">
                  <c:v>2425</c:v>
                </c:pt>
                <c:pt idx="14">
                  <c:v>3759</c:v>
                </c:pt>
                <c:pt idx="15">
                  <c:v>5193</c:v>
                </c:pt>
                <c:pt idx="16">
                  <c:v>7055</c:v>
                </c:pt>
                <c:pt idx="17">
                  <c:v>8371</c:v>
                </c:pt>
                <c:pt idx="18">
                  <c:v>9349</c:v>
                </c:pt>
                <c:pt idx="19">
                  <c:v>9068</c:v>
                </c:pt>
                <c:pt idx="20">
                  <c:v>9138</c:v>
                </c:pt>
                <c:pt idx="21">
                  <c:v>8149</c:v>
                </c:pt>
                <c:pt idx="22">
                  <c:v>6821</c:v>
                </c:pt>
                <c:pt idx="23">
                  <c:v>5083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D6-4664-A01C-8B4BADE7A190}"/>
            </c:ext>
          </c:extLst>
        </c:ser>
        <c:ser>
          <c:idx val="1"/>
          <c:order val="1"/>
          <c:tx>
            <c:strRef>
              <c:f/>
              <c:strCache>
                <c:ptCount val="1"/>
                <c:pt idx="0">
                  <c:v>выходные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/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/>
              <c:numCache>
                <c:formatCode>General</c:formatCode>
                <c:ptCount val="24"/>
                <c:pt idx="0">
                  <c:v>2243</c:v>
                </c:pt>
                <c:pt idx="1">
                  <c:v>1574</c:v>
                </c:pt>
                <c:pt idx="2">
                  <c:v>1150</c:v>
                </c:pt>
                <c:pt idx="3">
                  <c:v>999</c:v>
                </c:pt>
                <c:pt idx="4">
                  <c:v>943</c:v>
                </c:pt>
                <c:pt idx="5">
                  <c:v>957</c:v>
                </c:pt>
                <c:pt idx="6">
                  <c:v>964</c:v>
                </c:pt>
                <c:pt idx="7">
                  <c:v>978</c:v>
                </c:pt>
                <c:pt idx="8">
                  <c:v>1038</c:v>
                </c:pt>
                <c:pt idx="9">
                  <c:v>1096</c:v>
                </c:pt>
                <c:pt idx="10">
                  <c:v>1088</c:v>
                </c:pt>
                <c:pt idx="11">
                  <c:v>1144</c:v>
                </c:pt>
                <c:pt idx="12">
                  <c:v>1384</c:v>
                </c:pt>
                <c:pt idx="13">
                  <c:v>1787</c:v>
                </c:pt>
                <c:pt idx="14">
                  <c:v>2326</c:v>
                </c:pt>
                <c:pt idx="15">
                  <c:v>2757</c:v>
                </c:pt>
                <c:pt idx="16">
                  <c:v>3341</c:v>
                </c:pt>
                <c:pt idx="17">
                  <c:v>3891</c:v>
                </c:pt>
                <c:pt idx="18">
                  <c:v>4311</c:v>
                </c:pt>
                <c:pt idx="19">
                  <c:v>4232</c:v>
                </c:pt>
                <c:pt idx="20">
                  <c:v>4201</c:v>
                </c:pt>
                <c:pt idx="21">
                  <c:v>3984</c:v>
                </c:pt>
                <c:pt idx="22">
                  <c:v>3449</c:v>
                </c:pt>
                <c:pt idx="23">
                  <c:v>2632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D6-4664-A01C-8B4BADE7A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718127"/>
        <c:axId val="174743503"/>
      </c:areaChart>
      <c:catAx>
        <c:axId val="17471812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4743503"/>
        <c:crosses val="autoZero"/>
        <c:auto val="1"/>
        <c:lblAlgn val="ctr"/>
        <c:lblOffset val="100"/>
        <c:noMultiLvlLbl val="0"/>
        <c:extLst/>
      </c:catAx>
      <c:valAx>
        <c:axId val="174743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4718127"/>
        <c:crosses val="autoZero"/>
        <c:crossBetween val="midCat"/>
        <c:extLst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[ГП команды №2 (v.Final).xlsx]PivotChartTable3</c:name>
    <c:fmtId val="2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/>
              <c:strCache>
                <c:ptCount val="1"/>
                <c:pt idx="0">
                  <c:v>Итог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/>
              <c:strCache>
                <c:ptCount val="7"/>
                <c:pt idx="0">
                  <c:v>понедельник</c:v>
                </c:pt>
                <c:pt idx="1">
                  <c:v>вторник</c:v>
                </c:pt>
                <c:pt idx="2">
                  <c:v>среда</c:v>
                </c:pt>
                <c:pt idx="3">
                  <c:v>четверг</c:v>
                </c:pt>
                <c:pt idx="4">
                  <c:v>пятница</c:v>
                </c:pt>
                <c:pt idx="5">
                  <c:v>суббота</c:v>
                </c:pt>
                <c:pt idx="6">
                  <c:v>воскресенье</c:v>
                </c:pt>
              </c:strCache>
            </c:strRef>
          </c:cat>
          <c:val>
            <c:numRef>
              <c:f/>
              <c:numCache>
                <c:formatCode>General</c:formatCode>
                <c:ptCount val="7"/>
                <c:pt idx="0">
                  <c:v>16257</c:v>
                </c:pt>
                <c:pt idx="1">
                  <c:v>15924</c:v>
                </c:pt>
                <c:pt idx="2">
                  <c:v>16830</c:v>
                </c:pt>
                <c:pt idx="3">
                  <c:v>16080</c:v>
                </c:pt>
                <c:pt idx="4">
                  <c:v>23008</c:v>
                </c:pt>
                <c:pt idx="5">
                  <c:v>27676</c:v>
                </c:pt>
                <c:pt idx="6">
                  <c:v>24793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26-4B73-BBED-EC683FF5EF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96515712"/>
        <c:axId val="896513216"/>
      </c:barChart>
      <c:catAx>
        <c:axId val="896515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96513216"/>
        <c:crosses val="autoZero"/>
        <c:auto val="1"/>
        <c:lblAlgn val="ctr"/>
        <c:lblOffset val="100"/>
        <c:noMultiLvlLbl val="0"/>
        <c:extLst/>
      </c:catAx>
      <c:valAx>
        <c:axId val="896513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96515712"/>
        <c:crosses val="autoZero"/>
        <c:crossBetween val="between"/>
        <c:extLst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[ГП команды №2 (v.Final).xlsx]Подписчики!Сводная таблица6</c:name>
    <c:fmtId val="5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Подписчики!$F$2</c:f>
              <c:strCache>
                <c:ptCount val="1"/>
                <c:pt idx="0">
                  <c:v>Итог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DF62-40B2-8AC3-350FDDCCAF6E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DF62-40B2-8AC3-350FDDCCAF6E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DF62-40B2-8AC3-350FDDCCAF6E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DF62-40B2-8AC3-350FDDCCAF6E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F62-40B2-8AC3-350FDDCCAF6E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F62-40B2-8AC3-350FDDCCAF6E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F62-40B2-8AC3-350FDDCCAF6E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F62-40B2-8AC3-350FDDCCAF6E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Подписчики!$E$3:$E$25</c:f>
              <c:strCache>
                <c:ptCount val="22"/>
                <c:pt idx="0">
                  <c:v>UTC+0</c:v>
                </c:pt>
                <c:pt idx="1">
                  <c:v>UTC+1</c:v>
                </c:pt>
                <c:pt idx="2">
                  <c:v>UTC+2</c:v>
                </c:pt>
                <c:pt idx="3">
                  <c:v>UTC+3</c:v>
                </c:pt>
                <c:pt idx="4">
                  <c:v>UTC+4</c:v>
                </c:pt>
                <c:pt idx="5">
                  <c:v>UTC+5</c:v>
                </c:pt>
                <c:pt idx="6">
                  <c:v>UTC+6</c:v>
                </c:pt>
                <c:pt idx="7">
                  <c:v>UTC+7</c:v>
                </c:pt>
                <c:pt idx="8">
                  <c:v>UTC+8</c:v>
                </c:pt>
                <c:pt idx="9">
                  <c:v>UTC+9</c:v>
                </c:pt>
                <c:pt idx="10">
                  <c:v>UTC+10</c:v>
                </c:pt>
                <c:pt idx="11">
                  <c:v>UTC+11</c:v>
                </c:pt>
                <c:pt idx="12">
                  <c:v>UTC+12</c:v>
                </c:pt>
                <c:pt idx="13">
                  <c:v>UTC-1</c:v>
                </c:pt>
                <c:pt idx="14">
                  <c:v>UTC-2</c:v>
                </c:pt>
                <c:pt idx="15">
                  <c:v>UTC-3</c:v>
                </c:pt>
                <c:pt idx="16">
                  <c:v>UTC-4</c:v>
                </c:pt>
                <c:pt idx="17">
                  <c:v>UTC-5</c:v>
                </c:pt>
                <c:pt idx="18">
                  <c:v>UTC-6</c:v>
                </c:pt>
                <c:pt idx="19">
                  <c:v>UTC-7</c:v>
                </c:pt>
                <c:pt idx="20">
                  <c:v>UTC-8</c:v>
                </c:pt>
                <c:pt idx="21">
                  <c:v>UTC-9</c:v>
                </c:pt>
              </c:strCache>
            </c:strRef>
          </c:cat>
          <c:val>
            <c:numRef>
              <c:f>Подписчики!$F$3:$F$25</c:f>
              <c:numCache>
                <c:formatCode>0.00%</c:formatCode>
                <c:ptCount val="22"/>
                <c:pt idx="0">
                  <c:v>0.15892740353172008</c:v>
                </c:pt>
                <c:pt idx="1">
                  <c:v>0.29601046435578809</c:v>
                </c:pt>
                <c:pt idx="2">
                  <c:v>0.21020274689339438</c:v>
                </c:pt>
                <c:pt idx="3">
                  <c:v>0.14153041203400915</c:v>
                </c:pt>
                <c:pt idx="4">
                  <c:v>3.1589274035317201E-2</c:v>
                </c:pt>
                <c:pt idx="5">
                  <c:v>2.2367560497056901E-2</c:v>
                </c:pt>
                <c:pt idx="6">
                  <c:v>1.9816873773708304E-2</c:v>
                </c:pt>
                <c:pt idx="7">
                  <c:v>2.3217789404839765E-2</c:v>
                </c:pt>
                <c:pt idx="8">
                  <c:v>6.4748201438848919E-3</c:v>
                </c:pt>
                <c:pt idx="9">
                  <c:v>9.0909090909090905E-3</c:v>
                </c:pt>
                <c:pt idx="10">
                  <c:v>2.3544800523217788E-3</c:v>
                </c:pt>
                <c:pt idx="11">
                  <c:v>3.5971223021582736E-3</c:v>
                </c:pt>
                <c:pt idx="12">
                  <c:v>4.4473512099411378E-3</c:v>
                </c:pt>
                <c:pt idx="13">
                  <c:v>1.8966644865925442E-3</c:v>
                </c:pt>
                <c:pt idx="14">
                  <c:v>9.8103335513407457E-4</c:v>
                </c:pt>
                <c:pt idx="15">
                  <c:v>9.61412688031393E-3</c:v>
                </c:pt>
                <c:pt idx="16">
                  <c:v>2.0013080444735119E-2</c:v>
                </c:pt>
                <c:pt idx="17">
                  <c:v>1.196860693263571E-2</c:v>
                </c:pt>
                <c:pt idx="18">
                  <c:v>8.0444735120994114E-3</c:v>
                </c:pt>
                <c:pt idx="19">
                  <c:v>7.1288423806409422E-3</c:v>
                </c:pt>
                <c:pt idx="20">
                  <c:v>9.7449313276651399E-3</c:v>
                </c:pt>
                <c:pt idx="21">
                  <c:v>9.8103335513407457E-4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F62-40B2-8AC3-350FDDCCAF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055760"/>
        <c:axId val="7058672"/>
      </c:barChart>
      <c:catAx>
        <c:axId val="705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058672"/>
        <c:crosses val="autoZero"/>
        <c:auto val="1"/>
        <c:lblAlgn val="ctr"/>
        <c:lblOffset val="100"/>
        <c:noMultiLvlLbl val="0"/>
      </c:catAx>
      <c:valAx>
        <c:axId val="705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055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[ГП команды №2 (v.Final).xlsx]СВОДНЫЕ!Сводная таблица7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Топ 15 Фильмов по кол-ву просмотров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СВОДНЫЕ!$K$1</c:f>
              <c:strCache>
                <c:ptCount val="1"/>
                <c:pt idx="0">
                  <c:v>Итог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СВОДНЫЕ!$J$2:$J$17</c:f>
              <c:strCache>
                <c:ptCount val="15"/>
                <c:pt idx="0">
                  <c:v>227775</c:v>
                </c:pt>
                <c:pt idx="1">
                  <c:v>439981</c:v>
                </c:pt>
                <c:pt idx="2">
                  <c:v>153893</c:v>
                </c:pt>
                <c:pt idx="3">
                  <c:v>154256</c:v>
                </c:pt>
                <c:pt idx="4">
                  <c:v>182191</c:v>
                </c:pt>
                <c:pt idx="5">
                  <c:v>21760</c:v>
                </c:pt>
                <c:pt idx="6">
                  <c:v>470762</c:v>
                </c:pt>
                <c:pt idx="7">
                  <c:v>347393</c:v>
                </c:pt>
                <c:pt idx="8">
                  <c:v>118549</c:v>
                </c:pt>
                <c:pt idx="9">
                  <c:v>347008</c:v>
                </c:pt>
                <c:pt idx="10">
                  <c:v>351192</c:v>
                </c:pt>
                <c:pt idx="11">
                  <c:v>230507</c:v>
                </c:pt>
                <c:pt idx="12">
                  <c:v>158978</c:v>
                </c:pt>
                <c:pt idx="13">
                  <c:v>250679</c:v>
                </c:pt>
                <c:pt idx="14">
                  <c:v>411922</c:v>
                </c:pt>
              </c:strCache>
            </c:strRef>
          </c:cat>
          <c:val>
            <c:numRef>
              <c:f>СВОДНЫЕ!$K$2:$K$17</c:f>
              <c:numCache>
                <c:formatCode>General</c:formatCode>
                <c:ptCount val="15"/>
                <c:pt idx="0">
                  <c:v>1266</c:v>
                </c:pt>
                <c:pt idx="1">
                  <c:v>1320</c:v>
                </c:pt>
                <c:pt idx="2">
                  <c:v>1381</c:v>
                </c:pt>
                <c:pt idx="3">
                  <c:v>1394</c:v>
                </c:pt>
                <c:pt idx="4">
                  <c:v>1541</c:v>
                </c:pt>
                <c:pt idx="5">
                  <c:v>1592</c:v>
                </c:pt>
                <c:pt idx="6">
                  <c:v>1776</c:v>
                </c:pt>
                <c:pt idx="7">
                  <c:v>2092</c:v>
                </c:pt>
                <c:pt idx="8">
                  <c:v>2288</c:v>
                </c:pt>
                <c:pt idx="9">
                  <c:v>2508</c:v>
                </c:pt>
                <c:pt idx="10">
                  <c:v>3501</c:v>
                </c:pt>
                <c:pt idx="11">
                  <c:v>3824</c:v>
                </c:pt>
                <c:pt idx="12">
                  <c:v>4240</c:v>
                </c:pt>
                <c:pt idx="13">
                  <c:v>5079</c:v>
                </c:pt>
                <c:pt idx="14">
                  <c:v>8071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63-4498-8598-372BBDFDBC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7"/>
        <c:axId val="174699407"/>
        <c:axId val="174690671"/>
      </c:barChart>
      <c:catAx>
        <c:axId val="1746994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ID</a:t>
                </a:r>
                <a:r>
                  <a:rPr lang="ru-RU"/>
                  <a:t> фильма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4690671"/>
        <c:crosses val="autoZero"/>
        <c:auto val="1"/>
        <c:lblAlgn val="ctr"/>
        <c:lblOffset val="100"/>
        <c:noMultiLvlLbl val="0"/>
      </c:catAx>
      <c:valAx>
        <c:axId val="174690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Суммарное число просмотров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46994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[ГП команды №2 (v.Final).xlsx]СВОДНЫЕ!Сводная таблица10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Кол-во фильмов просмотренных до 10 раз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СВОДНЫЕ!$O$19</c:f>
              <c:strCache>
                <c:ptCount val="1"/>
                <c:pt idx="0">
                  <c:v>Итог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СВОДНЫЕ!$N$20:$N$30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СВОДНЫЕ!$O$20:$O$30</c:f>
              <c:numCache>
                <c:formatCode>General</c:formatCode>
                <c:ptCount val="10"/>
                <c:pt idx="0">
                  <c:v>950</c:v>
                </c:pt>
                <c:pt idx="1">
                  <c:v>700</c:v>
                </c:pt>
                <c:pt idx="2">
                  <c:v>466</c:v>
                </c:pt>
                <c:pt idx="3">
                  <c:v>369</c:v>
                </c:pt>
                <c:pt idx="4">
                  <c:v>272</c:v>
                </c:pt>
                <c:pt idx="5">
                  <c:v>220</c:v>
                </c:pt>
                <c:pt idx="6">
                  <c:v>211</c:v>
                </c:pt>
                <c:pt idx="7">
                  <c:v>175</c:v>
                </c:pt>
                <c:pt idx="8">
                  <c:v>141</c:v>
                </c:pt>
                <c:pt idx="9">
                  <c:v>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E6-48CF-86E8-447B6AA0644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0"/>
        <c:axId val="160496384"/>
        <c:axId val="160497216"/>
      </c:barChart>
      <c:catAx>
        <c:axId val="160496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Сколько раз фильм просмотрен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0497216"/>
        <c:crosses val="autoZero"/>
        <c:auto val="1"/>
        <c:lblAlgn val="ctr"/>
        <c:lblOffset val="100"/>
        <c:noMultiLvlLbl val="0"/>
      </c:catAx>
      <c:valAx>
        <c:axId val="16049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Число просмотренных фильмов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0496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8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65E8-2288-4D8C-B1BE-4C6160EC1AF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E83C-6388-4846-86F7-9107E926B2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83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65E8-2288-4D8C-B1BE-4C6160EC1AF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E83C-6388-4846-86F7-9107E926B2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33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65E8-2288-4D8C-B1BE-4C6160EC1AF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E83C-6388-4846-86F7-9107E926B2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25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65E8-2288-4D8C-B1BE-4C6160EC1AF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E83C-6388-4846-86F7-9107E926B26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9143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65E8-2288-4D8C-B1BE-4C6160EC1AF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E83C-6388-4846-86F7-9107E926B2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58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65E8-2288-4D8C-B1BE-4C6160EC1AF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E83C-6388-4846-86F7-9107E926B2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99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65E8-2288-4D8C-B1BE-4C6160EC1AF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E83C-6388-4846-86F7-9107E926B2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174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65E8-2288-4D8C-B1BE-4C6160EC1AF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E83C-6388-4846-86F7-9107E926B2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281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65E8-2288-4D8C-B1BE-4C6160EC1AF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E83C-6388-4846-86F7-9107E926B2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13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65E8-2288-4D8C-B1BE-4C6160EC1AF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E83C-6388-4846-86F7-9107E926B2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48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65E8-2288-4D8C-B1BE-4C6160EC1AF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E83C-6388-4846-86F7-9107E926B2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11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65E8-2288-4D8C-B1BE-4C6160EC1AF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E83C-6388-4846-86F7-9107E926B2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96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65E8-2288-4D8C-B1BE-4C6160EC1AF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E83C-6388-4846-86F7-9107E926B2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4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65E8-2288-4D8C-B1BE-4C6160EC1AF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E83C-6388-4846-86F7-9107E926B2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74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65E8-2288-4D8C-B1BE-4C6160EC1AF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E83C-6388-4846-86F7-9107E926B2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59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65E8-2288-4D8C-B1BE-4C6160EC1AF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E83C-6388-4846-86F7-9107E926B2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1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65E8-2288-4D8C-B1BE-4C6160EC1AF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E83C-6388-4846-86F7-9107E926B2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5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10265E8-2288-4D8C-B1BE-4C6160EC1AF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33FE83C-6388-4846-86F7-9107E926B2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000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67956C-F040-8445-219A-B3A40069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4718520" cy="970450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/>
              <a:t>Юнит-экономика</a:t>
            </a:r>
            <a:br>
              <a:rPr lang="ru-RU" b="1" dirty="0"/>
            </a:br>
            <a:r>
              <a:rPr lang="ru-RU" b="1" dirty="0"/>
              <a:t>Онлайн-кинотеатра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57AF96-B6A1-16BB-88C6-35E6A79F7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75641"/>
            <a:ext cx="10353762" cy="4058751"/>
          </a:xfrm>
        </p:spPr>
        <p:txBody>
          <a:bodyPr>
            <a:normAutofit/>
          </a:bodyPr>
          <a:lstStyle/>
          <a:p>
            <a:r>
              <a:rPr lang="ru-RU" sz="2800" dirty="0"/>
              <a:t>На текущем этапе развития нашей площадки средняя  маржинальность составляет -93,75%</a:t>
            </a:r>
          </a:p>
          <a:p>
            <a:r>
              <a:rPr lang="ru-RU" sz="2800" dirty="0"/>
              <a:t>Текущий </a:t>
            </a:r>
            <a:r>
              <a:rPr lang="en-US" sz="2800" dirty="0"/>
              <a:t>CAC</a:t>
            </a:r>
            <a:r>
              <a:rPr lang="ru-RU" sz="2800" dirty="0"/>
              <a:t> на юнит составляет 437,46₽, к которому также прибавляются </a:t>
            </a:r>
            <a:r>
              <a:rPr lang="en-US" sz="2800" dirty="0"/>
              <a:t>Fixed costs</a:t>
            </a:r>
            <a:r>
              <a:rPr lang="ru-RU" sz="2800" dirty="0"/>
              <a:t> 177,43₽ на юнит (</a:t>
            </a:r>
            <a:r>
              <a:rPr lang="el-GR" sz="2800" dirty="0"/>
              <a:t>Σ</a:t>
            </a:r>
            <a:r>
              <a:rPr lang="ru-RU" sz="2800" dirty="0"/>
              <a:t>=614,89₽) при стоимости подписки 350₽</a:t>
            </a:r>
          </a:p>
          <a:p>
            <a:r>
              <a:rPr lang="ru-RU" sz="2800" dirty="0"/>
              <a:t>Объём скидок составляет 9,33% от общего числа подписок</a:t>
            </a:r>
          </a:p>
          <a:p>
            <a:r>
              <a:rPr lang="ru-RU" sz="2800" dirty="0"/>
              <a:t>Средний </a:t>
            </a:r>
            <a:r>
              <a:rPr lang="en-US" sz="2800" dirty="0"/>
              <a:t>Retention </a:t>
            </a:r>
            <a:r>
              <a:rPr lang="ru-RU" sz="2800" dirty="0"/>
              <a:t>держится на отметке 80,6%</a:t>
            </a:r>
          </a:p>
          <a:p>
            <a:endParaRPr lang="ru-RU" sz="28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EE7A7D3-BCCB-7614-DF7B-A4163639AFD2}"/>
              </a:ext>
            </a:extLst>
          </p:cNvPr>
          <p:cNvSpPr txBox="1">
            <a:spLocks/>
          </p:cNvSpPr>
          <p:nvPr/>
        </p:nvSpPr>
        <p:spPr>
          <a:xfrm>
            <a:off x="6832062" y="581575"/>
            <a:ext cx="4446145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1" i="1" dirty="0">
                <a:effectLst/>
              </a:rPr>
              <a:t>Наша цель – выйти на маржинальность 25%</a:t>
            </a:r>
          </a:p>
        </p:txBody>
      </p:sp>
    </p:spTree>
    <p:extLst>
      <p:ext uri="{BB962C8B-B14F-4D97-AF65-F5344CB8AC3E}">
        <p14:creationId xmlns:p14="http://schemas.microsoft.com/office/powerpoint/2010/main" val="133517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DB8D73D-0E09-0E0A-6043-6BD130A1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418289"/>
            <a:ext cx="4046707" cy="32490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Таким образом, мы отметили </a:t>
            </a:r>
            <a:r>
              <a:rPr lang="en-US" sz="2800" dirty="0" err="1">
                <a:solidFill>
                  <a:schemeClr val="tx1"/>
                </a:solidFill>
              </a:rPr>
              <a:t>сильные</a:t>
            </a:r>
            <a:r>
              <a:rPr lang="en-US" sz="2800" dirty="0">
                <a:solidFill>
                  <a:schemeClr val="tx1"/>
                </a:solidFill>
              </a:rPr>
              <a:t> и </a:t>
            </a:r>
            <a:r>
              <a:rPr lang="en-US" sz="2800" dirty="0" err="1">
                <a:solidFill>
                  <a:schemeClr val="tx1"/>
                </a:solidFill>
              </a:rPr>
              <a:t>слабые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стороны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продукта</a:t>
            </a:r>
            <a:r>
              <a:rPr lang="en-US" sz="2800" dirty="0">
                <a:solidFill>
                  <a:schemeClr val="tx1"/>
                </a:solidFill>
              </a:rPr>
              <a:t>, а </a:t>
            </a:r>
            <a:r>
              <a:rPr lang="en-US" sz="2800" dirty="0" err="1">
                <a:solidFill>
                  <a:schemeClr val="tx1"/>
                </a:solidFill>
              </a:rPr>
              <a:t>также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нашли</a:t>
            </a:r>
            <a:r>
              <a:rPr lang="en-US" sz="2800" dirty="0">
                <a:solidFill>
                  <a:schemeClr val="tx1"/>
                </a:solidFill>
              </a:rPr>
              <a:t> путь для</a:t>
            </a:r>
            <a:r>
              <a:rPr lang="ru-RU" sz="2800" dirty="0">
                <a:solidFill>
                  <a:schemeClr val="tx1"/>
                </a:solidFill>
              </a:rPr>
              <a:t> сокращения затрат и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достижения</a:t>
            </a:r>
            <a:r>
              <a:rPr lang="en-US" sz="2800" dirty="0">
                <a:solidFill>
                  <a:schemeClr val="tx1"/>
                </a:solidFill>
              </a:rPr>
              <a:t> маржинальности 25%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E194A9D-2F8F-8603-F0F9-B79593E71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2103" y="4617035"/>
            <a:ext cx="4270848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 dirty="0">
                <a:solidFill>
                  <a:srgbClr val="75C5FB"/>
                </a:solidFill>
              </a:rPr>
              <a:t>Спасибо з</a:t>
            </a:r>
            <a:r>
              <a:rPr lang="ru-RU" sz="3200" dirty="0">
                <a:solidFill>
                  <a:srgbClr val="75C5FB"/>
                </a:solidFill>
              </a:rPr>
              <a:t>а </a:t>
            </a:r>
            <a:r>
              <a:rPr lang="en-US" sz="3200" dirty="0">
                <a:solidFill>
                  <a:srgbClr val="75C5FB"/>
                </a:solidFill>
              </a:rPr>
              <a:t>внимание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кататься на лыжах, мультфильм, графическая вставка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EE2D3FD0-432C-DF00-2B3F-A44553AAAA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7" t="-1" r="6387" b="-1"/>
          <a:stretch/>
        </p:blipFill>
        <p:spPr>
          <a:xfrm>
            <a:off x="4673753" y="10"/>
            <a:ext cx="75182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5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713D572-7723-7009-74B9-BA981F64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07" y="259404"/>
            <a:ext cx="10353762" cy="970450"/>
          </a:xfrm>
        </p:spPr>
        <p:txBody>
          <a:bodyPr/>
          <a:lstStyle/>
          <a:p>
            <a:r>
              <a:rPr lang="ru-RU" dirty="0"/>
              <a:t>Динамика юнит-экономики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AC9B8D05-022F-F5DF-10EB-3250B7022B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1650059"/>
              </p:ext>
            </p:extLst>
          </p:nvPr>
        </p:nvGraphicFramePr>
        <p:xfrm>
          <a:off x="914400" y="1229855"/>
          <a:ext cx="10353675" cy="3847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E9E97EE-4994-6D37-CD28-8BD1B797DF6B}"/>
              </a:ext>
            </a:extLst>
          </p:cNvPr>
          <p:cNvSpPr txBox="1">
            <a:spLocks/>
          </p:cNvSpPr>
          <p:nvPr/>
        </p:nvSpPr>
        <p:spPr>
          <a:xfrm>
            <a:off x="913795" y="5277950"/>
            <a:ext cx="10353674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2400" dirty="0"/>
              <a:t>На текущем слайде отражена динамика юнит-экономики за рассматриваемый период. Как мы можем видеть, при текущем распределении </a:t>
            </a:r>
            <a:r>
              <a:rPr lang="ru-RU" sz="2400" dirty="0" err="1"/>
              <a:t>костов</a:t>
            </a:r>
            <a:r>
              <a:rPr lang="ru-RU" sz="2400" dirty="0"/>
              <a:t> маржинальность остаётся отрицательной на всём протяжении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168477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0033B0B-A9C3-ED1C-C817-A59C75631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ru-RU" dirty="0"/>
              <a:t>Затраты на маркетинг</a:t>
            </a: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B53A06C6-1FF5-4B3E-BEEE-B2A2655A2BC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66131396"/>
              </p:ext>
            </p:extLst>
          </p:nvPr>
        </p:nvGraphicFramePr>
        <p:xfrm>
          <a:off x="914400" y="1045028"/>
          <a:ext cx="5059363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5932E9CF-FF1B-4BF7-99CB-0DD2CA65832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45384826"/>
              </p:ext>
            </p:extLst>
          </p:nvPr>
        </p:nvGraphicFramePr>
        <p:xfrm>
          <a:off x="6202363" y="1045028"/>
          <a:ext cx="5065712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D30545F-B240-0F54-40C4-8DDC9AF3D276}"/>
              </a:ext>
            </a:extLst>
          </p:cNvPr>
          <p:cNvSpPr txBox="1">
            <a:spLocks/>
          </p:cNvSpPr>
          <p:nvPr/>
        </p:nvSpPr>
        <p:spPr>
          <a:xfrm>
            <a:off x="913795" y="5301574"/>
            <a:ext cx="10353674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2400" dirty="0"/>
              <a:t>По графикам можно видеть, что в последние месяцы рассматриваемого периода затраты на маркетинг сократились и вместе с тем уменьшилось число подписчиков нашего сервиса, что повлекло снижение выручки.</a:t>
            </a:r>
          </a:p>
        </p:txBody>
      </p:sp>
    </p:spTree>
    <p:extLst>
      <p:ext uri="{BB962C8B-B14F-4D97-AF65-F5344CB8AC3E}">
        <p14:creationId xmlns:p14="http://schemas.microsoft.com/office/powerpoint/2010/main" val="122825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4789AD1-6E8E-A378-4263-62055F2C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07" y="129215"/>
            <a:ext cx="10353762" cy="970450"/>
          </a:xfrm>
        </p:spPr>
        <p:txBody>
          <a:bodyPr/>
          <a:lstStyle/>
          <a:p>
            <a:r>
              <a:rPr lang="ru-RU" dirty="0"/>
              <a:t>Пользовательский </a:t>
            </a:r>
            <a:r>
              <a:rPr lang="en-US" dirty="0"/>
              <a:t>Retention</a:t>
            </a:r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40A4998-3DCA-E8C9-97A6-6FAFEFA36AD1}"/>
              </a:ext>
            </a:extLst>
          </p:cNvPr>
          <p:cNvSpPr txBox="1">
            <a:spLocks/>
          </p:cNvSpPr>
          <p:nvPr/>
        </p:nvSpPr>
        <p:spPr>
          <a:xfrm>
            <a:off x="913795" y="5678848"/>
            <a:ext cx="10353674" cy="8316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2400" dirty="0"/>
              <a:t>Вместе с тем, можно наблюдать падение метрики </a:t>
            </a:r>
            <a:r>
              <a:rPr lang="en-US" sz="2400" dirty="0"/>
              <a:t>Retention</a:t>
            </a:r>
            <a:r>
              <a:rPr lang="ru-RU" sz="2400" dirty="0"/>
              <a:t> попутно с сокращением затрат на маркетинг.</a:t>
            </a:r>
          </a:p>
        </p:txBody>
      </p:sp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0021AAB3-982E-48A6-9551-9CCCDD84DF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85436"/>
              </p:ext>
            </p:extLst>
          </p:nvPr>
        </p:nvGraphicFramePr>
        <p:xfrm>
          <a:off x="914400" y="933855"/>
          <a:ext cx="10353675" cy="4744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564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8DB7E-8997-7744-79B6-E0C36880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49677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Распределение просмотров по часам в разрезе будних и выходных дней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D3061E3-C639-8A2A-4F52-AFAB133B4F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601989"/>
              </p:ext>
            </p:extLst>
          </p:nvPr>
        </p:nvGraphicFramePr>
        <p:xfrm>
          <a:off x="914400" y="1333130"/>
          <a:ext cx="10353675" cy="3336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8612D2C-F3D1-057F-9A84-0D11C5814A47}"/>
              </a:ext>
            </a:extLst>
          </p:cNvPr>
          <p:cNvSpPr txBox="1">
            <a:spLocks/>
          </p:cNvSpPr>
          <p:nvPr/>
        </p:nvSpPr>
        <p:spPr>
          <a:xfrm>
            <a:off x="913795" y="4782281"/>
            <a:ext cx="10353674" cy="19103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2400" dirty="0"/>
              <a:t>Наиболее интенсивны просмотры на нашей площадке в период с 15:00 до 01:00, где пик в этом промежутке находится с 18:00 до 20:00. Возможным путём сокращения затрат можно назвать подход, при котором основная масса рекламных интеграций будет приходиться на указанные периоды.</a:t>
            </a:r>
            <a:br>
              <a:rPr lang="ru-RU" sz="2400" dirty="0"/>
            </a:br>
            <a:r>
              <a:rPr lang="ru-RU" sz="2400" dirty="0"/>
              <a:t>Вероятно, в данном аспекте также стоит учесть жанры фильмов и соответствующим образом подбирать интеграции (информации по жанрам фильмов в исходных данных на текущий момент мы не имеем).</a:t>
            </a:r>
          </a:p>
        </p:txBody>
      </p:sp>
    </p:spTree>
    <p:extLst>
      <p:ext uri="{BB962C8B-B14F-4D97-AF65-F5344CB8AC3E}">
        <p14:creationId xmlns:p14="http://schemas.microsoft.com/office/powerpoint/2010/main" val="425848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EEB3A-ED48-9D98-874B-FC174675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1311"/>
            <a:ext cx="10353762" cy="970450"/>
          </a:xfrm>
        </p:spPr>
        <p:txBody>
          <a:bodyPr>
            <a:normAutofit/>
          </a:bodyPr>
          <a:lstStyle/>
          <a:p>
            <a:r>
              <a:rPr lang="ru-RU" dirty="0"/>
              <a:t>Распределение просмотров по дням недели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C16A505-9E48-8983-925F-1ED574E6DD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661204"/>
              </p:ext>
            </p:extLst>
          </p:nvPr>
        </p:nvGraphicFramePr>
        <p:xfrm>
          <a:off x="914400" y="1161761"/>
          <a:ext cx="10353675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F7E6496-4EE3-F541-DA96-C35A3A507DE8}"/>
              </a:ext>
            </a:extLst>
          </p:cNvPr>
          <p:cNvSpPr txBox="1">
            <a:spLocks/>
          </p:cNvSpPr>
          <p:nvPr/>
        </p:nvSpPr>
        <p:spPr>
          <a:xfrm>
            <a:off x="913795" y="5220997"/>
            <a:ext cx="10353674" cy="147163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2400" dirty="0"/>
              <a:t>Исходя из демонстрируемой диаграммы можно также сделать вывод, что наибольшее число просмотров приходится на пятницу и выходные дни. В связи с этим, возможно стоит перераспределить основную массу рекламных интеграций как раз на эти дни для достижения </a:t>
            </a:r>
            <a:r>
              <a:rPr lang="ru-RU" sz="2400"/>
              <a:t>наибольшей эффективности.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37733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9C3D4-125C-1EAF-0FC8-61F994252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0766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Распределение подписчиков по часовым поясам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BF9A715-A6C8-41BD-9A44-D0AE6170CF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675384"/>
              </p:ext>
            </p:extLst>
          </p:nvPr>
        </p:nvGraphicFramePr>
        <p:xfrm>
          <a:off x="914400" y="1181216"/>
          <a:ext cx="10353675" cy="3517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7EFAF46-9E23-1711-A285-1083816ADBEE}"/>
              </a:ext>
            </a:extLst>
          </p:cNvPr>
          <p:cNvSpPr txBox="1">
            <a:spLocks/>
          </p:cNvSpPr>
          <p:nvPr/>
        </p:nvSpPr>
        <p:spPr>
          <a:xfrm>
            <a:off x="913795" y="4698461"/>
            <a:ext cx="10353674" cy="18677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2400" dirty="0"/>
              <a:t>Наибольшее число подписчиков нашей платформы приходится на часовые пояса </a:t>
            </a:r>
            <a:r>
              <a:rPr lang="en-US" sz="2400" dirty="0"/>
              <a:t>UTC+0</a:t>
            </a:r>
            <a:r>
              <a:rPr lang="ru-RU" sz="2400" dirty="0"/>
              <a:t>, +1, +2 и +3 с пиком в часовом поясе </a:t>
            </a:r>
            <a:r>
              <a:rPr lang="en-US" sz="2400" dirty="0"/>
              <a:t>UTC+1</a:t>
            </a:r>
            <a:r>
              <a:rPr lang="ru-RU" sz="2400" dirty="0"/>
              <a:t>. С целью оптимизации расходов, верной стратегией может оказаться перераспределение бюджета на рекламные интеграции в сторону увеличения для пользователей в этих часовых поясах. В то же время для пользователей из остальных часовых поясов возможно увеличение числа маркетинговых акций для привлечения новых клиентов.</a:t>
            </a:r>
          </a:p>
        </p:txBody>
      </p:sp>
    </p:spTree>
    <p:extLst>
      <p:ext uri="{BB962C8B-B14F-4D97-AF65-F5344CB8AC3E}">
        <p14:creationId xmlns:p14="http://schemas.microsoft.com/office/powerpoint/2010/main" val="272008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9B7DEDF-A430-E1F6-82D6-14A733C2A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ru-RU" dirty="0"/>
              <a:t>Популярность фильмов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8652E5A5-FCCB-4589-AD81-5D3668D1456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29886355"/>
              </p:ext>
            </p:extLst>
          </p:nvPr>
        </p:nvGraphicFramePr>
        <p:xfrm>
          <a:off x="914400" y="1066800"/>
          <a:ext cx="5059363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991287B8-B335-46C8-8527-2675501DFB8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15492115"/>
              </p:ext>
            </p:extLst>
          </p:nvPr>
        </p:nvGraphicFramePr>
        <p:xfrm>
          <a:off x="6202363" y="1066800"/>
          <a:ext cx="5065712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CF8F4A5-69FE-2CA2-A567-C602A7128FFE}"/>
              </a:ext>
            </a:extLst>
          </p:cNvPr>
          <p:cNvSpPr txBox="1">
            <a:spLocks/>
          </p:cNvSpPr>
          <p:nvPr/>
        </p:nvSpPr>
        <p:spPr>
          <a:xfrm>
            <a:off x="913795" y="5311302"/>
            <a:ext cx="10353674" cy="125486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2400" dirty="0"/>
              <a:t>Чаще всего пользователи просматривают фильм 1-2 раза, при этом в число наиболее популярных за рассматриваемый период входит порядка 5 фильмов. Для привлечения новых клиентов в рамках маркетинговых акций вероятно стоит использовать именно их в качестве одного из ключевых мотиваторов.</a:t>
            </a:r>
          </a:p>
        </p:txBody>
      </p:sp>
    </p:spTree>
    <p:extLst>
      <p:ext uri="{BB962C8B-B14F-4D97-AF65-F5344CB8AC3E}">
        <p14:creationId xmlns:p14="http://schemas.microsoft.com/office/powerpoint/2010/main" val="391701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DB85C-EE8F-A43E-9F3F-96704027F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ru-RU" dirty="0"/>
              <a:t>Изменения в юнит-экономике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A6BB4EEC-9CB5-9B3C-A595-361B1565EE8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46765922"/>
              </p:ext>
            </p:extLst>
          </p:nvPr>
        </p:nvGraphicFramePr>
        <p:xfrm>
          <a:off x="914400" y="1066800"/>
          <a:ext cx="5059363" cy="3544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08602399-307F-57F7-D971-274713A28F1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5290890"/>
              </p:ext>
            </p:extLst>
          </p:nvPr>
        </p:nvGraphicFramePr>
        <p:xfrm>
          <a:off x="6202363" y="1066800"/>
          <a:ext cx="5065712" cy="3544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FC887A2-EC75-4485-4DA4-2822DA206B65}"/>
              </a:ext>
            </a:extLst>
          </p:cNvPr>
          <p:cNvSpPr txBox="1">
            <a:spLocks/>
          </p:cNvSpPr>
          <p:nvPr/>
        </p:nvSpPr>
        <p:spPr>
          <a:xfrm>
            <a:off x="913795" y="4786009"/>
            <a:ext cx="10353674" cy="178016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2400" dirty="0"/>
              <a:t>Для достижения маржинальности порядка 25% предлагается увеличить пользовательский </a:t>
            </a:r>
            <a:r>
              <a:rPr lang="en-US" sz="2400" dirty="0"/>
              <a:t>Retention </a:t>
            </a:r>
            <a:r>
              <a:rPr lang="ru-RU" sz="2400" dirty="0"/>
              <a:t>на 15%, сократить объём скидок на 20% и уменьшить средний </a:t>
            </a:r>
            <a:r>
              <a:rPr lang="en-US" sz="2400" dirty="0"/>
              <a:t>CAC</a:t>
            </a:r>
            <a:r>
              <a:rPr lang="ru-RU" sz="2400" dirty="0"/>
              <a:t> на 35%. При этом базовая цена за подписку увеличивается с 350₽ до 385₽, что составляет прирост на 10%. Также </a:t>
            </a:r>
            <a:r>
              <a:rPr lang="en-US" sz="2400" dirty="0"/>
              <a:t>Fixed costs </a:t>
            </a:r>
            <a:r>
              <a:rPr lang="ru-RU" sz="2400" dirty="0"/>
              <a:t>на юнит необходимо сократить на 10%.</a:t>
            </a:r>
          </a:p>
        </p:txBody>
      </p:sp>
    </p:spTree>
    <p:extLst>
      <p:ext uri="{BB962C8B-B14F-4D97-AF65-F5344CB8AC3E}">
        <p14:creationId xmlns:p14="http://schemas.microsoft.com/office/powerpoint/2010/main" val="2255082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130</TotalTime>
  <Words>551</Words>
  <Application>Microsoft Office PowerPoint</Application>
  <PresentationFormat>Широкоэкранный</PresentationFormat>
  <Paragraphs>57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Calisto MT</vt:lpstr>
      <vt:lpstr>Wingdings 2</vt:lpstr>
      <vt:lpstr>Сланец</vt:lpstr>
      <vt:lpstr>Юнит-экономика Онлайн-кинотеатра</vt:lpstr>
      <vt:lpstr>Динамика юнит-экономики</vt:lpstr>
      <vt:lpstr>Затраты на маркетинг</vt:lpstr>
      <vt:lpstr>Пользовательский Retention</vt:lpstr>
      <vt:lpstr>Распределение просмотров по часам в разрезе будних и выходных дней</vt:lpstr>
      <vt:lpstr>Распределение просмотров по дням недели</vt:lpstr>
      <vt:lpstr>Распределение подписчиков по часовым поясам</vt:lpstr>
      <vt:lpstr>Популярность фильмов</vt:lpstr>
      <vt:lpstr>Изменения в юнит-экономике</vt:lpstr>
      <vt:lpstr>Таким образом, мы отметили сильные и слабые стороны продукта, а также нашли путь для сокращения затрат и достижения маржинальности 25%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Юнит-экономика Онлайн-кинотеатра</dc:title>
  <dc:creator>B. Nick</dc:creator>
  <cp:lastModifiedBy>B. Nick</cp:lastModifiedBy>
  <cp:revision>1</cp:revision>
  <dcterms:created xsi:type="dcterms:W3CDTF">2023-05-05T15:17:11Z</dcterms:created>
  <dcterms:modified xsi:type="dcterms:W3CDTF">2023-05-05T17:27:38Z</dcterms:modified>
</cp:coreProperties>
</file>