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88" d="100"/>
          <a:sy n="88" d="100"/>
        </p:scale>
        <p:origin x="494" y="6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0DA1498-92C7-4E4B-8045-C9195F453964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760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615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638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631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36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034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0187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558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865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327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647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483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196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580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42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960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036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DA1498-92C7-4E4B-8045-C9195F453964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29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000" dirty="0" smtClean="0"/>
              <a:t>Physical </a:t>
            </a:r>
            <a:r>
              <a:rPr lang="en-IN" sz="4000" dirty="0" err="1" smtClean="0"/>
              <a:t>Unclonable</a:t>
            </a:r>
            <a:r>
              <a:rPr lang="en-IN" sz="4000" dirty="0" smtClean="0"/>
              <a:t> Functions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9884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are Physical </a:t>
            </a:r>
            <a:r>
              <a:rPr lang="en-IN" dirty="0" err="1" smtClean="0"/>
              <a:t>Unclonable</a:t>
            </a:r>
            <a:r>
              <a:rPr lang="en-IN" dirty="0" smtClean="0"/>
              <a:t> Functions?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PUF is a physical object or process.</a:t>
            </a:r>
          </a:p>
          <a:p>
            <a:r>
              <a:rPr lang="en-IN" dirty="0" smtClean="0"/>
              <a:t>It can be used as a unique identifier, or can be used as part of a cryptographic process</a:t>
            </a:r>
          </a:p>
          <a:p>
            <a:r>
              <a:rPr lang="en-IN" dirty="0" smtClean="0"/>
              <a:t>They make use of the natural randomness of some physical medium in order to be unique.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9306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Some Examples of PUFs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most natural example is that of our </a:t>
            </a:r>
            <a:r>
              <a:rPr lang="en-IN" dirty="0" err="1" smtClean="0"/>
              <a:t>fignerprints</a:t>
            </a:r>
            <a:endParaRPr lang="en-IN" dirty="0" smtClean="0"/>
          </a:p>
          <a:p>
            <a:r>
              <a:rPr lang="en-IN" dirty="0" smtClean="0"/>
              <a:t>SRAM can be used as a PUF due to each cell’s unique </a:t>
            </a:r>
            <a:r>
              <a:rPr lang="en-IN" dirty="0" err="1" smtClean="0"/>
              <a:t>startup</a:t>
            </a:r>
            <a:r>
              <a:rPr lang="en-IN" dirty="0" smtClean="0"/>
              <a:t> pattern</a:t>
            </a:r>
          </a:p>
          <a:p>
            <a:r>
              <a:rPr lang="en-IN" dirty="0" smtClean="0"/>
              <a:t>Credit Cards contain a Ferrous Oxide coating that, combined with the written data, create a PUF</a:t>
            </a:r>
          </a:p>
          <a:p>
            <a:r>
              <a:rPr lang="en-IN" dirty="0" smtClean="0"/>
              <a:t>An optical variant of PUFs can be seen by shining a laser through light scattering particles, and observing the speckle pattern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0533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My Proposed PUF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When somebody writes their signature, there will always be some variation between signings</a:t>
            </a:r>
          </a:p>
          <a:p>
            <a:r>
              <a:rPr lang="en-IN" dirty="0" smtClean="0"/>
              <a:t>If they were to scratch their signature into a conductive film, a current could then be passed through the film, and the film would have a unpredictable resistance.</a:t>
            </a:r>
          </a:p>
          <a:p>
            <a:r>
              <a:rPr lang="en-IN" dirty="0" smtClean="0"/>
              <a:t>The resistance, when paired with part of the document being signed, could be hashed and give a unique identity.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7457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Experiment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Cut rectangles of graphene, and scratch a ‘signature’ onto them.</a:t>
            </a:r>
          </a:p>
          <a:p>
            <a:r>
              <a:rPr lang="en-IN" dirty="0" smtClean="0"/>
              <a:t>Run a current through the rectangles and note the resistance.</a:t>
            </a:r>
          </a:p>
          <a:p>
            <a:r>
              <a:rPr lang="en-IN" dirty="0" smtClean="0"/>
              <a:t>In six samples ‘signatures’, there was a notable variation between the resistance of each signature.</a:t>
            </a:r>
          </a:p>
          <a:p>
            <a:r>
              <a:rPr lang="en-IN" dirty="0" smtClean="0"/>
              <a:t>Thus, the different ‘signatures’ did give a different resistance and could theoretically be used.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6008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While this was successful, the resistance given and the range of values is too low to be used on a larger scale. </a:t>
            </a:r>
          </a:p>
          <a:p>
            <a:r>
              <a:rPr lang="en-IN" dirty="0" smtClean="0"/>
              <a:t>This could be addressed by different materials or having different measurement points.</a:t>
            </a:r>
          </a:p>
          <a:p>
            <a:r>
              <a:rPr lang="en-IN" dirty="0" smtClean="0"/>
              <a:t>Another option could be to use something similar to the Ferrous Oxide coating in credit cards, and look at the </a:t>
            </a:r>
            <a:r>
              <a:rPr lang="en-IN" smtClean="0"/>
              <a:t>magnetic profile.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1618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317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Garamond</vt:lpstr>
      <vt:lpstr>Organic</vt:lpstr>
      <vt:lpstr>Physical Unclonable Functions</vt:lpstr>
      <vt:lpstr>What are Physical Unclonable Functions?</vt:lpstr>
      <vt:lpstr>Some Examples of PUFs</vt:lpstr>
      <vt:lpstr>My Proposed PUF</vt:lpstr>
      <vt:lpstr>The Experiment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2019-12-05T13:07:25Z</dcterms:created>
  <dcterms:modified xsi:type="dcterms:W3CDTF">2019-12-05T13:51:49Z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