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29-Jan-18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29-Jan-18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29-Jan-18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5A9D-3444-4D3C-AC78-D16AD2D04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Ashoka makerspace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47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C8D2-8053-4D7F-A85A-654EBC2C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makerspace?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085A-7107-47A5-86CB-E81E9EDAF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20196" cy="3541714"/>
          </a:xfrm>
        </p:spPr>
        <p:txBody>
          <a:bodyPr>
            <a:normAutofit fontScale="92500"/>
          </a:bodyPr>
          <a:lstStyle/>
          <a:p>
            <a:r>
              <a:rPr lang="en-US" dirty="0"/>
              <a:t>Put simply, a Makerspace is a space where people can come and, well, make things.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</a:t>
            </a:r>
            <a:r>
              <a:rPr lang="en-IN" dirty="0"/>
              <a:t>he space provides them with the raw materials and tools, and lets them use them according to their needs.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46582-3015-480C-8B20-78894997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405163"/>
            <a:ext cx="5174693" cy="28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7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60E7-BA45-4359-B860-C7E64A51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at Ashoka?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0DCE-E20F-4357-A701-A293C3D90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While Ashoka has several outlets for discussions and sharing literary and performance works, nothing exists for those who like to work with hardware.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the addition of sciences, many students, especially from the CS and Physics course want to work with electronics and on making things.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allows students to test out any ideas they may have, giving them an opportunity to make prototypes and refine their idea.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02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398D-61F9-4083-87AD-2898B8F7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at Ashoka? 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FDB3-2276-408E-AA07-E17C038D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Events could be planned around the space, things like Startup Ashoka could be supplemented by the availability of the makerspace.</a:t>
            </a:r>
          </a:p>
          <a:p>
            <a:endParaRPr lang="en-US" dirty="0"/>
          </a:p>
          <a:p>
            <a:r>
              <a:rPr lang="en-US" dirty="0"/>
              <a:t>A co-curricular could be offered utilizing the space, teaching students more about having a hands-on approach to work.</a:t>
            </a:r>
          </a:p>
          <a:p>
            <a:endParaRPr lang="en-US" dirty="0"/>
          </a:p>
          <a:p>
            <a:r>
              <a:rPr lang="en-US" dirty="0"/>
              <a:t>An example of its use: For </a:t>
            </a:r>
            <a:r>
              <a:rPr lang="en-US" dirty="0" err="1"/>
              <a:t>Banjaara</a:t>
            </a:r>
            <a:r>
              <a:rPr lang="en-US" dirty="0"/>
              <a:t>, we plan to make arcade cabinets, for people to play retro games. Having a Makerspace would provide the perfect space and tools to make such a thing.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99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F8B5-A537-4902-ABA9-9F2B3646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what’s needed?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63A93-DDAF-43C0-9F50-1B45B4AD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422363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Makerspace would require a preferably large area, allowing for multiple machines and workbenches to be placed, and possible additions in the future.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Any student wanting to use the space would need to take a quick safety course beforehand.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would need to be an experienced assistant to prevent injuries, and help students.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6511D-C714-4D54-8894-DC0711813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22" r="24699" b="322"/>
          <a:stretch/>
        </p:blipFill>
        <p:spPr>
          <a:xfrm>
            <a:off x="7563775" y="2249487"/>
            <a:ext cx="3906176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45CB-CCDD-492A-84F7-D9DE39A8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what’s needed? 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11AE1-9E98-437D-8420-D62738D6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Ideally the flooring should be tiled, to make it easier to clean, and wooden flooring may catch fire in the case of any accidents.</a:t>
            </a:r>
          </a:p>
          <a:p>
            <a:endParaRPr lang="en-US" dirty="0"/>
          </a:p>
          <a:p>
            <a:r>
              <a:rPr lang="en-US" dirty="0"/>
              <a:t>It would need to be well ventilated, with an area near windows or ventilation for the soldering.</a:t>
            </a:r>
          </a:p>
          <a:p>
            <a:endParaRPr lang="en-US" dirty="0"/>
          </a:p>
          <a:p>
            <a:r>
              <a:rPr lang="en-US" dirty="0"/>
              <a:t>Table and stools would be needed for students to work on, as well as to hold equipment.</a:t>
            </a:r>
          </a:p>
          <a:p>
            <a:endParaRPr lang="en-US" dirty="0"/>
          </a:p>
          <a:p>
            <a:r>
              <a:rPr lang="en-US" dirty="0"/>
              <a:t>Storage for parts, raw materials and tools would be needed. A small budget as well for safety posters and reminders.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27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1B88-3F9A-4634-BA58-44BC9C71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what’s needed? 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4145-A006-4FDA-835D-8FCC0ECF3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667761" cy="35417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cost of raw materials could be taken from students who use the space, depending on their usage.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someone is doing some work as part of a class or under a professor/department, they will not be charged.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the equipment and materials, an Excel sheet has been prepared with costs and some ideal sources/vendors.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3F41D-300D-48B5-97BC-76FC44149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73" y="2448007"/>
            <a:ext cx="4719961" cy="31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0BA4-33D4-4F55-89D4-4ACA5310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what’s needed? 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2D49-17F7-4775-B257-6A392EFF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659437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To give a rough idea of what the layout could look like:</a:t>
            </a:r>
          </a:p>
          <a:p>
            <a:pPr marL="0" indent="0">
              <a:buNone/>
            </a:pPr>
            <a:r>
              <a:rPr lang="en-US" dirty="0"/>
              <a:t>The basic idea is to have the general work tables in the center of the room.</a:t>
            </a:r>
          </a:p>
          <a:p>
            <a:pPr marL="0" indent="0">
              <a:buNone/>
            </a:pPr>
            <a:r>
              <a:rPr lang="en-US" dirty="0"/>
              <a:t>Tables with the 3D printers, soldering iron and computers would be against a wall, with the soldering iron near a window or ventilation opening.</a:t>
            </a:r>
          </a:p>
          <a:p>
            <a:pPr marL="0" indent="0">
              <a:buNone/>
            </a:pPr>
            <a:r>
              <a:rPr lang="en-US" dirty="0"/>
              <a:t>Along the walls would be the shelves for tools. Ideally the tables should be moveable, in case more space on the ground is needed.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33B46-DD0F-403D-8B43-169A53857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040" y="1696850"/>
            <a:ext cx="4126371" cy="46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77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373</TotalTime>
  <Words>540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Ashoka makerspace</vt:lpstr>
      <vt:lpstr>What is a makerspace?</vt:lpstr>
      <vt:lpstr>Why at Ashoka?</vt:lpstr>
      <vt:lpstr>Why at Ashoka? (cont.)</vt:lpstr>
      <vt:lpstr>So, what’s needed?</vt:lpstr>
      <vt:lpstr>So, what’s needed? (cont.)</vt:lpstr>
      <vt:lpstr>So, what’s needed? (cont.)</vt:lpstr>
      <vt:lpstr>So, what’s needed?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Ashoka makerspace</dc:title>
  <dc:creator>Quagzlor</dc:creator>
  <cp:lastModifiedBy>Quagzlor</cp:lastModifiedBy>
  <cp:revision>11</cp:revision>
  <dcterms:created xsi:type="dcterms:W3CDTF">2018-01-04T11:11:30Z</dcterms:created>
  <dcterms:modified xsi:type="dcterms:W3CDTF">2018-01-29T15:58:37Z</dcterms:modified>
</cp:coreProperties>
</file>