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2"/>
  </p:sldMasterIdLst>
  <p:notesMasterIdLst>
    <p:notesMasterId r:id="rId4"/>
  </p:notesMasterIdLst>
  <p:sldIdLst>
    <p:sldId id="271" r:id="rId3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05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05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05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05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-105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BD22"/>
    <a:srgbClr val="66B63D"/>
    <a:srgbClr val="AFE87E"/>
    <a:srgbClr val="326609"/>
    <a:srgbClr val="64D011"/>
    <a:srgbClr val="004C84"/>
    <a:srgbClr val="A5D8F9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58" d="100"/>
          <a:sy n="58" d="100"/>
        </p:scale>
        <p:origin x="67" y="5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-105" charset="0"/>
                <a:cs typeface="Arial Unicode MS" pitchFamily="-105" charset="0"/>
              </a:defRPr>
            </a:lvl1pPr>
          </a:lstStyle>
          <a:p>
            <a:pPr>
              <a:defRPr/>
            </a:pPr>
            <a:fld id="{A64B28B2-882E-4C24-B33F-FCCED983D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5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5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5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5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05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2DBF7-E32B-4CED-AA89-713BB9AF1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19085-46AA-464B-8B69-FD6CA922A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04DAA-BC70-4D91-92A4-1F1FB9F98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01A62-4E3B-4BB3-83ED-C7F924416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8290F-4277-4C29-8594-8E985B215D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5F02B-84E3-42B7-8FDA-6FD6100DC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6D7EB-9B18-4541-98BD-32F10EA1AD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059BE-293F-488B-A019-0151A276C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4FD47-8FFB-463A-8E11-73BC8FA65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A2174-C773-4E89-A2F3-D1F736481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FB177-382A-4CCA-8CB9-685D975E32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00"/>
                </a:solidFill>
                <a:latin typeface="Times New Roman" pitchFamily="-105" charset="0"/>
                <a:cs typeface="Arial Unicode MS" pitchFamily="-105" charset="0"/>
              </a:defRPr>
            </a:lvl1pPr>
          </a:lstStyle>
          <a:p>
            <a:pPr>
              <a:defRPr/>
            </a:pPr>
            <a:fld id="{DD85721C-E124-425D-9811-A8E0FC6EF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5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5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5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5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5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25146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29718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34290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38862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342900" indent="-342900" algn="l" defTabSz="457200" rtl="0" eaLnBrk="1" fontAlgn="base" hangingPunct="1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-105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-105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-105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-105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5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544512" y="4237034"/>
            <a:ext cx="4466439" cy="3048000"/>
          </a:xfrm>
          <a:prstGeom prst="rect">
            <a:avLst/>
          </a:prstGeom>
          <a:gradFill flip="none" rotWithShape="1">
            <a:gsLst>
              <a:gs pos="0">
                <a:srgbClr val="AFE87E"/>
              </a:gs>
              <a:gs pos="100000">
                <a:srgbClr val="64D011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1003300"/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549592" y="1189037"/>
            <a:ext cx="4466439" cy="3048000"/>
          </a:xfrm>
          <a:prstGeom prst="rect">
            <a:avLst/>
          </a:prstGeom>
          <a:gradFill flip="none" rotWithShape="1">
            <a:gsLst>
              <a:gs pos="0">
                <a:srgbClr val="A5D8F9"/>
              </a:gs>
              <a:gs pos="100000">
                <a:srgbClr val="0070C0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1003300"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040312" y="1189038"/>
            <a:ext cx="4466439" cy="304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1003300"/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045392" y="4237037"/>
            <a:ext cx="4466439" cy="304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1003300"/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  <p:grpSp>
        <p:nvGrpSpPr>
          <p:cNvPr id="4114" name="Group 21"/>
          <p:cNvGrpSpPr>
            <a:grpSpLocks/>
          </p:cNvGrpSpPr>
          <p:nvPr/>
        </p:nvGrpSpPr>
        <p:grpSpPr bwMode="auto">
          <a:xfrm>
            <a:off x="549275" y="1189038"/>
            <a:ext cx="736600" cy="736600"/>
            <a:chOff x="8240712" y="5684837"/>
            <a:chExt cx="736910" cy="737125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240712" y="5684837"/>
              <a:ext cx="736910" cy="737125"/>
            </a:xfrm>
            <a:prstGeom prst="rect">
              <a:avLst/>
            </a:prstGeom>
            <a:gradFill>
              <a:gsLst>
                <a:gs pos="0">
                  <a:srgbClr val="00B0F0">
                    <a:alpha val="30000"/>
                  </a:srgbClr>
                </a:gs>
                <a:gs pos="100000">
                  <a:srgbClr val="004C84">
                    <a:alpha val="65000"/>
                  </a:srgb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1003300"/>
          </p:spPr>
          <p:txBody>
            <a:bodyPr/>
            <a:lstStyle/>
            <a:p>
              <a:pPr>
                <a:buFont typeface="Times New Roman" pitchFamily="16" charset="0"/>
                <a:buNone/>
                <a:defRPr/>
              </a:pPr>
              <a:endParaRPr lang="en-US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46961" y="5795613"/>
              <a:ext cx="498843" cy="4401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buFont typeface="Times New Roman" pitchFamily="16" charset="0"/>
                <a:buNone/>
                <a:defRPr/>
              </a:pPr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innerShdw blurRad="63500" dist="76200" dir="13500000">
                      <a:prstClr val="black">
                        <a:alpha val="38000"/>
                      </a:prstClr>
                    </a:innerShdw>
                  </a:effectLst>
                  <a:latin typeface="Verdana" pitchFamily="34" charset="0"/>
                </a:rPr>
                <a:t>S</a:t>
              </a:r>
            </a:p>
          </p:txBody>
        </p:sp>
      </p:grpSp>
      <p:grpSp>
        <p:nvGrpSpPr>
          <p:cNvPr id="4115" name="Group 18"/>
          <p:cNvGrpSpPr>
            <a:grpSpLocks/>
          </p:cNvGrpSpPr>
          <p:nvPr/>
        </p:nvGrpSpPr>
        <p:grpSpPr bwMode="auto">
          <a:xfrm>
            <a:off x="5045075" y="1189038"/>
            <a:ext cx="736600" cy="736600"/>
            <a:chOff x="5040312" y="731837"/>
            <a:chExt cx="736910" cy="737125"/>
          </a:xfrm>
        </p:grpSpPr>
        <p:sp>
          <p:nvSpPr>
            <p:cNvPr id="10" name="Rectangle 9"/>
            <p:cNvSpPr/>
            <p:nvPr/>
          </p:nvSpPr>
          <p:spPr bwMode="auto">
            <a:xfrm>
              <a:off x="5040312" y="731837"/>
              <a:ext cx="736910" cy="737125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  <a:alpha val="58000"/>
                  </a:schemeClr>
                </a:gs>
                <a:gs pos="100000">
                  <a:schemeClr val="tx1">
                    <a:lumMod val="65000"/>
                    <a:lumOff val="35000"/>
                    <a:alpha val="74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1003300"/>
          </p:spPr>
          <p:txBody>
            <a:bodyPr/>
            <a:lstStyle/>
            <a:p>
              <a:pPr>
                <a:buFont typeface="Times New Roman" pitchFamily="16" charset="0"/>
                <a:buNone/>
                <a:defRPr/>
              </a:pPr>
              <a:endParaRPr lang="en-US" sz="2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96452" y="872442"/>
              <a:ext cx="596410" cy="4401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buFont typeface="Times New Roman" pitchFamily="16" charset="0"/>
                <a:buNone/>
                <a:defRPr/>
              </a:pPr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innerShdw blurRad="63500" dist="76200" dir="13500000">
                      <a:prstClr val="black">
                        <a:alpha val="38000"/>
                      </a:prstClr>
                    </a:innerShdw>
                  </a:effectLst>
                  <a:latin typeface="Verdana" pitchFamily="34" charset="0"/>
                </a:rPr>
                <a:t>W</a:t>
              </a:r>
            </a:p>
          </p:txBody>
        </p:sp>
      </p:grpSp>
      <p:grpSp>
        <p:nvGrpSpPr>
          <p:cNvPr id="4116" name="Group 19"/>
          <p:cNvGrpSpPr>
            <a:grpSpLocks/>
          </p:cNvGrpSpPr>
          <p:nvPr/>
        </p:nvGrpSpPr>
        <p:grpSpPr bwMode="auto">
          <a:xfrm>
            <a:off x="5045075" y="4237038"/>
            <a:ext cx="736600" cy="736600"/>
            <a:chOff x="9030172" y="6475566"/>
            <a:chExt cx="736910" cy="737125"/>
          </a:xfrm>
        </p:grpSpPr>
        <p:sp>
          <p:nvSpPr>
            <p:cNvPr id="11" name="Rectangle 10"/>
            <p:cNvSpPr/>
            <p:nvPr/>
          </p:nvSpPr>
          <p:spPr bwMode="auto">
            <a:xfrm>
              <a:off x="9030172" y="6475566"/>
              <a:ext cx="736910" cy="737125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  <a:alpha val="66000"/>
                  </a:schemeClr>
                </a:gs>
                <a:gs pos="100000">
                  <a:schemeClr val="bg1">
                    <a:lumMod val="65000"/>
                    <a:alpha val="75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1003300"/>
          </p:spPr>
          <p:txBody>
            <a:bodyPr/>
            <a:lstStyle/>
            <a:p>
              <a:pPr>
                <a:buFont typeface="Times New Roman" pitchFamily="16" charset="0"/>
                <a:buNone/>
                <a:defRPr/>
              </a:pPr>
              <a:endParaRPr lang="en-US" sz="24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15279" y="6611247"/>
              <a:ext cx="498843" cy="4401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buFont typeface="Times New Roman" pitchFamily="16" charset="0"/>
                <a:buNone/>
                <a:defRPr/>
              </a:pPr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innerShdw blurRad="63500" dist="76200" dir="13500000">
                      <a:prstClr val="black">
                        <a:alpha val="38000"/>
                      </a:prstClr>
                    </a:innerShdw>
                  </a:effectLst>
                  <a:latin typeface="Verdana" pitchFamily="34" charset="0"/>
                </a:rPr>
                <a:t>T</a:t>
              </a:r>
            </a:p>
          </p:txBody>
        </p:sp>
      </p:grpSp>
      <p:grpSp>
        <p:nvGrpSpPr>
          <p:cNvPr id="4117" name="Group 20"/>
          <p:cNvGrpSpPr>
            <a:grpSpLocks/>
          </p:cNvGrpSpPr>
          <p:nvPr/>
        </p:nvGrpSpPr>
        <p:grpSpPr bwMode="auto">
          <a:xfrm>
            <a:off x="549275" y="4262438"/>
            <a:ext cx="736600" cy="736600"/>
            <a:chOff x="8240712" y="6468732"/>
            <a:chExt cx="736910" cy="737125"/>
          </a:xfrm>
        </p:grpSpPr>
        <p:sp>
          <p:nvSpPr>
            <p:cNvPr id="16" name="Rectangle 15"/>
            <p:cNvSpPr/>
            <p:nvPr/>
          </p:nvSpPr>
          <p:spPr bwMode="auto">
            <a:xfrm>
              <a:off x="8240712" y="6468732"/>
              <a:ext cx="736910" cy="737125"/>
            </a:xfrm>
            <a:prstGeom prst="rect">
              <a:avLst/>
            </a:prstGeom>
            <a:gradFill>
              <a:gsLst>
                <a:gs pos="0">
                  <a:srgbClr val="64D011">
                    <a:alpha val="70000"/>
                  </a:srgbClr>
                </a:gs>
                <a:gs pos="100000">
                  <a:srgbClr val="326609">
                    <a:alpha val="88000"/>
                  </a:srgb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1003300"/>
          </p:spPr>
          <p:txBody>
            <a:bodyPr/>
            <a:lstStyle/>
            <a:p>
              <a:pPr>
                <a:buFont typeface="Times New Roman" pitchFamily="16" charset="0"/>
                <a:buNone/>
                <a:defRPr/>
              </a:pPr>
              <a:endParaRPr lang="en-US" sz="2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49466" y="6612811"/>
              <a:ext cx="498843" cy="4401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buFont typeface="Times New Roman" pitchFamily="16" charset="0"/>
                <a:buNone/>
                <a:defRPr/>
              </a:pPr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innerShdw blurRad="63500" dist="76200" dir="13500000">
                      <a:prstClr val="black">
                        <a:alpha val="38000"/>
                      </a:prstClr>
                    </a:innerShdw>
                  </a:effectLst>
                  <a:latin typeface="Verdana" pitchFamily="34" charset="0"/>
                </a:rPr>
                <a:t>O</a:t>
              </a:r>
            </a:p>
          </p:txBody>
        </p:sp>
      </p:grpSp>
      <p:sp>
        <p:nvSpPr>
          <p:cNvPr id="4119" name="Tekstboks 3"/>
          <p:cNvSpPr txBox="1">
            <a:spLocks noChangeArrowheads="1"/>
          </p:cNvSpPr>
          <p:nvPr/>
        </p:nvSpPr>
        <p:spPr bwMode="auto">
          <a:xfrm>
            <a:off x="242888" y="273050"/>
            <a:ext cx="169068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a-DK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SWOT </a:t>
            </a:r>
            <a:r>
              <a:rPr lang="da-DK" dirty="0">
                <a:latin typeface="Calibri" pitchFamily="34" charset="0"/>
                <a:ea typeface="Calibri" pitchFamily="34" charset="0"/>
                <a:cs typeface="Calibri" pitchFamily="34" charset="0"/>
              </a:rPr>
              <a:t>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1762" y="1575670"/>
            <a:ext cx="32766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Employability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80707" y="1594366"/>
            <a:ext cx="346972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Capital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75407" y="4614523"/>
            <a:ext cx="33528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Stigma Against Refugees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10251" y="4630738"/>
            <a:ext cx="355471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Contribution to Local Economy</a:t>
            </a:r>
          </a:p>
          <a:p>
            <a:r>
              <a:rPr lang="en-US" dirty="0"/>
              <a:t>Tapping Unskilled </a:t>
            </a:r>
            <a:r>
              <a:rPr lang="en-US" dirty="0" err="1"/>
              <a:t>Labour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AF3004B-9108-4C4B-8CE9-64F411650F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SWOT analysis examples</Template>
  <TotalTime>43</TotalTime>
  <Words>19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MS Gothic</vt:lpstr>
      <vt:lpstr>ＭＳ Ｐゴシック</vt:lpstr>
      <vt:lpstr>Arial</vt:lpstr>
      <vt:lpstr>Arial Unicode MS</vt:lpstr>
      <vt:lpstr>Calibri</vt:lpstr>
      <vt:lpstr>Times New Roman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Quagzlor</dc:creator>
  <cp:keywords/>
  <cp:lastModifiedBy>Quagzlor</cp:lastModifiedBy>
  <cp:revision>2</cp:revision>
  <cp:lastPrinted>1601-01-01T00:00:00Z</cp:lastPrinted>
  <dcterms:created xsi:type="dcterms:W3CDTF">2016-11-05T05:44:31Z</dcterms:created>
  <dcterms:modified xsi:type="dcterms:W3CDTF">2016-11-05T08:40:54Z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TC018754769991</vt:lpwstr>
  </property>
</Properties>
</file>