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43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8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48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52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9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87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8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4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2623-37EB-4D7F-A309-FEA612443B4C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3918-1082-43E6-8760-01418FBE1A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8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06201" y="786045"/>
            <a:ext cx="6719301" cy="4917929"/>
            <a:chOff x="2106201" y="775771"/>
            <a:chExt cx="6719301" cy="49179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6201" y="775771"/>
              <a:ext cx="6719301" cy="4917929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7202186" y="2383604"/>
              <a:ext cx="113016" cy="1335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7243282" y="1222624"/>
              <a:ext cx="6884" cy="1152000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66319" y="1613958"/>
              <a:ext cx="3642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latin typeface="Century" panose="02040604050505020304" pitchFamily="18" charset="0"/>
                </a:rPr>
                <a:t>Q</a:t>
              </a:r>
              <a:endParaRPr lang="en-CA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99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Company>Ryerson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Regionomics</dc:creator>
  <cp:lastModifiedBy>Regionomics</cp:lastModifiedBy>
  <cp:revision>5</cp:revision>
  <dcterms:created xsi:type="dcterms:W3CDTF">2014-11-08T20:37:38Z</dcterms:created>
  <dcterms:modified xsi:type="dcterms:W3CDTF">2014-11-08T22:53:11Z</dcterms:modified>
</cp:coreProperties>
</file>