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685B-391B-4F43-A8CB-2596A4027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7F4BB-8CA9-4FEF-9CBB-B5484832F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23B5F-A791-4DD3-A6EA-4D80E534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053B-B5A0-4D22-9C0A-9C5ED978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C15B-086D-4E01-AD82-34941DF6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0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78EC-7B30-4DE3-AC07-56582DA5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03593-EA4E-4307-8A67-83314C31C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633E1-6C66-4AB0-860B-2D4DF7D6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8532C-7EF1-48FC-B12E-F2AF863C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953E7-38C9-4434-80FD-BF789D68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F2569-7417-4AE6-99F1-237AA50FF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02B21-C1F6-41FB-BA7C-07151DF4C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0035-4C02-4347-B3D0-AE5505DB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AD38-E8F9-445A-8678-38CD3626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E4F4C-B3FC-494B-9712-88B35033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A8DA-D31D-4064-9EB5-A0ED1D64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EDC3-80A4-4D23-921C-1DC78CE9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74D74-3398-4381-A907-FFF88DCD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05E3C-49E8-4D93-890C-45233E10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4FFF-BC12-4586-9FF1-C0CF991C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6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0F3F-72F7-440A-A7DF-80BEF813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12442-40CF-400D-B3E4-E1C789E5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E8BA-58B4-43C3-8A0D-6C8D58D4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A3F2-27D1-4331-B1A5-8BC73ACC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068D0-3BA2-4C0D-9211-28BEABAE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39C3-2FA2-42C8-9AE9-FE7FF7EB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A8B-EAF6-421F-82C2-4115FE4C6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741AB-CC3B-48EA-8246-7E1546D20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742E5-FB22-45A1-AE8D-BFC498F3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FBDC7-3394-4E0E-BBC1-46B06FEA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26674-8474-418A-8305-C8419027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1B4B-8487-4181-90FD-E0EC549E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0EEBA-51DE-476F-B380-3FA44F8B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2374B-6D89-4A0F-9755-3CA593B31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0A909-1EFA-4EF1-8789-AE6ED3757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E4613-8A79-4AD9-AB43-A9158A4DB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FF954-054D-4807-AE85-1D8A0FDA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5A3B0-C5E7-4322-BBEE-7D45CFCF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6DDEC-BC18-4B56-A51E-8411D1DA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ECB5-82BA-4089-86A9-1A0A5897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5F479-65B9-4BA3-8EC7-3D5CE2C0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22F1E-126D-4247-9BE8-E546D760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C82CA-4BF8-4ED4-B43B-DA70004D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9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3474A-CF9C-4C09-837F-01A0258F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2D4A1-2DCA-4C40-A9CF-D975BC79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1E89B-C433-450B-806B-84D0FA4B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C9B3-C7A7-4010-951E-4A304DA1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D218-817D-4048-8D13-6583C741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A578F-A716-41CD-B0F4-C67AE5792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0CA0-DC82-4AAD-B690-802F1AF2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91DAA-D5AB-4860-9AB6-A9C4450E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88D26-51AB-4073-BF9B-B048A6EF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BC66-F5F9-484F-83B9-1D7DE132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AF3A6-F257-43D2-A877-FE104D61A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43281-42DA-4BF2-A58F-30F604BF3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34FB0-95FF-4C20-9EDD-45F5F949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E845-DD53-4B2C-8630-61653077C2D5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EB568-DCD9-4A3E-8FDF-1BDF421E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F294-F0EF-4D2E-B327-05E82D38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DC442-CB5A-467E-9D94-DD7E924F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22BBD-C089-4354-A18D-EA904DBD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278B-0379-4AB4-A679-EBCBCA54C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E845-DD53-4B2C-8630-61653077C2D5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B2D68-E28D-4310-BBC2-4AB2DD982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E75F-E320-42AA-9FE7-4F247BB90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B166-B2C0-4878-86D2-A19BEA193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14">
            <a:extLst>
              <a:ext uri="{FF2B5EF4-FFF2-40B4-BE49-F238E27FC236}">
                <a16:creationId xmlns:a16="http://schemas.microsoft.com/office/drawing/2014/main" id="{88D19EC8-AE1F-43DE-915F-B0F3DC0B74A1}"/>
              </a:ext>
            </a:extLst>
          </p:cNvPr>
          <p:cNvSpPr/>
          <p:nvPr/>
        </p:nvSpPr>
        <p:spPr>
          <a:xfrm>
            <a:off x="3942995" y="2040016"/>
            <a:ext cx="5705671" cy="2660113"/>
          </a:xfrm>
          <a:prstGeom prst="roundRect">
            <a:avLst>
              <a:gd name="adj" fmla="val 9818"/>
            </a:avLst>
          </a:prstGeom>
          <a:solidFill>
            <a:schemeClr val="accent2">
              <a:alpha val="25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7DC0AA00-CE7D-4E7A-8976-BF6BD567C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9478" y="2981421"/>
            <a:ext cx="952500" cy="9525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A6398F71-E5DE-4655-AC6A-E38F0BED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2457" y="2798798"/>
            <a:ext cx="1321325" cy="1321325"/>
          </a:xfrm>
          <a:prstGeom prst="rect">
            <a:avLst/>
          </a:prstGeom>
        </p:spPr>
      </p:pic>
      <p:sp>
        <p:nvSpPr>
          <p:cNvPr id="34" name="Rounded Rectangle 11">
            <a:extLst>
              <a:ext uri="{FF2B5EF4-FFF2-40B4-BE49-F238E27FC236}">
                <a16:creationId xmlns:a16="http://schemas.microsoft.com/office/drawing/2014/main" id="{7D7C3154-4760-4AC2-85BC-969637B5858E}"/>
              </a:ext>
            </a:extLst>
          </p:cNvPr>
          <p:cNvSpPr/>
          <p:nvPr/>
        </p:nvSpPr>
        <p:spPr>
          <a:xfrm>
            <a:off x="2662457" y="1752600"/>
            <a:ext cx="7213063" cy="448056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AWS Region</a:t>
            </a:r>
          </a:p>
        </p:txBody>
      </p:sp>
      <p:sp>
        <p:nvSpPr>
          <p:cNvPr id="6" name="Rounded Rectangle 21">
            <a:extLst>
              <a:ext uri="{FF2B5EF4-FFF2-40B4-BE49-F238E27FC236}">
                <a16:creationId xmlns:a16="http://schemas.microsoft.com/office/drawing/2014/main" id="{85124796-557D-40F8-A76D-45B7DFD62471}"/>
              </a:ext>
            </a:extLst>
          </p:cNvPr>
          <p:cNvSpPr/>
          <p:nvPr/>
        </p:nvSpPr>
        <p:spPr>
          <a:xfrm>
            <a:off x="6897689" y="2605167"/>
            <a:ext cx="1752600" cy="195557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8" name="TextBox 37">
            <a:extLst>
              <a:ext uri="{FF2B5EF4-FFF2-40B4-BE49-F238E27FC236}">
                <a16:creationId xmlns:a16="http://schemas.microsoft.com/office/drawing/2014/main" id="{9C3B5CC4-8CA3-44F1-AC27-AE17DB34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658" y="4310142"/>
            <a:ext cx="155575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virtual private cloud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A5CA87-8F54-4451-805B-9F911416AE51}"/>
              </a:ext>
            </a:extLst>
          </p:cNvPr>
          <p:cNvSpPr txBox="1"/>
          <p:nvPr/>
        </p:nvSpPr>
        <p:spPr>
          <a:xfrm>
            <a:off x="2819402" y="3801632"/>
            <a:ext cx="944563" cy="69605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Connect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AEE26-B26E-4731-86E3-37D361C752E1}"/>
              </a:ext>
            </a:extLst>
          </p:cNvPr>
          <p:cNvSpPr txBox="1"/>
          <p:nvPr/>
        </p:nvSpPr>
        <p:spPr>
          <a:xfrm>
            <a:off x="4050029" y="3806809"/>
            <a:ext cx="749248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pc="-50" dirty="0"/>
              <a:t>Kinesis</a:t>
            </a:r>
          </a:p>
          <a:p>
            <a:pPr algn="ctr"/>
            <a:r>
              <a:rPr lang="en-US" sz="1000" b="1" spc="-50" dirty="0"/>
              <a:t>stream</a:t>
            </a:r>
            <a:endParaRPr lang="en-US" sz="1000" b="1" dirty="0">
              <a:cs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B1DDC9-E1C1-4791-A0C1-BAE940712D4D}"/>
              </a:ext>
            </a:extLst>
          </p:cNvPr>
          <p:cNvGrpSpPr/>
          <p:nvPr/>
        </p:nvGrpSpPr>
        <p:grpSpPr>
          <a:xfrm>
            <a:off x="7070726" y="2835151"/>
            <a:ext cx="1446213" cy="1422604"/>
            <a:chOff x="6743700" y="760413"/>
            <a:chExt cx="1752600" cy="17777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5DD382-64A7-4595-BE18-7A4EAC054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6" name="Rounded Rectangle 28">
                <a:extLst>
                  <a:ext uri="{FF2B5EF4-FFF2-40B4-BE49-F238E27FC236}">
                    <a16:creationId xmlns:a16="http://schemas.microsoft.com/office/drawing/2014/main" id="{F0CE093E-B2CA-4A72-AB4C-C8B80ACE2F01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:a16="http://schemas.microsoft.com/office/drawing/2014/main" id="{66219FD3-8124-45FF-A53E-2D528BD680FE}"/>
                  </a:ext>
                </a:extLst>
              </p:cNvPr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" name="TextBox 34">
              <a:extLst>
                <a:ext uri="{FF2B5EF4-FFF2-40B4-BE49-F238E27FC236}">
                  <a16:creationId xmlns:a16="http://schemas.microsoft.com/office/drawing/2014/main" id="{36610E37-7E3C-451E-BDDF-0A8C01743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1651" y="2194178"/>
              <a:ext cx="1555749" cy="343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414042"/>
                  </a:solidFill>
                  <a:latin typeface="Arial"/>
                  <a:ea typeface="Verdana" pitchFamily="34" charset="0"/>
                  <a:cs typeface="Arial"/>
                </a:rPr>
                <a:t>security group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8727885-108B-456C-9B03-61961CBC2CEA}"/>
              </a:ext>
            </a:extLst>
          </p:cNvPr>
          <p:cNvSpPr txBox="1"/>
          <p:nvPr/>
        </p:nvSpPr>
        <p:spPr>
          <a:xfrm>
            <a:off x="8707692" y="3239663"/>
            <a:ext cx="883575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900" b="1" dirty="0">
                <a:latin typeface="Helvetica Neue"/>
              </a:rPr>
              <a:t>Evaluation</a:t>
            </a:r>
            <a:endParaRPr lang="en-US" sz="900" dirty="0">
              <a:latin typeface="Arial"/>
              <a:cs typeface="Arial"/>
            </a:endParaRPr>
          </a:p>
          <a:p>
            <a:pPr algn="ctr"/>
            <a:r>
              <a:rPr lang="en-US" sz="900" b="1" dirty="0">
                <a:latin typeface="Helvetica Neue"/>
              </a:rPr>
              <a:t>Learning</a:t>
            </a:r>
            <a:endParaRPr lang="en-US" sz="900" dirty="0">
              <a:latin typeface="Arial"/>
              <a:cs typeface="Arial"/>
            </a:endParaRPr>
          </a:p>
          <a:p>
            <a:pPr algn="ctr"/>
            <a:r>
              <a:rPr lang="en-US" sz="900" b="1" dirty="0">
                <a:latin typeface="Helvetica Neue"/>
              </a:rPr>
              <a:t>Attachments</a:t>
            </a:r>
            <a:endParaRPr lang="en-US" sz="900" dirty="0">
              <a:latin typeface="Arial"/>
              <a:cs typeface="Arial"/>
            </a:endParaRPr>
          </a:p>
          <a:p>
            <a:pPr algn="ctr"/>
            <a:r>
              <a:rPr lang="en-US" sz="900" b="1" dirty="0">
                <a:latin typeface="Helvetica Neue"/>
              </a:rPr>
              <a:t>bucket</a:t>
            </a:r>
            <a:endParaRPr lang="en-US" sz="900" dirty="0"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E2B5-D4A8-4FB6-874C-2F482CD83EA9}"/>
              </a:ext>
            </a:extLst>
          </p:cNvPr>
          <p:cNvSpPr txBox="1"/>
          <p:nvPr/>
        </p:nvSpPr>
        <p:spPr>
          <a:xfrm>
            <a:off x="7136646" y="3810644"/>
            <a:ext cx="636588" cy="1951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AMI</a:t>
            </a:r>
            <a:endParaRPr lang="en-US" sz="14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180A4F-E219-4D08-B1C6-6698A7B67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789" y="3182327"/>
            <a:ext cx="544781" cy="5649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51C165-3842-490B-A30F-8AEB6EA4F536}"/>
              </a:ext>
            </a:extLst>
          </p:cNvPr>
          <p:cNvSpPr txBox="1"/>
          <p:nvPr/>
        </p:nvSpPr>
        <p:spPr>
          <a:xfrm>
            <a:off x="5782514" y="3808178"/>
            <a:ext cx="1128037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9C77A4-557C-4747-8E6D-C5B90E89A0B4}"/>
              </a:ext>
            </a:extLst>
          </p:cNvPr>
          <p:cNvSpPr txBox="1"/>
          <p:nvPr/>
        </p:nvSpPr>
        <p:spPr>
          <a:xfrm>
            <a:off x="5545208" y="5405923"/>
            <a:ext cx="110158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900" b="1" dirty="0">
                <a:latin typeface="Helvetica Neue"/>
                <a:cs typeface="Helvetica Neue"/>
              </a:rPr>
              <a:t>Calls &amp; ES Logs </a:t>
            </a:r>
            <a:endParaRPr lang="en-US" sz="900" dirty="0">
              <a:cs typeface="Arial"/>
            </a:endParaRPr>
          </a:p>
          <a:p>
            <a:pPr algn="ctr"/>
            <a:r>
              <a:rPr lang="en-US" sz="900" b="1" dirty="0">
                <a:latin typeface="Helvetica Neue"/>
                <a:cs typeface="Helvetica Neue"/>
              </a:rPr>
              <a:t>bucket</a:t>
            </a:r>
            <a:endParaRPr lang="en-US" sz="900" dirty="0">
              <a:cs typeface="Arial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99308E-0C89-45BA-8731-EC4204163A40}"/>
              </a:ext>
            </a:extLst>
          </p:cNvPr>
          <p:cNvCxnSpPr>
            <a:cxnSpLocks/>
          </p:cNvCxnSpPr>
          <p:nvPr/>
        </p:nvCxnSpPr>
        <p:spPr>
          <a:xfrm>
            <a:off x="4647826" y="3457673"/>
            <a:ext cx="473162" cy="539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EC7FFE-BA67-4808-85F4-DDAFEA1F05C2}"/>
              </a:ext>
            </a:extLst>
          </p:cNvPr>
          <p:cNvSpPr txBox="1"/>
          <p:nvPr/>
        </p:nvSpPr>
        <p:spPr>
          <a:xfrm>
            <a:off x="7776187" y="3810644"/>
            <a:ext cx="636588" cy="1951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800" b="1" dirty="0"/>
              <a:t>DB</a:t>
            </a:r>
            <a:endParaRPr lang="en-US" sz="14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A0C218-D080-4DAD-9F15-D75883C56554}"/>
              </a:ext>
            </a:extLst>
          </p:cNvPr>
          <p:cNvCxnSpPr>
            <a:cxnSpLocks/>
          </p:cNvCxnSpPr>
          <p:nvPr/>
        </p:nvCxnSpPr>
        <p:spPr>
          <a:xfrm>
            <a:off x="5631952" y="3472439"/>
            <a:ext cx="49136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3726712D-0EE6-4275-B22D-D2395BFB08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4899" y="2965641"/>
            <a:ext cx="997082" cy="99708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B5EB9C-D7F3-4F0B-AAA3-624DEBCB0EDC}"/>
              </a:ext>
            </a:extLst>
          </p:cNvPr>
          <p:cNvCxnSpPr>
            <a:cxnSpLocks/>
          </p:cNvCxnSpPr>
          <p:nvPr/>
        </p:nvCxnSpPr>
        <p:spPr>
          <a:xfrm>
            <a:off x="3709461" y="3454052"/>
            <a:ext cx="468000" cy="3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AE98BB-6F0C-4EF2-A43F-ABF46C33AA88}"/>
              </a:ext>
            </a:extLst>
          </p:cNvPr>
          <p:cNvSpPr txBox="1"/>
          <p:nvPr/>
        </p:nvSpPr>
        <p:spPr>
          <a:xfrm>
            <a:off x="4765686" y="3806809"/>
            <a:ext cx="1146175" cy="4653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>
                <a:cs typeface="Arial"/>
              </a:rPr>
              <a:t>CTR </a:t>
            </a:r>
          </a:p>
          <a:p>
            <a:pPr algn="ctr"/>
            <a:r>
              <a:rPr lang="en-US" sz="1000" b="1" dirty="0">
                <a:cs typeface="Arial"/>
              </a:rPr>
              <a:t>Kinesis Firehose</a:t>
            </a:r>
          </a:p>
          <a:p>
            <a:pPr algn="ctr"/>
            <a:r>
              <a:rPr lang="en-US" sz="1000" b="1" dirty="0">
                <a:cs typeface="Arial"/>
              </a:rPr>
              <a:t>delivery stream</a:t>
            </a:r>
          </a:p>
        </p:txBody>
      </p:sp>
      <p:sp>
        <p:nvSpPr>
          <p:cNvPr id="30" name="TextBox 33">
            <a:extLst>
              <a:ext uri="{FF2B5EF4-FFF2-40B4-BE49-F238E27FC236}">
                <a16:creationId xmlns:a16="http://schemas.microsoft.com/office/drawing/2014/main" id="{4971454D-ED94-4F3B-8C27-1E2C9DF47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158" y="2074093"/>
            <a:ext cx="569250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/>
            <a:r>
              <a:rPr lang="en-US" sz="1050" b="1" dirty="0">
                <a:cs typeface="Arial"/>
              </a:rPr>
              <a:t>Evaluate for Amazon Connect Integration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F121BDA3-DCBD-4C1F-BD73-0D91A46574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56159" y="2991469"/>
            <a:ext cx="952500" cy="952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C06977-1A2B-423A-9F1E-FF2E314AC7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97" y="1419578"/>
            <a:ext cx="747083" cy="48768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66EBD1-AC64-4720-996C-060E33819292}"/>
              </a:ext>
            </a:extLst>
          </p:cNvPr>
          <p:cNvCxnSpPr>
            <a:cxnSpLocks/>
          </p:cNvCxnSpPr>
          <p:nvPr/>
        </p:nvCxnSpPr>
        <p:spPr>
          <a:xfrm>
            <a:off x="6655671" y="3472439"/>
            <a:ext cx="55099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Graphic 43">
            <a:extLst>
              <a:ext uri="{FF2B5EF4-FFF2-40B4-BE49-F238E27FC236}">
                <a16:creationId xmlns:a16="http://schemas.microsoft.com/office/drawing/2014/main" id="{F7D7E7B1-2541-4F03-9EFC-25363C9C33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1670" y="3057442"/>
            <a:ext cx="796941" cy="796941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C2B805BC-6A5A-4D74-977E-772F975399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73229" y="2481503"/>
            <a:ext cx="936000" cy="9360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F7D454-46C3-4079-AF4B-AEE6AB91A881}"/>
              </a:ext>
            </a:extLst>
          </p:cNvPr>
          <p:cNvCxnSpPr>
            <a:cxnSpLocks/>
          </p:cNvCxnSpPr>
          <p:nvPr/>
        </p:nvCxnSpPr>
        <p:spPr>
          <a:xfrm flipV="1">
            <a:off x="3323119" y="4005802"/>
            <a:ext cx="0" cy="1160558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802BC4F-9931-48F7-A36A-DF0D5576FEB9}"/>
              </a:ext>
            </a:extLst>
          </p:cNvPr>
          <p:cNvCxnSpPr>
            <a:cxnSpLocks/>
          </p:cNvCxnSpPr>
          <p:nvPr/>
        </p:nvCxnSpPr>
        <p:spPr>
          <a:xfrm>
            <a:off x="3311803" y="5158742"/>
            <a:ext cx="2556000" cy="7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7B19DA-4FE3-41B4-8BCA-D98A50FFDAEC}"/>
              </a:ext>
            </a:extLst>
          </p:cNvPr>
          <p:cNvCxnSpPr>
            <a:cxnSpLocks/>
          </p:cNvCxnSpPr>
          <p:nvPr/>
        </p:nvCxnSpPr>
        <p:spPr>
          <a:xfrm>
            <a:off x="5375728" y="4310142"/>
            <a:ext cx="0" cy="8486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26538A-CFDA-4DDB-AADD-9D4C4871935E}"/>
              </a:ext>
            </a:extLst>
          </p:cNvPr>
          <p:cNvCxnSpPr>
            <a:cxnSpLocks/>
          </p:cNvCxnSpPr>
          <p:nvPr/>
        </p:nvCxnSpPr>
        <p:spPr>
          <a:xfrm>
            <a:off x="6268988" y="5158742"/>
            <a:ext cx="526454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8AC2F58-885A-48FF-94BB-994B218914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99976" y="4647467"/>
            <a:ext cx="952500" cy="9525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08AF8D-1257-4689-8CAF-DE43ECA03F86}"/>
              </a:ext>
            </a:extLst>
          </p:cNvPr>
          <p:cNvCxnSpPr>
            <a:cxnSpLocks/>
          </p:cNvCxnSpPr>
          <p:nvPr/>
        </p:nvCxnSpPr>
        <p:spPr>
          <a:xfrm>
            <a:off x="7468312" y="2963679"/>
            <a:ext cx="0" cy="22267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B7CAF90-6969-4819-A934-DFF72126C7CD}"/>
              </a:ext>
            </a:extLst>
          </p:cNvPr>
          <p:cNvCxnSpPr>
            <a:cxnSpLocks/>
          </p:cNvCxnSpPr>
          <p:nvPr/>
        </p:nvCxnSpPr>
        <p:spPr>
          <a:xfrm>
            <a:off x="7454939" y="2976230"/>
            <a:ext cx="1476000" cy="1523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2E7695-737F-4A7E-BAF8-50CC62FE5E56}"/>
              </a:ext>
            </a:extLst>
          </p:cNvPr>
          <p:cNvCxnSpPr>
            <a:cxnSpLocks/>
          </p:cNvCxnSpPr>
          <p:nvPr/>
        </p:nvCxnSpPr>
        <p:spPr>
          <a:xfrm flipV="1">
            <a:off x="6782346" y="3473974"/>
            <a:ext cx="0" cy="169238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B6D0AC04-43CB-4C93-B021-5877242229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3" y="2416925"/>
            <a:ext cx="415967" cy="2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9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Garrard Kitchen</dc:creator>
  <cp:lastModifiedBy>Garrard Kitchen</cp:lastModifiedBy>
  <cp:revision>15</cp:revision>
  <dcterms:created xsi:type="dcterms:W3CDTF">2017-11-17T20:50:56Z</dcterms:created>
  <dcterms:modified xsi:type="dcterms:W3CDTF">2017-11-22T12:58:29Z</dcterms:modified>
</cp:coreProperties>
</file>