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1.xml" ContentType="application/vnd.openxmlformats-officedocument.themeOverr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4"/>
  </p:sldMasterIdLst>
  <p:notesMasterIdLst>
    <p:notesMasterId r:id="rId22"/>
  </p:notesMasterIdLst>
  <p:handoutMasterIdLst>
    <p:handoutMasterId r:id="rId23"/>
  </p:handoutMasterIdLst>
  <p:sldIdLst>
    <p:sldId id="269" r:id="rId5"/>
    <p:sldId id="270" r:id="rId6"/>
    <p:sldId id="271" r:id="rId7"/>
    <p:sldId id="285" r:id="rId8"/>
    <p:sldId id="273" r:id="rId9"/>
    <p:sldId id="272" r:id="rId10"/>
    <p:sldId id="274" r:id="rId11"/>
    <p:sldId id="275" r:id="rId12"/>
    <p:sldId id="276" r:id="rId13"/>
    <p:sldId id="277" r:id="rId14"/>
    <p:sldId id="281" r:id="rId15"/>
    <p:sldId id="282" r:id="rId16"/>
    <p:sldId id="278" r:id="rId17"/>
    <p:sldId id="284" r:id="rId18"/>
    <p:sldId id="283" r:id="rId19"/>
    <p:sldId id="280" r:id="rId20"/>
    <p:sldId id="279" r:id="rId21"/>
  </p:sldIdLst>
  <p:sldSz cx="9144000" cy="6858000" type="screen4x3"/>
  <p:notesSz cx="7010400" cy="9296400"/>
  <p:defaultTextStyle>
    <a:defPPr rtl="0">
      <a:defRPr lang="el-GR"/>
    </a:defPPr>
    <a:lvl1pPr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1pPr>
    <a:lvl2pPr marL="4572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2pPr>
    <a:lvl3pPr marL="9144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3pPr>
    <a:lvl4pPr marL="13716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4pPr>
    <a:lvl5pPr marL="18288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5pPr>
    <a:lvl6pPr marL="2286000" algn="l" defTabSz="914400" rtl="0" eaLnBrk="1" latinLnBrk="0" hangingPunct="1">
      <a:defRPr sz="2600" kern="1200">
        <a:solidFill>
          <a:schemeClr val="tx1"/>
        </a:solidFill>
        <a:latin typeface="Arial" charset="0"/>
        <a:ea typeface="+mn-ea"/>
        <a:cs typeface="+mn-cs"/>
      </a:defRPr>
    </a:lvl6pPr>
    <a:lvl7pPr marL="2743200" algn="l" defTabSz="914400" rtl="0" eaLnBrk="1" latinLnBrk="0" hangingPunct="1">
      <a:defRPr sz="2600" kern="1200">
        <a:solidFill>
          <a:schemeClr val="tx1"/>
        </a:solidFill>
        <a:latin typeface="Arial" charset="0"/>
        <a:ea typeface="+mn-ea"/>
        <a:cs typeface="+mn-cs"/>
      </a:defRPr>
    </a:lvl7pPr>
    <a:lvl8pPr marL="3200400" algn="l" defTabSz="914400" rtl="0" eaLnBrk="1" latinLnBrk="0" hangingPunct="1">
      <a:defRPr sz="2600" kern="1200">
        <a:solidFill>
          <a:schemeClr val="tx1"/>
        </a:solidFill>
        <a:latin typeface="Arial" charset="0"/>
        <a:ea typeface="+mn-ea"/>
        <a:cs typeface="+mn-cs"/>
      </a:defRPr>
    </a:lvl8pPr>
    <a:lvl9pPr marL="3657600" algn="l" defTabSz="914400" rtl="0" eaLnBrk="1" latinLnBrk="0" hangingPunct="1">
      <a:defRPr sz="2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3611"/>
    <a:srgbClr val="A44114"/>
    <a:srgbClr val="F3B99F"/>
    <a:srgbClr val="B94917"/>
    <a:srgbClr val="FF6600"/>
    <a:srgbClr val="000066"/>
    <a:srgbClr val="00002C"/>
    <a:srgbClr val="C4E7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01C580-E333-422A-898E-0208C43756FB}" v="84" dt="2023-01-26T00:36:59.943"/>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7155" autoAdjust="0"/>
  </p:normalViewPr>
  <p:slideViewPr>
    <p:cSldViewPr>
      <p:cViewPr>
        <p:scale>
          <a:sx n="90" d="100"/>
          <a:sy n="90" d="100"/>
        </p:scale>
        <p:origin x="2196" y="618"/>
      </p:cViewPr>
      <p:guideLst>
        <p:guide orient="horz" pos="2160"/>
        <p:guide pos="2880"/>
      </p:guideLst>
    </p:cSldViewPr>
  </p:slideViewPr>
  <p:notesTextViewPr>
    <p:cViewPr>
      <p:scale>
        <a:sx n="1" d="1"/>
        <a:sy n="1" d="1"/>
      </p:scale>
      <p:origin x="0" y="0"/>
    </p:cViewPr>
  </p:notesTextViewPr>
  <p:notesViewPr>
    <p:cSldViewPr>
      <p:cViewPr varScale="1">
        <p:scale>
          <a:sx n="87" d="100"/>
          <a:sy n="87" d="100"/>
        </p:scale>
        <p:origin x="3774"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Γεώργιος Αυγίας" userId="d1dbbd64-2bf4-4227-94c4-af23f99cae76" providerId="ADAL" clId="{1D01C580-E333-422A-898E-0208C43756FB}"/>
    <pc:docChg chg="undo redo custSel addSld modSld sldOrd">
      <pc:chgData name="Γεώργιος Αυγίας" userId="d1dbbd64-2bf4-4227-94c4-af23f99cae76" providerId="ADAL" clId="{1D01C580-E333-422A-898E-0208C43756FB}" dt="2023-01-26T00:39:19.247" v="11405" actId="313"/>
      <pc:docMkLst>
        <pc:docMk/>
      </pc:docMkLst>
      <pc:sldChg chg="modSp mod">
        <pc:chgData name="Γεώργιος Αυγίας" userId="d1dbbd64-2bf4-4227-94c4-af23f99cae76" providerId="ADAL" clId="{1D01C580-E333-422A-898E-0208C43756FB}" dt="2023-01-24T20:46:06.160" v="9479" actId="20577"/>
        <pc:sldMkLst>
          <pc:docMk/>
          <pc:sldMk cId="3429484809" sldId="269"/>
        </pc:sldMkLst>
        <pc:spChg chg="mod">
          <ac:chgData name="Γεώργιος Αυγίας" userId="d1dbbd64-2bf4-4227-94c4-af23f99cae76" providerId="ADAL" clId="{1D01C580-E333-422A-898E-0208C43756FB}" dt="2023-01-24T20:46:06.160" v="9479" actId="20577"/>
          <ac:spMkLst>
            <pc:docMk/>
            <pc:sldMk cId="3429484809" sldId="269"/>
            <ac:spMk id="5" creationId="{D655BBED-E65C-4B70-99E3-9318D4F249A0}"/>
          </ac:spMkLst>
        </pc:spChg>
      </pc:sldChg>
      <pc:sldChg chg="modSp mod">
        <pc:chgData name="Γεώργιος Αυγίας" userId="d1dbbd64-2bf4-4227-94c4-af23f99cae76" providerId="ADAL" clId="{1D01C580-E333-422A-898E-0208C43756FB}" dt="2023-01-22T21:51:11.047" v="626" actId="20577"/>
        <pc:sldMkLst>
          <pc:docMk/>
          <pc:sldMk cId="3190566040" sldId="270"/>
        </pc:sldMkLst>
        <pc:spChg chg="mod">
          <ac:chgData name="Γεώργιος Αυγίας" userId="d1dbbd64-2bf4-4227-94c4-af23f99cae76" providerId="ADAL" clId="{1D01C580-E333-422A-898E-0208C43756FB}" dt="2023-01-22T21:51:11.047" v="626" actId="20577"/>
          <ac:spMkLst>
            <pc:docMk/>
            <pc:sldMk cId="3190566040" sldId="270"/>
            <ac:spMk id="3" creationId="{F6DABF9E-9B82-4C13-8452-952BD74F6DC7}"/>
          </ac:spMkLst>
        </pc:spChg>
      </pc:sldChg>
      <pc:sldChg chg="addSp delSp modSp mod">
        <pc:chgData name="Γεώργιος Αυγίας" userId="d1dbbd64-2bf4-4227-94c4-af23f99cae76" providerId="ADAL" clId="{1D01C580-E333-422A-898E-0208C43756FB}" dt="2023-01-26T00:28:24.048" v="11397" actId="20577"/>
        <pc:sldMkLst>
          <pc:docMk/>
          <pc:sldMk cId="3733441278" sldId="271"/>
        </pc:sldMkLst>
        <pc:spChg chg="mod">
          <ac:chgData name="Γεώργιος Αυγίας" userId="d1dbbd64-2bf4-4227-94c4-af23f99cae76" providerId="ADAL" clId="{1D01C580-E333-422A-898E-0208C43756FB}" dt="2023-01-22T21:51:54.584" v="628"/>
          <ac:spMkLst>
            <pc:docMk/>
            <pc:sldMk cId="3733441278" sldId="271"/>
            <ac:spMk id="2" creationId="{ECE83800-1E6B-4A93-87D3-3D70E59B3CEE}"/>
          </ac:spMkLst>
        </pc:spChg>
        <pc:spChg chg="add mod">
          <ac:chgData name="Γεώργιος Αυγίας" userId="d1dbbd64-2bf4-4227-94c4-af23f99cae76" providerId="ADAL" clId="{1D01C580-E333-422A-898E-0208C43756FB}" dt="2023-01-26T00:28:24.048" v="11397" actId="20577"/>
          <ac:spMkLst>
            <pc:docMk/>
            <pc:sldMk cId="3733441278" sldId="271"/>
            <ac:spMk id="3" creationId="{04DB0493-F9D3-9817-2249-CAD443D90973}"/>
          </ac:spMkLst>
        </pc:spChg>
        <pc:picChg chg="del">
          <ac:chgData name="Γεώργιος Αυγίας" userId="d1dbbd64-2bf4-4227-94c4-af23f99cae76" providerId="ADAL" clId="{1D01C580-E333-422A-898E-0208C43756FB}" dt="2023-01-22T21:51:35.608" v="627" actId="478"/>
          <ac:picMkLst>
            <pc:docMk/>
            <pc:sldMk cId="3733441278" sldId="271"/>
            <ac:picMk id="5" creationId="{6FF4DE3A-7936-BBA9-4446-133DD912E0EE}"/>
          </ac:picMkLst>
        </pc:picChg>
        <pc:picChg chg="add del mod">
          <ac:chgData name="Γεώργιος Αυγίας" userId="d1dbbd64-2bf4-4227-94c4-af23f99cae76" providerId="ADAL" clId="{1D01C580-E333-422A-898E-0208C43756FB}" dt="2023-01-22T23:26:21.503" v="2104" actId="478"/>
          <ac:picMkLst>
            <pc:docMk/>
            <pc:sldMk cId="3733441278" sldId="271"/>
            <ac:picMk id="6" creationId="{D12B8A6F-B52E-9903-31C9-2EE990BF3A3F}"/>
          </ac:picMkLst>
        </pc:picChg>
      </pc:sldChg>
      <pc:sldChg chg="addSp delSp modSp mod">
        <pc:chgData name="Γεώργιος Αυγίας" userId="d1dbbd64-2bf4-4227-94c4-af23f99cae76" providerId="ADAL" clId="{1D01C580-E333-422A-898E-0208C43756FB}" dt="2023-01-23T01:23:07.514" v="6381" actId="20577"/>
        <pc:sldMkLst>
          <pc:docMk/>
          <pc:sldMk cId="3888511578" sldId="272"/>
        </pc:sldMkLst>
        <pc:spChg chg="mod">
          <ac:chgData name="Γεώργιος Αυγίας" userId="d1dbbd64-2bf4-4227-94c4-af23f99cae76" providerId="ADAL" clId="{1D01C580-E333-422A-898E-0208C43756FB}" dt="2023-01-23T01:01:18.653" v="5549" actId="14100"/>
          <ac:spMkLst>
            <pc:docMk/>
            <pc:sldMk cId="3888511578" sldId="272"/>
            <ac:spMk id="2" creationId="{ECE83800-1E6B-4A93-87D3-3D70E59B3CEE}"/>
          </ac:spMkLst>
        </pc:spChg>
        <pc:spChg chg="mod">
          <ac:chgData name="Γεώργιος Αυγίας" userId="d1dbbd64-2bf4-4227-94c4-af23f99cae76" providerId="ADAL" clId="{1D01C580-E333-422A-898E-0208C43756FB}" dt="2023-01-23T01:23:07.514" v="6381" actId="20577"/>
          <ac:spMkLst>
            <pc:docMk/>
            <pc:sldMk cId="3888511578" sldId="272"/>
            <ac:spMk id="3" creationId="{1BB6995E-AF24-98B7-08EB-F191DBA8B321}"/>
          </ac:spMkLst>
        </pc:spChg>
        <pc:spChg chg="add del mod">
          <ac:chgData name="Γεώργιος Αυγίας" userId="d1dbbd64-2bf4-4227-94c4-af23f99cae76" providerId="ADAL" clId="{1D01C580-E333-422A-898E-0208C43756FB}" dt="2023-01-23T00:06:16.777" v="3380" actId="478"/>
          <ac:spMkLst>
            <pc:docMk/>
            <pc:sldMk cId="3888511578" sldId="272"/>
            <ac:spMk id="4" creationId="{130DA3A9-5DC2-A60A-336B-63FBF9915B46}"/>
          </ac:spMkLst>
        </pc:spChg>
        <pc:spChg chg="add del mod">
          <ac:chgData name="Γεώργιος Αυγίας" userId="d1dbbd64-2bf4-4227-94c4-af23f99cae76" providerId="ADAL" clId="{1D01C580-E333-422A-898E-0208C43756FB}" dt="2023-01-23T00:31:15.404" v="4295" actId="478"/>
          <ac:spMkLst>
            <pc:docMk/>
            <pc:sldMk cId="3888511578" sldId="272"/>
            <ac:spMk id="8" creationId="{F801BD0D-5A29-6CD3-B901-A6DEDCA8F9DC}"/>
          </ac:spMkLst>
        </pc:spChg>
        <pc:picChg chg="del">
          <ac:chgData name="Γεώργιος Αυγίας" userId="d1dbbd64-2bf4-4227-94c4-af23f99cae76" providerId="ADAL" clId="{1D01C580-E333-422A-898E-0208C43756FB}" dt="2023-01-23T00:06:01.933" v="3379" actId="478"/>
          <ac:picMkLst>
            <pc:docMk/>
            <pc:sldMk cId="3888511578" sldId="272"/>
            <ac:picMk id="6" creationId="{0A982D4B-2F11-F354-6C1C-49BC39B86A8E}"/>
          </ac:picMkLst>
        </pc:picChg>
        <pc:picChg chg="add del mod">
          <ac:chgData name="Γεώργιος Αυγίας" userId="d1dbbd64-2bf4-4227-94c4-af23f99cae76" providerId="ADAL" clId="{1D01C580-E333-422A-898E-0208C43756FB}" dt="2023-01-23T00:39:40.817" v="4647" actId="478"/>
          <ac:picMkLst>
            <pc:docMk/>
            <pc:sldMk cId="3888511578" sldId="272"/>
            <ac:picMk id="7" creationId="{27FCCB59-20A0-8A30-3484-22DDF794DA86}"/>
          </ac:picMkLst>
        </pc:picChg>
        <pc:picChg chg="add mod">
          <ac:chgData name="Γεώργιος Αυγίας" userId="d1dbbd64-2bf4-4227-94c4-af23f99cae76" providerId="ADAL" clId="{1D01C580-E333-422A-898E-0208C43756FB}" dt="2023-01-23T00:40:34.892" v="4654" actId="14100"/>
          <ac:picMkLst>
            <pc:docMk/>
            <pc:sldMk cId="3888511578" sldId="272"/>
            <ac:picMk id="9" creationId="{CD0EDF57-ED3D-89E6-D2D3-FFECC25CF9BB}"/>
          </ac:picMkLst>
        </pc:picChg>
        <pc:inkChg chg="add">
          <ac:chgData name="Γεώργιος Αυγίας" userId="d1dbbd64-2bf4-4227-94c4-af23f99cae76" providerId="ADAL" clId="{1D01C580-E333-422A-898E-0208C43756FB}" dt="2023-01-23T00:59:41.729" v="5527" actId="9405"/>
          <ac:inkMkLst>
            <pc:docMk/>
            <pc:sldMk cId="3888511578" sldId="272"/>
            <ac:inkMk id="10" creationId="{E3B08A28-1E9A-8FB3-E730-80AA17A647B2}"/>
          </ac:inkMkLst>
        </pc:inkChg>
        <pc:inkChg chg="add">
          <ac:chgData name="Γεώργιος Αυγίας" userId="d1dbbd64-2bf4-4227-94c4-af23f99cae76" providerId="ADAL" clId="{1D01C580-E333-422A-898E-0208C43756FB}" dt="2023-01-23T01:00:03.873" v="5528" actId="9405"/>
          <ac:inkMkLst>
            <pc:docMk/>
            <pc:sldMk cId="3888511578" sldId="272"/>
            <ac:inkMk id="11" creationId="{D6EE2CC8-DFF9-98F7-D016-D45F37EF5924}"/>
          </ac:inkMkLst>
        </pc:inkChg>
        <pc:inkChg chg="add del">
          <ac:chgData name="Γεώργιος Αυγίας" userId="d1dbbd64-2bf4-4227-94c4-af23f99cae76" providerId="ADAL" clId="{1D01C580-E333-422A-898E-0208C43756FB}" dt="2023-01-23T01:00:26.196" v="5530" actId="9405"/>
          <ac:inkMkLst>
            <pc:docMk/>
            <pc:sldMk cId="3888511578" sldId="272"/>
            <ac:inkMk id="12" creationId="{69C39708-5871-7AE7-F2FD-8E8A98CFAC4C}"/>
          </ac:inkMkLst>
        </pc:inkChg>
      </pc:sldChg>
      <pc:sldChg chg="addSp delSp modSp mod">
        <pc:chgData name="Γεώργιος Αυγίας" userId="d1dbbd64-2bf4-4227-94c4-af23f99cae76" providerId="ADAL" clId="{1D01C580-E333-422A-898E-0208C43756FB}" dt="2023-01-23T00:07:40.862" v="3388" actId="1076"/>
        <pc:sldMkLst>
          <pc:docMk/>
          <pc:sldMk cId="812979277" sldId="273"/>
        </pc:sldMkLst>
        <pc:spChg chg="mod">
          <ac:chgData name="Γεώργιος Αυγίας" userId="d1dbbd64-2bf4-4227-94c4-af23f99cae76" providerId="ADAL" clId="{1D01C580-E333-422A-898E-0208C43756FB}" dt="2023-01-23T00:05:50.101" v="3378" actId="14100"/>
          <ac:spMkLst>
            <pc:docMk/>
            <pc:sldMk cId="812979277" sldId="273"/>
            <ac:spMk id="2" creationId="{2449F2A0-49CB-6D68-2A10-9E9B94F856B1}"/>
          </ac:spMkLst>
        </pc:spChg>
        <pc:spChg chg="add del mod">
          <ac:chgData name="Γεώργιος Αυγίας" userId="d1dbbd64-2bf4-4227-94c4-af23f99cae76" providerId="ADAL" clId="{1D01C580-E333-422A-898E-0208C43756FB}" dt="2023-01-23T00:07:21.505" v="3387" actId="27636"/>
          <ac:spMkLst>
            <pc:docMk/>
            <pc:sldMk cId="812979277" sldId="273"/>
            <ac:spMk id="3" creationId="{DE4D93F2-6ED5-110B-0D43-2E07D8E94CAF}"/>
          </ac:spMkLst>
        </pc:spChg>
        <pc:spChg chg="add del mod">
          <ac:chgData name="Γεώργιος Αυγίας" userId="d1dbbd64-2bf4-4227-94c4-af23f99cae76" providerId="ADAL" clId="{1D01C580-E333-422A-898E-0208C43756FB}" dt="2023-01-22T23:41:59.482" v="2854"/>
          <ac:spMkLst>
            <pc:docMk/>
            <pc:sldMk cId="812979277" sldId="273"/>
            <ac:spMk id="4" creationId="{1E86411E-AEDB-37AB-BA72-58BA86A1D9F0}"/>
          </ac:spMkLst>
        </pc:spChg>
        <pc:picChg chg="del">
          <ac:chgData name="Γεώργιος Αυγίας" userId="d1dbbd64-2bf4-4227-94c4-af23f99cae76" providerId="ADAL" clId="{1D01C580-E333-422A-898E-0208C43756FB}" dt="2023-01-22T22:09:01.547" v="1434" actId="478"/>
          <ac:picMkLst>
            <pc:docMk/>
            <pc:sldMk cId="812979277" sldId="273"/>
            <ac:picMk id="5" creationId="{BFDEB73E-C100-58A2-8806-79B00F9A4DFE}"/>
          </ac:picMkLst>
        </pc:picChg>
        <pc:picChg chg="add mod">
          <ac:chgData name="Γεώργιος Αυγίας" userId="d1dbbd64-2bf4-4227-94c4-af23f99cae76" providerId="ADAL" clId="{1D01C580-E333-422A-898E-0208C43756FB}" dt="2023-01-23T00:07:40.862" v="3388" actId="1076"/>
          <ac:picMkLst>
            <pc:docMk/>
            <pc:sldMk cId="812979277" sldId="273"/>
            <ac:picMk id="7" creationId="{908673A4-BA56-8896-7BB9-C991B2109154}"/>
          </ac:picMkLst>
        </pc:picChg>
      </pc:sldChg>
      <pc:sldChg chg="addSp delSp modSp mod">
        <pc:chgData name="Γεώργιος Αυγίας" userId="d1dbbd64-2bf4-4227-94c4-af23f99cae76" providerId="ADAL" clId="{1D01C580-E333-422A-898E-0208C43756FB}" dt="2023-01-23T01:22:43.512" v="6372" actId="20577"/>
        <pc:sldMkLst>
          <pc:docMk/>
          <pc:sldMk cId="2796534502" sldId="274"/>
        </pc:sldMkLst>
        <pc:spChg chg="del">
          <ac:chgData name="Γεώργιος Αυγίας" userId="d1dbbd64-2bf4-4227-94c4-af23f99cae76" providerId="ADAL" clId="{1D01C580-E333-422A-898E-0208C43756FB}" dt="2023-01-23T00:41:14.428" v="4656" actId="478"/>
          <ac:spMkLst>
            <pc:docMk/>
            <pc:sldMk cId="2796534502" sldId="274"/>
            <ac:spMk id="2" creationId="{A3B3ABB8-EA38-C56A-6062-9967DE2A59B5}"/>
          </ac:spMkLst>
        </pc:spChg>
        <pc:spChg chg="add mod">
          <ac:chgData name="Γεώργιος Αυγίας" userId="d1dbbd64-2bf4-4227-94c4-af23f99cae76" providerId="ADAL" clId="{1D01C580-E333-422A-898E-0208C43756FB}" dt="2023-01-23T01:22:43.512" v="6372" actId="20577"/>
          <ac:spMkLst>
            <pc:docMk/>
            <pc:sldMk cId="2796534502" sldId="274"/>
            <ac:spMk id="3" creationId="{C6CD5F6C-7BC2-C558-BD40-BD758F63CCE4}"/>
          </ac:spMkLst>
        </pc:spChg>
        <pc:spChg chg="add mod">
          <ac:chgData name="Γεώργιος Αυγίας" userId="d1dbbd64-2bf4-4227-94c4-af23f99cae76" providerId="ADAL" clId="{1D01C580-E333-422A-898E-0208C43756FB}" dt="2023-01-23T00:41:08.397" v="4655"/>
          <ac:spMkLst>
            <pc:docMk/>
            <pc:sldMk cId="2796534502" sldId="274"/>
            <ac:spMk id="6" creationId="{2E3AEE27-2FAC-8C72-5C7E-AF6A62DA5B9E}"/>
          </ac:spMkLst>
        </pc:spChg>
        <pc:spChg chg="add del mod">
          <ac:chgData name="Γεώργιος Αυγίας" userId="d1dbbd64-2bf4-4227-94c4-af23f99cae76" providerId="ADAL" clId="{1D01C580-E333-422A-898E-0208C43756FB}" dt="2023-01-23T00:41:18.529" v="4657" actId="478"/>
          <ac:spMkLst>
            <pc:docMk/>
            <pc:sldMk cId="2796534502" sldId="274"/>
            <ac:spMk id="7" creationId="{782BB771-5A8C-40FD-0DB6-D1C94594434B}"/>
          </ac:spMkLst>
        </pc:spChg>
        <pc:picChg chg="del">
          <ac:chgData name="Γεώργιος Αυγίας" userId="d1dbbd64-2bf4-4227-94c4-af23f99cae76" providerId="ADAL" clId="{1D01C580-E333-422A-898E-0208C43756FB}" dt="2023-01-23T00:39:14.415" v="4644" actId="478"/>
          <ac:picMkLst>
            <pc:docMk/>
            <pc:sldMk cId="2796534502" sldId="274"/>
            <ac:picMk id="4" creationId="{60167E2A-76EE-7AB7-6D47-CE0978B21C81}"/>
          </ac:picMkLst>
        </pc:picChg>
        <pc:picChg chg="add del mod">
          <ac:chgData name="Γεώργιος Αυγίας" userId="d1dbbd64-2bf4-4227-94c4-af23f99cae76" providerId="ADAL" clId="{1D01C580-E333-422A-898E-0208C43756FB}" dt="2023-01-23T00:45:23.954" v="4956" actId="478"/>
          <ac:picMkLst>
            <pc:docMk/>
            <pc:sldMk cId="2796534502" sldId="274"/>
            <ac:picMk id="5" creationId="{F555B2CC-6A69-A712-C7AE-08FEF195036D}"/>
          </ac:picMkLst>
        </pc:picChg>
        <pc:picChg chg="add mod">
          <ac:chgData name="Γεώργιος Αυγίας" userId="d1dbbd64-2bf4-4227-94c4-af23f99cae76" providerId="ADAL" clId="{1D01C580-E333-422A-898E-0208C43756FB}" dt="2023-01-23T00:58:21.206" v="5525" actId="1076"/>
          <ac:picMkLst>
            <pc:docMk/>
            <pc:sldMk cId="2796534502" sldId="274"/>
            <ac:picMk id="9" creationId="{E94547FC-5741-C9D2-E266-9F98756579D2}"/>
          </ac:picMkLst>
        </pc:picChg>
        <pc:inkChg chg="add">
          <ac:chgData name="Γεώργιος Αυγίας" userId="d1dbbd64-2bf4-4227-94c4-af23f99cae76" providerId="ADAL" clId="{1D01C580-E333-422A-898E-0208C43756FB}" dt="2023-01-23T00:59:29.275" v="5526" actId="9405"/>
          <ac:inkMkLst>
            <pc:docMk/>
            <pc:sldMk cId="2796534502" sldId="274"/>
            <ac:inkMk id="10" creationId="{BEBA79F8-5012-860C-A044-14976DD86E70}"/>
          </ac:inkMkLst>
        </pc:inkChg>
      </pc:sldChg>
      <pc:sldChg chg="addSp delSp modSp mod">
        <pc:chgData name="Γεώργιος Αυγίας" userId="d1dbbd64-2bf4-4227-94c4-af23f99cae76" providerId="ADAL" clId="{1D01C580-E333-422A-898E-0208C43756FB}" dt="2023-01-23T01:40:54.410" v="7158" actId="1038"/>
        <pc:sldMkLst>
          <pc:docMk/>
          <pc:sldMk cId="4026589769" sldId="275"/>
        </pc:sldMkLst>
        <pc:spChg chg="del">
          <ac:chgData name="Γεώργιος Αυγίας" userId="d1dbbd64-2bf4-4227-94c4-af23f99cae76" providerId="ADAL" clId="{1D01C580-E333-422A-898E-0208C43756FB}" dt="2023-01-23T01:01:46.477" v="5550" actId="478"/>
          <ac:spMkLst>
            <pc:docMk/>
            <pc:sldMk cId="4026589769" sldId="275"/>
            <ac:spMk id="2" creationId="{03624134-22FB-70A7-275B-AFAEC95304BF}"/>
          </ac:spMkLst>
        </pc:spChg>
        <pc:spChg chg="add del mod">
          <ac:chgData name="Γεώργιος Αυγίας" userId="d1dbbd64-2bf4-4227-94c4-af23f99cae76" providerId="ADAL" clId="{1D01C580-E333-422A-898E-0208C43756FB}" dt="2023-01-23T01:02:00.277" v="5552" actId="478"/>
          <ac:spMkLst>
            <pc:docMk/>
            <pc:sldMk cId="4026589769" sldId="275"/>
            <ac:spMk id="3" creationId="{1A490774-76B3-9002-7A01-C83E5E0077DA}"/>
          </ac:spMkLst>
        </pc:spChg>
        <pc:spChg chg="add mod">
          <ac:chgData name="Γεώργιος Αυγίας" userId="d1dbbd64-2bf4-4227-94c4-af23f99cae76" providerId="ADAL" clId="{1D01C580-E333-422A-898E-0208C43756FB}" dt="2023-01-23T01:01:52.241" v="5551"/>
          <ac:spMkLst>
            <pc:docMk/>
            <pc:sldMk cId="4026589769" sldId="275"/>
            <ac:spMk id="4" creationId="{A141B18F-5163-A689-0E2E-3A36E921094E}"/>
          </ac:spMkLst>
        </pc:spChg>
        <pc:spChg chg="add del mod">
          <ac:chgData name="Γεώργιος Αυγίας" userId="d1dbbd64-2bf4-4227-94c4-af23f99cae76" providerId="ADAL" clId="{1D01C580-E333-422A-898E-0208C43756FB}" dt="2023-01-23T01:02:10.437" v="5554" actId="478"/>
          <ac:spMkLst>
            <pc:docMk/>
            <pc:sldMk cId="4026589769" sldId="275"/>
            <ac:spMk id="5" creationId="{06184942-64F1-2C4B-93B3-9906AF3A6FCE}"/>
          </ac:spMkLst>
        </pc:spChg>
        <pc:spChg chg="add mod">
          <ac:chgData name="Γεώργιος Αυγίας" userId="d1dbbd64-2bf4-4227-94c4-af23f99cae76" providerId="ADAL" clId="{1D01C580-E333-422A-898E-0208C43756FB}" dt="2023-01-23T01:38:46.523" v="7142" actId="113"/>
          <ac:spMkLst>
            <pc:docMk/>
            <pc:sldMk cId="4026589769" sldId="275"/>
            <ac:spMk id="6" creationId="{3F5E56D0-48C8-85F8-8BA4-26E18BAF6A0F}"/>
          </ac:spMkLst>
        </pc:spChg>
        <pc:spChg chg="del mod">
          <ac:chgData name="Γεώργιος Αυγίας" userId="d1dbbd64-2bf4-4227-94c4-af23f99cae76" providerId="ADAL" clId="{1D01C580-E333-422A-898E-0208C43756FB}" dt="2023-01-23T01:03:09.551" v="5563" actId="478"/>
          <ac:spMkLst>
            <pc:docMk/>
            <pc:sldMk cId="4026589769" sldId="275"/>
            <ac:spMk id="7" creationId="{614ADBCF-4E0E-D849-D3C6-3AA200ED0B4E}"/>
          </ac:spMkLst>
        </pc:spChg>
        <pc:picChg chg="del">
          <ac:chgData name="Γεώργιος Αυγίας" userId="d1dbbd64-2bf4-4227-94c4-af23f99cae76" providerId="ADAL" clId="{1D01C580-E333-422A-898E-0208C43756FB}" dt="2023-01-23T01:02:06.374" v="5553" actId="478"/>
          <ac:picMkLst>
            <pc:docMk/>
            <pc:sldMk cId="4026589769" sldId="275"/>
            <ac:picMk id="9" creationId="{6A935329-FC4E-7FBC-66CA-E7CAB3B7BE24}"/>
          </ac:picMkLst>
        </pc:picChg>
        <pc:picChg chg="add mod">
          <ac:chgData name="Γεώργιος Αυγίας" userId="d1dbbd64-2bf4-4227-94c4-af23f99cae76" providerId="ADAL" clId="{1D01C580-E333-422A-898E-0208C43756FB}" dt="2023-01-23T01:40:48.368" v="7154" actId="14100"/>
          <ac:picMkLst>
            <pc:docMk/>
            <pc:sldMk cId="4026589769" sldId="275"/>
            <ac:picMk id="10" creationId="{9C45B9B5-FEA7-0D5B-8643-821D0A610C33}"/>
          </ac:picMkLst>
        </pc:picChg>
        <pc:picChg chg="add mod">
          <ac:chgData name="Γεώργιος Αυγίας" userId="d1dbbd64-2bf4-4227-94c4-af23f99cae76" providerId="ADAL" clId="{1D01C580-E333-422A-898E-0208C43756FB}" dt="2023-01-23T01:40:54.410" v="7158" actId="1038"/>
          <ac:picMkLst>
            <pc:docMk/>
            <pc:sldMk cId="4026589769" sldId="275"/>
            <ac:picMk id="12" creationId="{FEAB9002-68E0-AD95-72BD-03FD3C723AEC}"/>
          </ac:picMkLst>
        </pc:picChg>
      </pc:sldChg>
      <pc:sldChg chg="addSp delSp modSp mod">
        <pc:chgData name="Γεώργιος Αυγίας" userId="d1dbbd64-2bf4-4227-94c4-af23f99cae76" providerId="ADAL" clId="{1D01C580-E333-422A-898E-0208C43756FB}" dt="2023-01-23T02:10:40.040" v="9066" actId="20577"/>
        <pc:sldMkLst>
          <pc:docMk/>
          <pc:sldMk cId="3924095245" sldId="276"/>
        </pc:sldMkLst>
        <pc:spChg chg="del">
          <ac:chgData name="Γεώργιος Αυγίας" userId="d1dbbd64-2bf4-4227-94c4-af23f99cae76" providerId="ADAL" clId="{1D01C580-E333-422A-898E-0208C43756FB}" dt="2023-01-23T01:42:41.658" v="7159" actId="478"/>
          <ac:spMkLst>
            <pc:docMk/>
            <pc:sldMk cId="3924095245" sldId="276"/>
            <ac:spMk id="2" creationId="{F66B2697-6095-EC97-EBB3-C7AD4A4620B0}"/>
          </ac:spMkLst>
        </pc:spChg>
        <pc:spChg chg="add del mod">
          <ac:chgData name="Γεώργιος Αυγίας" userId="d1dbbd64-2bf4-4227-94c4-af23f99cae76" providerId="ADAL" clId="{1D01C580-E333-422A-898E-0208C43756FB}" dt="2023-01-23T01:42:45.721" v="7160" actId="478"/>
          <ac:spMkLst>
            <pc:docMk/>
            <pc:sldMk cId="3924095245" sldId="276"/>
            <ac:spMk id="3" creationId="{7EF41348-21B2-637E-5785-A6EDB78EDDC4}"/>
          </ac:spMkLst>
        </pc:spChg>
        <pc:spChg chg="add mod">
          <ac:chgData name="Γεώργιος Αυγίας" userId="d1dbbd64-2bf4-4227-94c4-af23f99cae76" providerId="ADAL" clId="{1D01C580-E333-422A-898E-0208C43756FB}" dt="2023-01-23T01:42:47.801" v="7161"/>
          <ac:spMkLst>
            <pc:docMk/>
            <pc:sldMk cId="3924095245" sldId="276"/>
            <ac:spMk id="4" creationId="{9989AD85-D841-B938-C108-43CA185304D4}"/>
          </ac:spMkLst>
        </pc:spChg>
        <pc:spChg chg="add del mod">
          <ac:chgData name="Γεώργιος Αυγίας" userId="d1dbbd64-2bf4-4227-94c4-af23f99cae76" providerId="ADAL" clId="{1D01C580-E333-422A-898E-0208C43756FB}" dt="2023-01-23T01:42:57.619" v="7163" actId="478"/>
          <ac:spMkLst>
            <pc:docMk/>
            <pc:sldMk cId="3924095245" sldId="276"/>
            <ac:spMk id="5" creationId="{81A73843-DB18-4A61-0D2A-077DBCC50A12}"/>
          </ac:spMkLst>
        </pc:spChg>
        <pc:spChg chg="mod">
          <ac:chgData name="Γεώργιος Αυγίας" userId="d1dbbd64-2bf4-4227-94c4-af23f99cae76" providerId="ADAL" clId="{1D01C580-E333-422A-898E-0208C43756FB}" dt="2023-01-23T02:10:40.040" v="9066" actId="20577"/>
          <ac:spMkLst>
            <pc:docMk/>
            <pc:sldMk cId="3924095245" sldId="276"/>
            <ac:spMk id="6" creationId="{E49EABD1-1D1F-6437-E1A0-A6D95C15FFAA}"/>
          </ac:spMkLst>
        </pc:spChg>
        <pc:picChg chg="del">
          <ac:chgData name="Γεώργιος Αυγίας" userId="d1dbbd64-2bf4-4227-94c4-af23f99cae76" providerId="ADAL" clId="{1D01C580-E333-422A-898E-0208C43756FB}" dt="2023-01-23T01:42:53.057" v="7162" actId="478"/>
          <ac:picMkLst>
            <pc:docMk/>
            <pc:sldMk cId="3924095245" sldId="276"/>
            <ac:picMk id="8" creationId="{B340D899-AA3E-6E10-4B8B-E0138DAB1DD2}"/>
          </ac:picMkLst>
        </pc:picChg>
      </pc:sldChg>
      <pc:sldChg chg="addSp delSp modSp mod">
        <pc:chgData name="Γεώργιος Αυγίας" userId="d1dbbd64-2bf4-4227-94c4-af23f99cae76" providerId="ADAL" clId="{1D01C580-E333-422A-898E-0208C43756FB}" dt="2023-01-26T00:36:59.941" v="11401" actId="14100"/>
        <pc:sldMkLst>
          <pc:docMk/>
          <pc:sldMk cId="1474958085" sldId="277"/>
        </pc:sldMkLst>
        <pc:spChg chg="mod">
          <ac:chgData name="Γεώργιος Αυγίας" userId="d1dbbd64-2bf4-4227-94c4-af23f99cae76" providerId="ADAL" clId="{1D01C580-E333-422A-898E-0208C43756FB}" dt="2023-01-23T02:18:11.815" v="9199" actId="14100"/>
          <ac:spMkLst>
            <pc:docMk/>
            <pc:sldMk cId="1474958085" sldId="277"/>
            <ac:spMk id="2" creationId="{29D02623-6B42-0818-819C-D40F0B47465F}"/>
          </ac:spMkLst>
        </pc:spChg>
        <pc:spChg chg="mod">
          <ac:chgData name="Γεώργιος Αυγίας" userId="d1dbbd64-2bf4-4227-94c4-af23f99cae76" providerId="ADAL" clId="{1D01C580-E333-422A-898E-0208C43756FB}" dt="2023-01-26T00:36:59.941" v="11401" actId="14100"/>
          <ac:spMkLst>
            <pc:docMk/>
            <pc:sldMk cId="1474958085" sldId="277"/>
            <ac:spMk id="3" creationId="{4D71CDB8-2F4F-99E4-F80D-2B0F9BD73C4D}"/>
          </ac:spMkLst>
        </pc:spChg>
        <pc:spChg chg="add del mod">
          <ac:chgData name="Γεώργιος Αυγίας" userId="d1dbbd64-2bf4-4227-94c4-af23f99cae76" providerId="ADAL" clId="{1D01C580-E333-422A-898E-0208C43756FB}" dt="2023-01-23T02:12:00.294" v="9068" actId="478"/>
          <ac:spMkLst>
            <pc:docMk/>
            <pc:sldMk cId="1474958085" sldId="277"/>
            <ac:spMk id="4" creationId="{4C396B5A-1FAA-08FC-ECA1-3A035FE082A6}"/>
          </ac:spMkLst>
        </pc:spChg>
        <pc:graphicFrameChg chg="add del mod">
          <ac:chgData name="Γεώργιος Αυγίας" userId="d1dbbd64-2bf4-4227-94c4-af23f99cae76" providerId="ADAL" clId="{1D01C580-E333-422A-898E-0208C43756FB}" dt="2023-01-24T22:47:47.019" v="9810" actId="478"/>
          <ac:graphicFrameMkLst>
            <pc:docMk/>
            <pc:sldMk cId="1474958085" sldId="277"/>
            <ac:graphicFrameMk id="4" creationId="{99089C9E-855F-240E-D2D7-16E235AC3960}"/>
          </ac:graphicFrameMkLst>
        </pc:graphicFrameChg>
        <pc:graphicFrameChg chg="add mod">
          <ac:chgData name="Γεώργιος Αυγίας" userId="d1dbbd64-2bf4-4227-94c4-af23f99cae76" providerId="ADAL" clId="{1D01C580-E333-422A-898E-0208C43756FB}" dt="2023-01-24T22:49:02.651" v="9825" actId="1036"/>
          <ac:graphicFrameMkLst>
            <pc:docMk/>
            <pc:sldMk cId="1474958085" sldId="277"/>
            <ac:graphicFrameMk id="5" creationId="{5AA7A9D0-0300-8874-F43F-C7644FEE59C3}"/>
          </ac:graphicFrameMkLst>
        </pc:graphicFrameChg>
        <pc:picChg chg="del">
          <ac:chgData name="Γεώργιος Αυγίας" userId="d1dbbd64-2bf4-4227-94c4-af23f99cae76" providerId="ADAL" clId="{1D01C580-E333-422A-898E-0208C43756FB}" dt="2023-01-23T02:11:56.408" v="9067" actId="478"/>
          <ac:picMkLst>
            <pc:docMk/>
            <pc:sldMk cId="1474958085" sldId="277"/>
            <ac:picMk id="5" creationId="{5EC0A669-DCB1-C736-7DD3-61FCCBFE1EE8}"/>
          </ac:picMkLst>
        </pc:picChg>
        <pc:picChg chg="add del mod">
          <ac:chgData name="Γεώργιος Αυγίας" userId="d1dbbd64-2bf4-4227-94c4-af23f99cae76" providerId="ADAL" clId="{1D01C580-E333-422A-898E-0208C43756FB}" dt="2023-01-23T02:14:14.326" v="9078" actId="931"/>
          <ac:picMkLst>
            <pc:docMk/>
            <pc:sldMk cId="1474958085" sldId="277"/>
            <ac:picMk id="7" creationId="{8006D0D6-2595-9031-B760-12802084B0E4}"/>
          </ac:picMkLst>
        </pc:picChg>
        <pc:picChg chg="add del mod">
          <ac:chgData name="Γεώργιος Αυγίας" userId="d1dbbd64-2bf4-4227-94c4-af23f99cae76" providerId="ADAL" clId="{1D01C580-E333-422A-898E-0208C43756FB}" dt="2023-01-23T02:14:14.326" v="9078" actId="931"/>
          <ac:picMkLst>
            <pc:docMk/>
            <pc:sldMk cId="1474958085" sldId="277"/>
            <ac:picMk id="9" creationId="{DCA42B8F-C5D8-0A7D-B94A-BE7630956119}"/>
          </ac:picMkLst>
        </pc:picChg>
        <pc:picChg chg="add del mod">
          <ac:chgData name="Γεώργιος Αυγίας" userId="d1dbbd64-2bf4-4227-94c4-af23f99cae76" providerId="ADAL" clId="{1D01C580-E333-422A-898E-0208C43756FB}" dt="2023-01-23T02:14:14.326" v="9078" actId="931"/>
          <ac:picMkLst>
            <pc:docMk/>
            <pc:sldMk cId="1474958085" sldId="277"/>
            <ac:picMk id="11" creationId="{B71D57C7-9D5E-447F-EEC2-E07FF918F264}"/>
          </ac:picMkLst>
        </pc:picChg>
        <pc:picChg chg="add mod ord">
          <ac:chgData name="Γεώργιος Αυγίας" userId="d1dbbd64-2bf4-4227-94c4-af23f99cae76" providerId="ADAL" clId="{1D01C580-E333-422A-898E-0208C43756FB}" dt="2023-01-24T22:48:32.246" v="9818" actId="1036"/>
          <ac:picMkLst>
            <pc:docMk/>
            <pc:sldMk cId="1474958085" sldId="277"/>
            <ac:picMk id="13" creationId="{A754656C-6C7D-7414-AE35-802276B57F91}"/>
          </ac:picMkLst>
        </pc:picChg>
      </pc:sldChg>
      <pc:sldChg chg="addSp delSp modSp mod">
        <pc:chgData name="Γεώργιος Αυγίας" userId="d1dbbd64-2bf4-4227-94c4-af23f99cae76" providerId="ADAL" clId="{1D01C580-E333-422A-898E-0208C43756FB}" dt="2023-01-25T03:04:31.785" v="10406" actId="20577"/>
        <pc:sldMkLst>
          <pc:docMk/>
          <pc:sldMk cId="321988770" sldId="278"/>
        </pc:sldMkLst>
        <pc:spChg chg="mod">
          <ac:chgData name="Γεώργιος Αυγίας" userId="d1dbbd64-2bf4-4227-94c4-af23f99cae76" providerId="ADAL" clId="{1D01C580-E333-422A-898E-0208C43756FB}" dt="2023-01-25T03:04:31.785" v="10406" actId="20577"/>
          <ac:spMkLst>
            <pc:docMk/>
            <pc:sldMk cId="321988770" sldId="278"/>
            <ac:spMk id="2" creationId="{713252D2-7DFB-58BE-6446-F1A2C6953713}"/>
          </ac:spMkLst>
        </pc:spChg>
        <pc:spChg chg="mod">
          <ac:chgData name="Γεώργιος Αυγίας" userId="d1dbbd64-2bf4-4227-94c4-af23f99cae76" providerId="ADAL" clId="{1D01C580-E333-422A-898E-0208C43756FB}" dt="2023-01-25T01:12:25.447" v="10371" actId="6549"/>
          <ac:spMkLst>
            <pc:docMk/>
            <pc:sldMk cId="321988770" sldId="278"/>
            <ac:spMk id="3" creationId="{4CD43BC0-4016-09D5-6579-78A1C376B4CC}"/>
          </ac:spMkLst>
        </pc:spChg>
        <pc:spChg chg="add del mod">
          <ac:chgData name="Γεώργιος Αυγίας" userId="d1dbbd64-2bf4-4227-94c4-af23f99cae76" providerId="ADAL" clId="{1D01C580-E333-422A-898E-0208C43756FB}" dt="2023-01-24T23:38:22.297" v="10222" actId="478"/>
          <ac:spMkLst>
            <pc:docMk/>
            <pc:sldMk cId="321988770" sldId="278"/>
            <ac:spMk id="4" creationId="{7104EBBE-A06C-1A60-C003-5951D4AFC5EE}"/>
          </ac:spMkLst>
        </pc:spChg>
        <pc:spChg chg="add del">
          <ac:chgData name="Γεώργιος Αυγίας" userId="d1dbbd64-2bf4-4227-94c4-af23f99cae76" providerId="ADAL" clId="{1D01C580-E333-422A-898E-0208C43756FB}" dt="2023-01-25T01:12:34.575" v="10373" actId="22"/>
          <ac:spMkLst>
            <pc:docMk/>
            <pc:sldMk cId="321988770" sldId="278"/>
            <ac:spMk id="7" creationId="{2C0EF54C-B18E-861C-C634-77248CF6C9D2}"/>
          </ac:spMkLst>
        </pc:spChg>
        <pc:graphicFrameChg chg="add mod">
          <ac:chgData name="Γεώργιος Αυγίας" userId="d1dbbd64-2bf4-4227-94c4-af23f99cae76" providerId="ADAL" clId="{1D01C580-E333-422A-898E-0208C43756FB}" dt="2023-01-25T03:03:41.725" v="10394" actId="14100"/>
          <ac:graphicFrameMkLst>
            <pc:docMk/>
            <pc:sldMk cId="321988770" sldId="278"/>
            <ac:graphicFrameMk id="8" creationId="{689E6A33-F7B6-3113-96AB-FBE19AA7D175}"/>
          </ac:graphicFrameMkLst>
        </pc:graphicFrameChg>
        <pc:picChg chg="del">
          <ac:chgData name="Γεώργιος Αυγίας" userId="d1dbbd64-2bf4-4227-94c4-af23f99cae76" providerId="ADAL" clId="{1D01C580-E333-422A-898E-0208C43756FB}" dt="2023-01-24T23:38:18.626" v="10221" actId="478"/>
          <ac:picMkLst>
            <pc:docMk/>
            <pc:sldMk cId="321988770" sldId="278"/>
            <ac:picMk id="5" creationId="{82AFAFF8-546A-3974-F9B3-47B80697AF76}"/>
          </ac:picMkLst>
        </pc:picChg>
      </pc:sldChg>
      <pc:sldChg chg="modSp new mod ord">
        <pc:chgData name="Γεώργιος Αυγίας" userId="d1dbbd64-2bf4-4227-94c4-af23f99cae76" providerId="ADAL" clId="{1D01C580-E333-422A-898E-0208C43756FB}" dt="2023-01-25T04:04:53.467" v="11271" actId="20577"/>
        <pc:sldMkLst>
          <pc:docMk/>
          <pc:sldMk cId="3272365853" sldId="280"/>
        </pc:sldMkLst>
        <pc:spChg chg="mod">
          <ac:chgData name="Γεώργιος Αυγίας" userId="d1dbbd64-2bf4-4227-94c4-af23f99cae76" providerId="ADAL" clId="{1D01C580-E333-422A-898E-0208C43756FB}" dt="2023-01-25T03:51:21.568" v="10717" actId="14100"/>
          <ac:spMkLst>
            <pc:docMk/>
            <pc:sldMk cId="3272365853" sldId="280"/>
            <ac:spMk id="2" creationId="{5405FB8E-F705-E6F0-8EAF-61BAAC81999C}"/>
          </ac:spMkLst>
        </pc:spChg>
        <pc:spChg chg="mod">
          <ac:chgData name="Γεώργιος Αυγίας" userId="d1dbbd64-2bf4-4227-94c4-af23f99cae76" providerId="ADAL" clId="{1D01C580-E333-422A-898E-0208C43756FB}" dt="2023-01-25T04:04:53.467" v="11271" actId="20577"/>
          <ac:spMkLst>
            <pc:docMk/>
            <pc:sldMk cId="3272365853" sldId="280"/>
            <ac:spMk id="3" creationId="{CBC92FD6-F73C-A83C-9DE5-F03B03CF3436}"/>
          </ac:spMkLst>
        </pc:spChg>
      </pc:sldChg>
      <pc:sldChg chg="modSp mod">
        <pc:chgData name="Γεώργιος Αυγίας" userId="d1dbbd64-2bf4-4227-94c4-af23f99cae76" providerId="ADAL" clId="{1D01C580-E333-422A-898E-0208C43756FB}" dt="2023-01-26T00:39:19.247" v="11405" actId="313"/>
        <pc:sldMkLst>
          <pc:docMk/>
          <pc:sldMk cId="301571439" sldId="282"/>
        </pc:sldMkLst>
        <pc:spChg chg="mod">
          <ac:chgData name="Γεώργιος Αυγίας" userId="d1dbbd64-2bf4-4227-94c4-af23f99cae76" providerId="ADAL" clId="{1D01C580-E333-422A-898E-0208C43756FB}" dt="2023-01-26T00:39:19.247" v="11405" actId="313"/>
          <ac:spMkLst>
            <pc:docMk/>
            <pc:sldMk cId="301571439" sldId="282"/>
            <ac:spMk id="4" creationId="{A88BC9DF-F6E2-A71C-5C59-4CE8D576EBE8}"/>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914;&#953;&#946;&#955;&#943;&#959;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l-GR"/>
  <c:roundedCorners val="0"/>
  <mc:AlternateContent xmlns:mc="http://schemas.openxmlformats.org/markup-compatibility/2006">
    <mc:Choice xmlns:c14="http://schemas.microsoft.com/office/drawing/2007/8/2/chart" Requires="c14">
      <c14:style val="102"/>
    </mc:Choice>
    <mc:Fallback>
      <c:style val="2"/>
    </mc:Fallback>
  </mc:AlternateContent>
  <c:pivotSource>
    <c:name>[2o ερώτημα.xlsx]META!Συγκεντρωτικός Πίνακας8</c:name>
    <c:fmtId val="3"/>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l-GR"/>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l-GR"/>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l-GR"/>
            </a:p>
          </c:txPr>
          <c:showLegendKey val="0"/>
          <c:showVal val="0"/>
          <c:showCatName val="0"/>
          <c:showSerName val="0"/>
          <c:showPercent val="0"/>
          <c:showBubbleSize val="0"/>
          <c:extLst>
            <c:ext xmlns:c15="http://schemas.microsoft.com/office/drawing/2012/chart" uri="{CE6537A1-D6FC-4f65-9D91-7224C49458BB}"/>
          </c:extLst>
        </c:dLbl>
      </c:pivotFmt>
      <c:pivotFmt>
        <c:idx val="7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l-GR"/>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META!$V$18</c:f>
              <c:strCache>
                <c:ptCount val="1"/>
                <c:pt idx="0">
                  <c:v>Άθροισμα</c:v>
                </c:pt>
              </c:strCache>
            </c:strRef>
          </c:tx>
          <c:spPr>
            <a:solidFill>
              <a:schemeClr val="accent1"/>
            </a:solidFill>
            <a:ln>
              <a:noFill/>
            </a:ln>
            <a:effectLst/>
          </c:spPr>
          <c:invertIfNegative val="0"/>
          <c:cat>
            <c:multiLvlStrRef>
              <c:f>META!$U$19:$U$149</c:f>
              <c:multiLvlStrCache>
                <c:ptCount val="121"/>
                <c:lvl>
                  <c:pt idx="0">
                    <c:v>1</c:v>
                  </c:pt>
                  <c:pt idx="1">
                    <c:v>2</c:v>
                  </c:pt>
                  <c:pt idx="2">
                    <c:v>5</c:v>
                  </c:pt>
                  <c:pt idx="3">
                    <c:v>7</c:v>
                  </c:pt>
                  <c:pt idx="4">
                    <c:v>1</c:v>
                  </c:pt>
                  <c:pt idx="5">
                    <c:v>2</c:v>
                  </c:pt>
                  <c:pt idx="6">
                    <c:v>5</c:v>
                  </c:pt>
                  <c:pt idx="7">
                    <c:v>7</c:v>
                  </c:pt>
                  <c:pt idx="8">
                    <c:v>1</c:v>
                  </c:pt>
                  <c:pt idx="9">
                    <c:v>2</c:v>
                  </c:pt>
                  <c:pt idx="10">
                    <c:v>3</c:v>
                  </c:pt>
                  <c:pt idx="11">
                    <c:v>4</c:v>
                  </c:pt>
                  <c:pt idx="12">
                    <c:v>6</c:v>
                  </c:pt>
                  <c:pt idx="13">
                    <c:v>8</c:v>
                  </c:pt>
                  <c:pt idx="14">
                    <c:v>10</c:v>
                  </c:pt>
                  <c:pt idx="15">
                    <c:v>13</c:v>
                  </c:pt>
                  <c:pt idx="16">
                    <c:v>29</c:v>
                  </c:pt>
                  <c:pt idx="17">
                    <c:v>1</c:v>
                  </c:pt>
                  <c:pt idx="18">
                    <c:v>2</c:v>
                  </c:pt>
                  <c:pt idx="19">
                    <c:v>3</c:v>
                  </c:pt>
                  <c:pt idx="20">
                    <c:v>4</c:v>
                  </c:pt>
                  <c:pt idx="21">
                    <c:v>5</c:v>
                  </c:pt>
                  <c:pt idx="22">
                    <c:v>6</c:v>
                  </c:pt>
                  <c:pt idx="23">
                    <c:v>7</c:v>
                  </c:pt>
                  <c:pt idx="24">
                    <c:v>8</c:v>
                  </c:pt>
                  <c:pt idx="25">
                    <c:v>9</c:v>
                  </c:pt>
                  <c:pt idx="26">
                    <c:v>10</c:v>
                  </c:pt>
                  <c:pt idx="27">
                    <c:v>11</c:v>
                  </c:pt>
                  <c:pt idx="28">
                    <c:v>12</c:v>
                  </c:pt>
                  <c:pt idx="29">
                    <c:v>17</c:v>
                  </c:pt>
                  <c:pt idx="30">
                    <c:v>24</c:v>
                  </c:pt>
                  <c:pt idx="31">
                    <c:v>1</c:v>
                  </c:pt>
                  <c:pt idx="32">
                    <c:v>2</c:v>
                  </c:pt>
                  <c:pt idx="33">
                    <c:v>3</c:v>
                  </c:pt>
                  <c:pt idx="34">
                    <c:v>4</c:v>
                  </c:pt>
                  <c:pt idx="35">
                    <c:v>5</c:v>
                  </c:pt>
                  <c:pt idx="36">
                    <c:v>6</c:v>
                  </c:pt>
                  <c:pt idx="37">
                    <c:v>7</c:v>
                  </c:pt>
                  <c:pt idx="38">
                    <c:v>8</c:v>
                  </c:pt>
                  <c:pt idx="39">
                    <c:v>9</c:v>
                  </c:pt>
                  <c:pt idx="40">
                    <c:v>10</c:v>
                  </c:pt>
                  <c:pt idx="41">
                    <c:v>12</c:v>
                  </c:pt>
                  <c:pt idx="42">
                    <c:v>14</c:v>
                  </c:pt>
                  <c:pt idx="43">
                    <c:v>23</c:v>
                  </c:pt>
                  <c:pt idx="44">
                    <c:v>0</c:v>
                  </c:pt>
                  <c:pt idx="45">
                    <c:v>1</c:v>
                  </c:pt>
                  <c:pt idx="46">
                    <c:v>2</c:v>
                  </c:pt>
                  <c:pt idx="47">
                    <c:v>3</c:v>
                  </c:pt>
                  <c:pt idx="48">
                    <c:v>4</c:v>
                  </c:pt>
                  <c:pt idx="49">
                    <c:v>5</c:v>
                  </c:pt>
                  <c:pt idx="50">
                    <c:v>6</c:v>
                  </c:pt>
                  <c:pt idx="51">
                    <c:v>7</c:v>
                  </c:pt>
                  <c:pt idx="52">
                    <c:v>8</c:v>
                  </c:pt>
                  <c:pt idx="53">
                    <c:v>9</c:v>
                  </c:pt>
                  <c:pt idx="54">
                    <c:v>10</c:v>
                  </c:pt>
                  <c:pt idx="55">
                    <c:v>11</c:v>
                  </c:pt>
                  <c:pt idx="56">
                    <c:v>12</c:v>
                  </c:pt>
                  <c:pt idx="57">
                    <c:v>13</c:v>
                  </c:pt>
                  <c:pt idx="58">
                    <c:v>14</c:v>
                  </c:pt>
                  <c:pt idx="59">
                    <c:v>15</c:v>
                  </c:pt>
                  <c:pt idx="60">
                    <c:v>16</c:v>
                  </c:pt>
                  <c:pt idx="61">
                    <c:v>19</c:v>
                  </c:pt>
                  <c:pt idx="62">
                    <c:v>22</c:v>
                  </c:pt>
                  <c:pt idx="63">
                    <c:v>25</c:v>
                  </c:pt>
                  <c:pt idx="64">
                    <c:v>29</c:v>
                  </c:pt>
                  <c:pt idx="65">
                    <c:v>32</c:v>
                  </c:pt>
                  <c:pt idx="66">
                    <c:v>0</c:v>
                  </c:pt>
                  <c:pt idx="67">
                    <c:v>1</c:v>
                  </c:pt>
                  <c:pt idx="68">
                    <c:v>2</c:v>
                  </c:pt>
                  <c:pt idx="69">
                    <c:v>3</c:v>
                  </c:pt>
                  <c:pt idx="70">
                    <c:v>4</c:v>
                  </c:pt>
                  <c:pt idx="71">
                    <c:v>5</c:v>
                  </c:pt>
                  <c:pt idx="72">
                    <c:v>6</c:v>
                  </c:pt>
                  <c:pt idx="73">
                    <c:v>7</c:v>
                  </c:pt>
                  <c:pt idx="74">
                    <c:v>8</c:v>
                  </c:pt>
                  <c:pt idx="75">
                    <c:v>9</c:v>
                  </c:pt>
                  <c:pt idx="76">
                    <c:v>10</c:v>
                  </c:pt>
                  <c:pt idx="77">
                    <c:v>11</c:v>
                  </c:pt>
                  <c:pt idx="78">
                    <c:v>13</c:v>
                  </c:pt>
                  <c:pt idx="79">
                    <c:v>14</c:v>
                  </c:pt>
                  <c:pt idx="80">
                    <c:v>15</c:v>
                  </c:pt>
                  <c:pt idx="81">
                    <c:v>19</c:v>
                  </c:pt>
                  <c:pt idx="82">
                    <c:v>20</c:v>
                  </c:pt>
                  <c:pt idx="83">
                    <c:v>21</c:v>
                  </c:pt>
                  <c:pt idx="84">
                    <c:v>24</c:v>
                  </c:pt>
                  <c:pt idx="85">
                    <c:v>27</c:v>
                  </c:pt>
                  <c:pt idx="86">
                    <c:v>0</c:v>
                  </c:pt>
                  <c:pt idx="87">
                    <c:v>1</c:v>
                  </c:pt>
                  <c:pt idx="88">
                    <c:v>2</c:v>
                  </c:pt>
                  <c:pt idx="89">
                    <c:v>3</c:v>
                  </c:pt>
                  <c:pt idx="90">
                    <c:v>4</c:v>
                  </c:pt>
                  <c:pt idx="91">
                    <c:v>5</c:v>
                  </c:pt>
                  <c:pt idx="92">
                    <c:v>6</c:v>
                  </c:pt>
                  <c:pt idx="93">
                    <c:v>7</c:v>
                  </c:pt>
                  <c:pt idx="94">
                    <c:v>8</c:v>
                  </c:pt>
                  <c:pt idx="95">
                    <c:v>9</c:v>
                  </c:pt>
                  <c:pt idx="96">
                    <c:v>10</c:v>
                  </c:pt>
                  <c:pt idx="97">
                    <c:v>11</c:v>
                  </c:pt>
                  <c:pt idx="98">
                    <c:v>12</c:v>
                  </c:pt>
                  <c:pt idx="99">
                    <c:v>13</c:v>
                  </c:pt>
                  <c:pt idx="100">
                    <c:v>16</c:v>
                  </c:pt>
                  <c:pt idx="101">
                    <c:v>17</c:v>
                  </c:pt>
                  <c:pt idx="102">
                    <c:v>19</c:v>
                  </c:pt>
                  <c:pt idx="103">
                    <c:v>20</c:v>
                  </c:pt>
                  <c:pt idx="104">
                    <c:v>22</c:v>
                  </c:pt>
                  <c:pt idx="105">
                    <c:v>24</c:v>
                  </c:pt>
                  <c:pt idx="106">
                    <c:v>1</c:v>
                  </c:pt>
                  <c:pt idx="107">
                    <c:v>2</c:v>
                  </c:pt>
                  <c:pt idx="108">
                    <c:v>3</c:v>
                  </c:pt>
                  <c:pt idx="109">
                    <c:v>4</c:v>
                  </c:pt>
                  <c:pt idx="110">
                    <c:v>5</c:v>
                  </c:pt>
                  <c:pt idx="111">
                    <c:v>6</c:v>
                  </c:pt>
                  <c:pt idx="112">
                    <c:v>7</c:v>
                  </c:pt>
                  <c:pt idx="113">
                    <c:v>8</c:v>
                  </c:pt>
                  <c:pt idx="114">
                    <c:v>9</c:v>
                  </c:pt>
                  <c:pt idx="115">
                    <c:v>10</c:v>
                  </c:pt>
                  <c:pt idx="116">
                    <c:v>11</c:v>
                  </c:pt>
                  <c:pt idx="117">
                    <c:v>12</c:v>
                  </c:pt>
                  <c:pt idx="118">
                    <c:v>13</c:v>
                  </c:pt>
                  <c:pt idx="119">
                    <c:v>16</c:v>
                  </c:pt>
                  <c:pt idx="120">
                    <c:v>22</c:v>
                  </c:pt>
                </c:lvl>
                <c:lvl>
                  <c:pt idx="0">
                    <c:v>1-2</c:v>
                  </c:pt>
                  <c:pt idx="4">
                    <c:v>2-3</c:v>
                  </c:pt>
                  <c:pt idx="8">
                    <c:v>3-4</c:v>
                  </c:pt>
                  <c:pt idx="17">
                    <c:v>4-5</c:v>
                  </c:pt>
                  <c:pt idx="31">
                    <c:v>5-6</c:v>
                  </c:pt>
                  <c:pt idx="44">
                    <c:v>6-7</c:v>
                  </c:pt>
                  <c:pt idx="66">
                    <c:v>7-8</c:v>
                  </c:pt>
                  <c:pt idx="86">
                    <c:v>8-9</c:v>
                  </c:pt>
                  <c:pt idx="106">
                    <c:v>TOP</c:v>
                  </c:pt>
                </c:lvl>
              </c:multiLvlStrCache>
            </c:multiLvlStrRef>
          </c:cat>
          <c:val>
            <c:numRef>
              <c:f>META!$V$19:$V$149</c:f>
              <c:numCache>
                <c:formatCode>General</c:formatCode>
                <c:ptCount val="121"/>
                <c:pt idx="0">
                  <c:v>1</c:v>
                </c:pt>
                <c:pt idx="1">
                  <c:v>1</c:v>
                </c:pt>
                <c:pt idx="2">
                  <c:v>1</c:v>
                </c:pt>
                <c:pt idx="3">
                  <c:v>1</c:v>
                </c:pt>
                <c:pt idx="4">
                  <c:v>4</c:v>
                </c:pt>
                <c:pt idx="5">
                  <c:v>5</c:v>
                </c:pt>
                <c:pt idx="6">
                  <c:v>3</c:v>
                </c:pt>
                <c:pt idx="7">
                  <c:v>1</c:v>
                </c:pt>
                <c:pt idx="8">
                  <c:v>10</c:v>
                </c:pt>
                <c:pt idx="9">
                  <c:v>7</c:v>
                </c:pt>
                <c:pt idx="10">
                  <c:v>4</c:v>
                </c:pt>
                <c:pt idx="11">
                  <c:v>4</c:v>
                </c:pt>
                <c:pt idx="12">
                  <c:v>2</c:v>
                </c:pt>
                <c:pt idx="13">
                  <c:v>1</c:v>
                </c:pt>
                <c:pt idx="14">
                  <c:v>1</c:v>
                </c:pt>
                <c:pt idx="15">
                  <c:v>1</c:v>
                </c:pt>
                <c:pt idx="16">
                  <c:v>1</c:v>
                </c:pt>
                <c:pt idx="17">
                  <c:v>11</c:v>
                </c:pt>
                <c:pt idx="18">
                  <c:v>10</c:v>
                </c:pt>
                <c:pt idx="19">
                  <c:v>7</c:v>
                </c:pt>
                <c:pt idx="20">
                  <c:v>4</c:v>
                </c:pt>
                <c:pt idx="21">
                  <c:v>3</c:v>
                </c:pt>
                <c:pt idx="22">
                  <c:v>3</c:v>
                </c:pt>
                <c:pt idx="23">
                  <c:v>2</c:v>
                </c:pt>
                <c:pt idx="24">
                  <c:v>1</c:v>
                </c:pt>
                <c:pt idx="25">
                  <c:v>1</c:v>
                </c:pt>
                <c:pt idx="26">
                  <c:v>1</c:v>
                </c:pt>
                <c:pt idx="27">
                  <c:v>1</c:v>
                </c:pt>
                <c:pt idx="28">
                  <c:v>2</c:v>
                </c:pt>
                <c:pt idx="29">
                  <c:v>1</c:v>
                </c:pt>
                <c:pt idx="30">
                  <c:v>1</c:v>
                </c:pt>
                <c:pt idx="31">
                  <c:v>52</c:v>
                </c:pt>
                <c:pt idx="32">
                  <c:v>22</c:v>
                </c:pt>
                <c:pt idx="33">
                  <c:v>22</c:v>
                </c:pt>
                <c:pt idx="34">
                  <c:v>6</c:v>
                </c:pt>
                <c:pt idx="35">
                  <c:v>5</c:v>
                </c:pt>
                <c:pt idx="36">
                  <c:v>3</c:v>
                </c:pt>
                <c:pt idx="37">
                  <c:v>2</c:v>
                </c:pt>
                <c:pt idx="38">
                  <c:v>6</c:v>
                </c:pt>
                <c:pt idx="39">
                  <c:v>3</c:v>
                </c:pt>
                <c:pt idx="40">
                  <c:v>2</c:v>
                </c:pt>
                <c:pt idx="41">
                  <c:v>1</c:v>
                </c:pt>
                <c:pt idx="42">
                  <c:v>1</c:v>
                </c:pt>
                <c:pt idx="43">
                  <c:v>1</c:v>
                </c:pt>
                <c:pt idx="44">
                  <c:v>2</c:v>
                </c:pt>
                <c:pt idx="45">
                  <c:v>185</c:v>
                </c:pt>
                <c:pt idx="46">
                  <c:v>117</c:v>
                </c:pt>
                <c:pt idx="47">
                  <c:v>54</c:v>
                </c:pt>
                <c:pt idx="48">
                  <c:v>28</c:v>
                </c:pt>
                <c:pt idx="49">
                  <c:v>17</c:v>
                </c:pt>
                <c:pt idx="50">
                  <c:v>12</c:v>
                </c:pt>
                <c:pt idx="51">
                  <c:v>5</c:v>
                </c:pt>
                <c:pt idx="52">
                  <c:v>6</c:v>
                </c:pt>
                <c:pt idx="53">
                  <c:v>6</c:v>
                </c:pt>
                <c:pt idx="54">
                  <c:v>5</c:v>
                </c:pt>
                <c:pt idx="55">
                  <c:v>5</c:v>
                </c:pt>
                <c:pt idx="56">
                  <c:v>4</c:v>
                </c:pt>
                <c:pt idx="57">
                  <c:v>2</c:v>
                </c:pt>
                <c:pt idx="58">
                  <c:v>2</c:v>
                </c:pt>
                <c:pt idx="59">
                  <c:v>1</c:v>
                </c:pt>
                <c:pt idx="60">
                  <c:v>2</c:v>
                </c:pt>
                <c:pt idx="61">
                  <c:v>1</c:v>
                </c:pt>
                <c:pt idx="62">
                  <c:v>1</c:v>
                </c:pt>
                <c:pt idx="63">
                  <c:v>1</c:v>
                </c:pt>
                <c:pt idx="64">
                  <c:v>2</c:v>
                </c:pt>
                <c:pt idx="65">
                  <c:v>1</c:v>
                </c:pt>
                <c:pt idx="66">
                  <c:v>1</c:v>
                </c:pt>
                <c:pt idx="67">
                  <c:v>344</c:v>
                </c:pt>
                <c:pt idx="68">
                  <c:v>264</c:v>
                </c:pt>
                <c:pt idx="69">
                  <c:v>180</c:v>
                </c:pt>
                <c:pt idx="70">
                  <c:v>106</c:v>
                </c:pt>
                <c:pt idx="71">
                  <c:v>57</c:v>
                </c:pt>
                <c:pt idx="72">
                  <c:v>30</c:v>
                </c:pt>
                <c:pt idx="73">
                  <c:v>18</c:v>
                </c:pt>
                <c:pt idx="74">
                  <c:v>12</c:v>
                </c:pt>
                <c:pt idx="75">
                  <c:v>10</c:v>
                </c:pt>
                <c:pt idx="76">
                  <c:v>9</c:v>
                </c:pt>
                <c:pt idx="77">
                  <c:v>7</c:v>
                </c:pt>
                <c:pt idx="78">
                  <c:v>2</c:v>
                </c:pt>
                <c:pt idx="79">
                  <c:v>3</c:v>
                </c:pt>
                <c:pt idx="80">
                  <c:v>3</c:v>
                </c:pt>
                <c:pt idx="81">
                  <c:v>2</c:v>
                </c:pt>
                <c:pt idx="82">
                  <c:v>1</c:v>
                </c:pt>
                <c:pt idx="83">
                  <c:v>1</c:v>
                </c:pt>
                <c:pt idx="84">
                  <c:v>1</c:v>
                </c:pt>
                <c:pt idx="85">
                  <c:v>1</c:v>
                </c:pt>
                <c:pt idx="86">
                  <c:v>3</c:v>
                </c:pt>
                <c:pt idx="87">
                  <c:v>184</c:v>
                </c:pt>
                <c:pt idx="88">
                  <c:v>148</c:v>
                </c:pt>
                <c:pt idx="89">
                  <c:v>124</c:v>
                </c:pt>
                <c:pt idx="90">
                  <c:v>90</c:v>
                </c:pt>
                <c:pt idx="91">
                  <c:v>65</c:v>
                </c:pt>
                <c:pt idx="92">
                  <c:v>50</c:v>
                </c:pt>
                <c:pt idx="93">
                  <c:v>28</c:v>
                </c:pt>
                <c:pt idx="94">
                  <c:v>16</c:v>
                </c:pt>
                <c:pt idx="95">
                  <c:v>13</c:v>
                </c:pt>
                <c:pt idx="96">
                  <c:v>9</c:v>
                </c:pt>
                <c:pt idx="97">
                  <c:v>10</c:v>
                </c:pt>
                <c:pt idx="98">
                  <c:v>9</c:v>
                </c:pt>
                <c:pt idx="99">
                  <c:v>3</c:v>
                </c:pt>
                <c:pt idx="100">
                  <c:v>1</c:v>
                </c:pt>
                <c:pt idx="101">
                  <c:v>2</c:v>
                </c:pt>
                <c:pt idx="102">
                  <c:v>1</c:v>
                </c:pt>
                <c:pt idx="103">
                  <c:v>1</c:v>
                </c:pt>
                <c:pt idx="104">
                  <c:v>1</c:v>
                </c:pt>
                <c:pt idx="105">
                  <c:v>2</c:v>
                </c:pt>
                <c:pt idx="106">
                  <c:v>21</c:v>
                </c:pt>
                <c:pt idx="107">
                  <c:v>3</c:v>
                </c:pt>
                <c:pt idx="108">
                  <c:v>14</c:v>
                </c:pt>
                <c:pt idx="109">
                  <c:v>11</c:v>
                </c:pt>
                <c:pt idx="110">
                  <c:v>7</c:v>
                </c:pt>
                <c:pt idx="111">
                  <c:v>8</c:v>
                </c:pt>
                <c:pt idx="112">
                  <c:v>5</c:v>
                </c:pt>
                <c:pt idx="113">
                  <c:v>2</c:v>
                </c:pt>
                <c:pt idx="114">
                  <c:v>9</c:v>
                </c:pt>
                <c:pt idx="115">
                  <c:v>2</c:v>
                </c:pt>
                <c:pt idx="116">
                  <c:v>1</c:v>
                </c:pt>
                <c:pt idx="117">
                  <c:v>2</c:v>
                </c:pt>
                <c:pt idx="118">
                  <c:v>5</c:v>
                </c:pt>
                <c:pt idx="119">
                  <c:v>1</c:v>
                </c:pt>
                <c:pt idx="120">
                  <c:v>2</c:v>
                </c:pt>
              </c:numCache>
            </c:numRef>
          </c:val>
          <c:extLst>
            <c:ext xmlns:c16="http://schemas.microsoft.com/office/drawing/2014/chart" uri="{C3380CC4-5D6E-409C-BE32-E72D297353CC}">
              <c16:uniqueId val="{00000000-6AC6-4371-80D7-72A11B6AFCC1}"/>
            </c:ext>
          </c:extLst>
        </c:ser>
        <c:dLbls>
          <c:showLegendKey val="0"/>
          <c:showVal val="0"/>
          <c:showCatName val="0"/>
          <c:showSerName val="0"/>
          <c:showPercent val="0"/>
          <c:showBubbleSize val="0"/>
        </c:dLbls>
        <c:gapWidth val="219"/>
        <c:overlap val="-27"/>
        <c:axId val="1175851520"/>
        <c:axId val="1175857760"/>
      </c:barChart>
      <c:catAx>
        <c:axId val="1175851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l-GR"/>
          </a:p>
        </c:txPr>
        <c:crossAx val="1175857760"/>
        <c:crosses val="autoZero"/>
        <c:auto val="1"/>
        <c:lblAlgn val="ctr"/>
        <c:lblOffset val="100"/>
        <c:noMultiLvlLbl val="0"/>
      </c:catAx>
      <c:valAx>
        <c:axId val="11758577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l-GR"/>
          </a:p>
        </c:txPr>
        <c:crossAx val="11758515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l-GR"/>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l-G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[2o ερώτημα.xlsx]Ερώτημα 2!Συγκεντρωτικός Πίνακας10</c:name>
    <c:fmtId val="4"/>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l-GR"/>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l-GR"/>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l-GR"/>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l-GR"/>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l-GR"/>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l-GR"/>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l-GR"/>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l-GR"/>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l-GR"/>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l-GR"/>
            </a:p>
          </c:txPr>
          <c:showLegendKey val="0"/>
          <c:showVal val="0"/>
          <c:showCatName val="0"/>
          <c:showSerName val="0"/>
          <c:showPercent val="0"/>
          <c:showBubbleSize val="0"/>
          <c:extLst>
            <c:ext xmlns:c15="http://schemas.microsoft.com/office/drawing/2012/chart" uri="{CE6537A1-D6FC-4f65-9D91-7224C49458BB}"/>
          </c:extLst>
        </c:dLbl>
      </c:pivotFmt>
      <c:pivotFmt>
        <c:idx val="10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l-GR"/>
            </a:p>
          </c:txPr>
          <c:showLegendKey val="0"/>
          <c:showVal val="0"/>
          <c:showCatName val="0"/>
          <c:showSerName val="0"/>
          <c:showPercent val="0"/>
          <c:showBubbleSize val="0"/>
          <c:extLst>
            <c:ext xmlns:c15="http://schemas.microsoft.com/office/drawing/2012/chart" uri="{CE6537A1-D6FC-4f65-9D91-7224C49458BB}"/>
          </c:extLst>
        </c:dLbl>
      </c:pivotFmt>
      <c:pivotFmt>
        <c:idx val="10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l-GR"/>
            </a:p>
          </c:txPr>
          <c:showLegendKey val="0"/>
          <c:showVal val="0"/>
          <c:showCatName val="0"/>
          <c:showSerName val="0"/>
          <c:showPercent val="0"/>
          <c:showBubbleSize val="0"/>
          <c:extLst>
            <c:ext xmlns:c15="http://schemas.microsoft.com/office/drawing/2012/chart" uri="{CE6537A1-D6FC-4f65-9D91-7224C49458BB}"/>
          </c:extLst>
        </c:dLbl>
      </c:pivotFmt>
      <c:pivotFmt>
        <c:idx val="11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l-GR"/>
            </a:p>
          </c:txPr>
          <c:showLegendKey val="0"/>
          <c:showVal val="0"/>
          <c:showCatName val="0"/>
          <c:showSerName val="0"/>
          <c:showPercent val="0"/>
          <c:showBubbleSize val="0"/>
          <c:extLst>
            <c:ext xmlns:c15="http://schemas.microsoft.com/office/drawing/2012/chart" uri="{CE6537A1-D6FC-4f65-9D91-7224C49458BB}"/>
          </c:extLst>
        </c:dLbl>
      </c:pivotFmt>
      <c:pivotFmt>
        <c:idx val="11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l-GR"/>
            </a:p>
          </c:txPr>
          <c:showLegendKey val="0"/>
          <c:showVal val="0"/>
          <c:showCatName val="0"/>
          <c:showSerName val="0"/>
          <c:showPercent val="0"/>
          <c:showBubbleSize val="0"/>
          <c:extLst>
            <c:ext xmlns:c15="http://schemas.microsoft.com/office/drawing/2012/chart" uri="{CE6537A1-D6FC-4f65-9D91-7224C49458BB}"/>
          </c:extLst>
        </c:dLbl>
      </c:pivotFmt>
      <c:pivotFmt>
        <c:idx val="11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l-GR"/>
            </a:p>
          </c:txPr>
          <c:showLegendKey val="0"/>
          <c:showVal val="0"/>
          <c:showCatName val="0"/>
          <c:showSerName val="0"/>
          <c:showPercent val="0"/>
          <c:showBubbleSize val="0"/>
          <c:extLst>
            <c:ext xmlns:c15="http://schemas.microsoft.com/office/drawing/2012/chart" uri="{CE6537A1-D6FC-4f65-9D91-7224C49458BB}"/>
          </c:extLst>
        </c:dLbl>
      </c:pivotFmt>
      <c:pivotFmt>
        <c:idx val="11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l-GR"/>
            </a:p>
          </c:txPr>
          <c:showLegendKey val="0"/>
          <c:showVal val="0"/>
          <c:showCatName val="0"/>
          <c:showSerName val="0"/>
          <c:showPercent val="0"/>
          <c:showBubbleSize val="0"/>
          <c:extLst>
            <c:ext xmlns:c15="http://schemas.microsoft.com/office/drawing/2012/chart" uri="{CE6537A1-D6FC-4f65-9D91-7224C49458BB}"/>
          </c:extLst>
        </c:dLbl>
      </c:pivotFmt>
      <c:pivotFmt>
        <c:idx val="11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l-GR"/>
            </a:p>
          </c:txPr>
          <c:showLegendKey val="0"/>
          <c:showVal val="0"/>
          <c:showCatName val="0"/>
          <c:showSerName val="0"/>
          <c:showPercent val="0"/>
          <c:showBubbleSize val="0"/>
          <c:extLst>
            <c:ext xmlns:c15="http://schemas.microsoft.com/office/drawing/2012/chart" uri="{CE6537A1-D6FC-4f65-9D91-7224C49458BB}"/>
          </c:extLst>
        </c:dLbl>
      </c:pivotFmt>
      <c:pivotFmt>
        <c:idx val="11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l-GR"/>
            </a:p>
          </c:txPr>
          <c:showLegendKey val="0"/>
          <c:showVal val="0"/>
          <c:showCatName val="0"/>
          <c:showSerName val="0"/>
          <c:showPercent val="0"/>
          <c:showBubbleSize val="0"/>
          <c:extLst>
            <c:ext xmlns:c15="http://schemas.microsoft.com/office/drawing/2012/chart" uri="{CE6537A1-D6FC-4f65-9D91-7224C49458BB}"/>
          </c:extLst>
        </c:dLbl>
      </c:pivotFmt>
      <c:pivotFmt>
        <c:idx val="11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l-GR"/>
            </a:p>
          </c:txPr>
          <c:showLegendKey val="0"/>
          <c:showVal val="0"/>
          <c:showCatName val="0"/>
          <c:showSerName val="0"/>
          <c:showPercent val="0"/>
          <c:showBubbleSize val="0"/>
          <c:extLst>
            <c:ext xmlns:c15="http://schemas.microsoft.com/office/drawing/2012/chart" uri="{CE6537A1-D6FC-4f65-9D91-7224C49458BB}"/>
          </c:extLst>
        </c:dLbl>
      </c:pivotFmt>
      <c:pivotFmt>
        <c:idx val="11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l-GR"/>
            </a:p>
          </c:txPr>
          <c:showLegendKey val="0"/>
          <c:showVal val="0"/>
          <c:showCatName val="0"/>
          <c:showSerName val="0"/>
          <c:showPercent val="0"/>
          <c:showBubbleSize val="0"/>
          <c:extLst>
            <c:ext xmlns:c15="http://schemas.microsoft.com/office/drawing/2012/chart" uri="{CE6537A1-D6FC-4f65-9D91-7224C49458BB}"/>
          </c:extLst>
        </c:dLbl>
      </c:pivotFmt>
      <c:pivotFmt>
        <c:idx val="11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l-GR"/>
            </a:p>
          </c:txPr>
          <c:showLegendKey val="0"/>
          <c:showVal val="0"/>
          <c:showCatName val="0"/>
          <c:showSerName val="0"/>
          <c:showPercent val="0"/>
          <c:showBubbleSize val="0"/>
          <c:extLst>
            <c:ext xmlns:c15="http://schemas.microsoft.com/office/drawing/2012/chart" uri="{CE6537A1-D6FC-4f65-9D91-7224C49458BB}"/>
          </c:extLst>
        </c:dLbl>
      </c:pivotFmt>
      <c:pivotFmt>
        <c:idx val="11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l-GR"/>
            </a:p>
          </c:txPr>
          <c:showLegendKey val="0"/>
          <c:showVal val="0"/>
          <c:showCatName val="0"/>
          <c:showSerName val="0"/>
          <c:showPercent val="0"/>
          <c:showBubbleSize val="0"/>
          <c:extLst>
            <c:ext xmlns:c15="http://schemas.microsoft.com/office/drawing/2012/chart" uri="{CE6537A1-D6FC-4f65-9D91-7224C49458BB}"/>
          </c:extLst>
        </c:dLbl>
      </c:pivotFmt>
      <c:pivotFmt>
        <c:idx val="12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l-GR"/>
            </a:p>
          </c:txPr>
          <c:showLegendKey val="0"/>
          <c:showVal val="0"/>
          <c:showCatName val="0"/>
          <c:showSerName val="0"/>
          <c:showPercent val="0"/>
          <c:showBubbleSize val="0"/>
          <c:extLst>
            <c:ext xmlns:c15="http://schemas.microsoft.com/office/drawing/2012/chart" uri="{CE6537A1-D6FC-4f65-9D91-7224C49458BB}"/>
          </c:extLst>
        </c:dLbl>
      </c:pivotFmt>
      <c:pivotFmt>
        <c:idx val="12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l-GR"/>
            </a:p>
          </c:txPr>
          <c:showLegendKey val="0"/>
          <c:showVal val="0"/>
          <c:showCatName val="0"/>
          <c:showSerName val="0"/>
          <c:showPercent val="0"/>
          <c:showBubbleSize val="0"/>
          <c:extLst>
            <c:ext xmlns:c15="http://schemas.microsoft.com/office/drawing/2012/chart" uri="{CE6537A1-D6FC-4f65-9D91-7224C49458BB}"/>
          </c:extLst>
        </c:dLbl>
      </c:pivotFmt>
      <c:pivotFmt>
        <c:idx val="12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l-GR"/>
            </a:p>
          </c:txPr>
          <c:showLegendKey val="0"/>
          <c:showVal val="0"/>
          <c:showCatName val="0"/>
          <c:showSerName val="0"/>
          <c:showPercent val="0"/>
          <c:showBubbleSize val="0"/>
          <c:extLst>
            <c:ext xmlns:c15="http://schemas.microsoft.com/office/drawing/2012/chart" uri="{CE6537A1-D6FC-4f65-9D91-7224C49458BB}"/>
          </c:extLst>
        </c:dLbl>
      </c:pivotFmt>
      <c:pivotFmt>
        <c:idx val="123"/>
        <c:spPr>
          <a:solidFill>
            <a:schemeClr val="accent6"/>
          </a:solidFill>
          <a:ln>
            <a:noFill/>
          </a:ln>
          <a:effectLst/>
          <a:sp3d/>
        </c:spPr>
      </c:pivotFmt>
      <c:pivotFmt>
        <c:idx val="12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l-GR"/>
            </a:p>
          </c:txPr>
          <c:showLegendKey val="0"/>
          <c:showVal val="0"/>
          <c:showCatName val="0"/>
          <c:showSerName val="0"/>
          <c:showPercent val="0"/>
          <c:showBubbleSize val="0"/>
          <c:extLst>
            <c:ext xmlns:c15="http://schemas.microsoft.com/office/drawing/2012/chart" uri="{CE6537A1-D6FC-4f65-9D91-7224C49458BB}"/>
          </c:extLst>
        </c:dLbl>
      </c:pivotFmt>
      <c:pivotFmt>
        <c:idx val="12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l-GR"/>
            </a:p>
          </c:txPr>
          <c:showLegendKey val="0"/>
          <c:showVal val="0"/>
          <c:showCatName val="0"/>
          <c:showSerName val="0"/>
          <c:showPercent val="0"/>
          <c:showBubbleSize val="0"/>
          <c:extLst>
            <c:ext xmlns:c15="http://schemas.microsoft.com/office/drawing/2012/chart" uri="{CE6537A1-D6FC-4f65-9D91-7224C49458BB}"/>
          </c:extLst>
        </c:dLbl>
      </c:pivotFmt>
      <c:pivotFmt>
        <c:idx val="12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l-GR"/>
            </a:p>
          </c:txPr>
          <c:showLegendKey val="0"/>
          <c:showVal val="0"/>
          <c:showCatName val="0"/>
          <c:showSerName val="0"/>
          <c:showPercent val="0"/>
          <c:showBubbleSize val="0"/>
          <c:extLst>
            <c:ext xmlns:c15="http://schemas.microsoft.com/office/drawing/2012/chart" uri="{CE6537A1-D6FC-4f65-9D91-7224C49458BB}"/>
          </c:extLst>
        </c:dLbl>
      </c:pivotFmt>
      <c:pivotFmt>
        <c:idx val="12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l-GR"/>
            </a:p>
          </c:txPr>
          <c:showLegendKey val="0"/>
          <c:showVal val="0"/>
          <c:showCatName val="0"/>
          <c:showSerName val="0"/>
          <c:showPercent val="0"/>
          <c:showBubbleSize val="0"/>
          <c:extLst>
            <c:ext xmlns:c15="http://schemas.microsoft.com/office/drawing/2012/chart" uri="{CE6537A1-D6FC-4f65-9D91-7224C49458BB}"/>
          </c:extLst>
        </c:dLbl>
      </c:pivotFmt>
      <c:pivotFmt>
        <c:idx val="12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l-GR"/>
            </a:p>
          </c:txPr>
          <c:showLegendKey val="0"/>
          <c:showVal val="0"/>
          <c:showCatName val="0"/>
          <c:showSerName val="0"/>
          <c:showPercent val="0"/>
          <c:showBubbleSize val="0"/>
          <c:extLst>
            <c:ext xmlns:c15="http://schemas.microsoft.com/office/drawing/2012/chart" uri="{CE6537A1-D6FC-4f65-9D91-7224C49458BB}"/>
          </c:extLst>
        </c:dLbl>
      </c:pivotFmt>
      <c:pivotFmt>
        <c:idx val="12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l-GR"/>
            </a:p>
          </c:txPr>
          <c:showLegendKey val="0"/>
          <c:showVal val="0"/>
          <c:showCatName val="0"/>
          <c:showSerName val="0"/>
          <c:showPercent val="0"/>
          <c:showBubbleSize val="0"/>
          <c:extLst>
            <c:ext xmlns:c15="http://schemas.microsoft.com/office/drawing/2012/chart" uri="{CE6537A1-D6FC-4f65-9D91-7224C49458BB}"/>
          </c:extLst>
        </c:dLbl>
      </c:pivotFmt>
      <c:pivotFmt>
        <c:idx val="13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l-GR"/>
            </a:p>
          </c:txPr>
          <c:showLegendKey val="0"/>
          <c:showVal val="0"/>
          <c:showCatName val="0"/>
          <c:showSerName val="0"/>
          <c:showPercent val="0"/>
          <c:showBubbleSize val="0"/>
          <c:extLst>
            <c:ext xmlns:c15="http://schemas.microsoft.com/office/drawing/2012/chart" uri="{CE6537A1-D6FC-4f65-9D91-7224C49458BB}"/>
          </c:extLst>
        </c:dLbl>
      </c:pivotFmt>
      <c:pivotFmt>
        <c:idx val="13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l-GR"/>
            </a:p>
          </c:txPr>
          <c:showLegendKey val="0"/>
          <c:showVal val="0"/>
          <c:showCatName val="0"/>
          <c:showSerName val="0"/>
          <c:showPercent val="0"/>
          <c:showBubbleSize val="0"/>
          <c:extLst>
            <c:ext xmlns:c15="http://schemas.microsoft.com/office/drawing/2012/chart" uri="{CE6537A1-D6FC-4f65-9D91-7224C49458BB}"/>
          </c:extLst>
        </c:dLbl>
      </c:pivotFmt>
      <c:pivotFmt>
        <c:idx val="13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l-GR"/>
            </a:p>
          </c:txPr>
          <c:showLegendKey val="0"/>
          <c:showVal val="0"/>
          <c:showCatName val="0"/>
          <c:showSerName val="0"/>
          <c:showPercent val="0"/>
          <c:showBubbleSize val="0"/>
          <c:extLst>
            <c:ext xmlns:c15="http://schemas.microsoft.com/office/drawing/2012/chart" uri="{CE6537A1-D6FC-4f65-9D91-7224C49458BB}"/>
          </c:extLst>
        </c:dLbl>
      </c:pivotFmt>
      <c:pivotFmt>
        <c:idx val="13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l-GR"/>
            </a:p>
          </c:txPr>
          <c:showLegendKey val="0"/>
          <c:showVal val="0"/>
          <c:showCatName val="0"/>
          <c:showSerName val="0"/>
          <c:showPercent val="0"/>
          <c:showBubbleSize val="0"/>
          <c:extLst>
            <c:ext xmlns:c15="http://schemas.microsoft.com/office/drawing/2012/chart" uri="{CE6537A1-D6FC-4f65-9D91-7224C49458BB}"/>
          </c:extLst>
        </c:dLbl>
      </c:pivotFmt>
      <c:pivotFmt>
        <c:idx val="13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l-GR"/>
            </a:p>
          </c:txPr>
          <c:showLegendKey val="0"/>
          <c:showVal val="0"/>
          <c:showCatName val="0"/>
          <c:showSerName val="0"/>
          <c:showPercent val="0"/>
          <c:showBubbleSize val="0"/>
          <c:extLst>
            <c:ext xmlns:c15="http://schemas.microsoft.com/office/drawing/2012/chart" uri="{CE6537A1-D6FC-4f65-9D91-7224C49458BB}"/>
          </c:extLst>
        </c:dLbl>
      </c:pivotFmt>
      <c:pivotFmt>
        <c:idx val="13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l-GR"/>
            </a:p>
          </c:txPr>
          <c:showLegendKey val="0"/>
          <c:showVal val="0"/>
          <c:showCatName val="0"/>
          <c:showSerName val="0"/>
          <c:showPercent val="0"/>
          <c:showBubbleSize val="0"/>
          <c:extLst>
            <c:ext xmlns:c15="http://schemas.microsoft.com/office/drawing/2012/chart" uri="{CE6537A1-D6FC-4f65-9D91-7224C49458BB}"/>
          </c:extLst>
        </c:dLbl>
      </c:pivotFmt>
      <c:pivotFmt>
        <c:idx val="13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l-GR"/>
            </a:p>
          </c:txPr>
          <c:showLegendKey val="0"/>
          <c:showVal val="0"/>
          <c:showCatName val="0"/>
          <c:showSerName val="0"/>
          <c:showPercent val="0"/>
          <c:showBubbleSize val="0"/>
          <c:extLst>
            <c:ext xmlns:c15="http://schemas.microsoft.com/office/drawing/2012/chart" uri="{CE6537A1-D6FC-4f65-9D91-7224C49458BB}"/>
          </c:extLst>
        </c:dLbl>
      </c:pivotFmt>
      <c:pivotFmt>
        <c:idx val="13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l-GR"/>
            </a:p>
          </c:txPr>
          <c:showLegendKey val="0"/>
          <c:showVal val="0"/>
          <c:showCatName val="0"/>
          <c:showSerName val="0"/>
          <c:showPercent val="0"/>
          <c:showBubbleSize val="0"/>
          <c:extLst>
            <c:ext xmlns:c15="http://schemas.microsoft.com/office/drawing/2012/chart" uri="{CE6537A1-D6FC-4f65-9D91-7224C49458BB}"/>
          </c:extLst>
        </c:dLbl>
      </c:pivotFmt>
      <c:pivotFmt>
        <c:idx val="13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l-GR"/>
            </a:p>
          </c:txPr>
          <c:showLegendKey val="0"/>
          <c:showVal val="0"/>
          <c:showCatName val="0"/>
          <c:showSerName val="0"/>
          <c:showPercent val="0"/>
          <c:showBubbleSize val="0"/>
          <c:extLst>
            <c:ext xmlns:c15="http://schemas.microsoft.com/office/drawing/2012/chart" uri="{CE6537A1-D6FC-4f65-9D91-7224C49458BB}"/>
          </c:extLst>
        </c:dLbl>
      </c:pivotFmt>
      <c:pivotFmt>
        <c:idx val="13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l-GR"/>
            </a:p>
          </c:txPr>
          <c:showLegendKey val="0"/>
          <c:showVal val="0"/>
          <c:showCatName val="0"/>
          <c:showSerName val="0"/>
          <c:showPercent val="0"/>
          <c:showBubbleSize val="0"/>
          <c:extLst>
            <c:ext xmlns:c15="http://schemas.microsoft.com/office/drawing/2012/chart" uri="{CE6537A1-D6FC-4f65-9D91-7224C49458BB}"/>
          </c:extLst>
        </c:dLbl>
      </c:pivotFmt>
      <c:pivotFmt>
        <c:idx val="14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l-GR"/>
            </a:p>
          </c:txPr>
          <c:showLegendKey val="0"/>
          <c:showVal val="0"/>
          <c:showCatName val="0"/>
          <c:showSerName val="0"/>
          <c:showPercent val="0"/>
          <c:showBubbleSize val="0"/>
          <c:extLst>
            <c:ext xmlns:c15="http://schemas.microsoft.com/office/drawing/2012/chart" uri="{CE6537A1-D6FC-4f65-9D91-7224C49458BB}"/>
          </c:extLst>
        </c:dLbl>
      </c:pivotFmt>
      <c:pivotFmt>
        <c:idx val="14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l-GR"/>
            </a:p>
          </c:txPr>
          <c:showLegendKey val="0"/>
          <c:showVal val="0"/>
          <c:showCatName val="0"/>
          <c:showSerName val="0"/>
          <c:showPercent val="0"/>
          <c:showBubbleSize val="0"/>
          <c:extLst>
            <c:ext xmlns:c15="http://schemas.microsoft.com/office/drawing/2012/chart" uri="{CE6537A1-D6FC-4f65-9D91-7224C49458BB}"/>
          </c:extLst>
        </c:dLbl>
      </c:pivotFmt>
      <c:pivotFmt>
        <c:idx val="14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l-GR"/>
            </a:p>
          </c:txPr>
          <c:showLegendKey val="0"/>
          <c:showVal val="0"/>
          <c:showCatName val="0"/>
          <c:showSerName val="0"/>
          <c:showPercent val="0"/>
          <c:showBubbleSize val="0"/>
          <c:extLst>
            <c:ext xmlns:c15="http://schemas.microsoft.com/office/drawing/2012/chart" uri="{CE6537A1-D6FC-4f65-9D91-7224C49458BB}"/>
          </c:extLst>
        </c:dLbl>
      </c:pivotFmt>
      <c:pivotFmt>
        <c:idx val="14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l-GR"/>
            </a:p>
          </c:txPr>
          <c:showLegendKey val="0"/>
          <c:showVal val="0"/>
          <c:showCatName val="0"/>
          <c:showSerName val="0"/>
          <c:showPercent val="0"/>
          <c:showBubbleSize val="0"/>
          <c:extLst>
            <c:ext xmlns:c15="http://schemas.microsoft.com/office/drawing/2012/chart" uri="{CE6537A1-D6FC-4f65-9D91-7224C49458BB}"/>
          </c:extLst>
        </c:dLbl>
      </c:pivotFmt>
      <c:pivotFmt>
        <c:idx val="14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l-GR"/>
            </a:p>
          </c:txPr>
          <c:showLegendKey val="0"/>
          <c:showVal val="0"/>
          <c:showCatName val="0"/>
          <c:showSerName val="0"/>
          <c:showPercent val="0"/>
          <c:showBubbleSize val="0"/>
          <c:extLst>
            <c:ext xmlns:c15="http://schemas.microsoft.com/office/drawing/2012/chart" uri="{CE6537A1-D6FC-4f65-9D91-7224C49458BB}"/>
          </c:extLst>
        </c:dLbl>
      </c:pivotFmt>
      <c:pivotFmt>
        <c:idx val="14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l-GR"/>
            </a:p>
          </c:txPr>
          <c:showLegendKey val="0"/>
          <c:showVal val="0"/>
          <c:showCatName val="0"/>
          <c:showSerName val="0"/>
          <c:showPercent val="0"/>
          <c:showBubbleSize val="0"/>
          <c:extLst>
            <c:ext xmlns:c15="http://schemas.microsoft.com/office/drawing/2012/chart" uri="{CE6537A1-D6FC-4f65-9D91-7224C49458BB}"/>
          </c:extLst>
        </c:dLbl>
      </c:pivotFmt>
      <c:pivotFmt>
        <c:idx val="14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l-GR"/>
            </a:p>
          </c:txPr>
          <c:showLegendKey val="0"/>
          <c:showVal val="0"/>
          <c:showCatName val="0"/>
          <c:showSerName val="0"/>
          <c:showPercent val="0"/>
          <c:showBubbleSize val="0"/>
          <c:extLst>
            <c:ext xmlns:c15="http://schemas.microsoft.com/office/drawing/2012/chart" uri="{CE6537A1-D6FC-4f65-9D91-7224C49458BB}"/>
          </c:extLst>
        </c:dLbl>
      </c:pivotFmt>
      <c:pivotFmt>
        <c:idx val="14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l-GR"/>
            </a:p>
          </c:txPr>
          <c:showLegendKey val="0"/>
          <c:showVal val="0"/>
          <c:showCatName val="0"/>
          <c:showSerName val="0"/>
          <c:showPercent val="0"/>
          <c:showBubbleSize val="0"/>
          <c:extLst>
            <c:ext xmlns:c15="http://schemas.microsoft.com/office/drawing/2012/chart" uri="{CE6537A1-D6FC-4f65-9D91-7224C49458BB}"/>
          </c:extLst>
        </c:dLbl>
      </c:pivotFmt>
      <c:pivotFmt>
        <c:idx val="14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l-GR"/>
            </a:p>
          </c:txPr>
          <c:showLegendKey val="0"/>
          <c:showVal val="0"/>
          <c:showCatName val="0"/>
          <c:showSerName val="0"/>
          <c:showPercent val="0"/>
          <c:showBubbleSize val="0"/>
          <c:extLst>
            <c:ext xmlns:c15="http://schemas.microsoft.com/office/drawing/2012/chart" uri="{CE6537A1-D6FC-4f65-9D91-7224C49458BB}"/>
          </c:extLst>
        </c:dLbl>
      </c:pivotFmt>
      <c:pivotFmt>
        <c:idx val="14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l-GR"/>
            </a:p>
          </c:txPr>
          <c:showLegendKey val="0"/>
          <c:showVal val="0"/>
          <c:showCatName val="0"/>
          <c:showSerName val="0"/>
          <c:showPercent val="0"/>
          <c:showBubbleSize val="0"/>
          <c:extLst>
            <c:ext xmlns:c15="http://schemas.microsoft.com/office/drawing/2012/chart" uri="{CE6537A1-D6FC-4f65-9D91-7224C49458BB}"/>
          </c:extLst>
        </c:dLbl>
      </c:pivotFmt>
      <c:pivotFmt>
        <c:idx val="15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l-GR"/>
            </a:p>
          </c:txPr>
          <c:showLegendKey val="0"/>
          <c:showVal val="0"/>
          <c:showCatName val="0"/>
          <c:showSerName val="0"/>
          <c:showPercent val="0"/>
          <c:showBubbleSize val="0"/>
          <c:extLst>
            <c:ext xmlns:c15="http://schemas.microsoft.com/office/drawing/2012/chart" uri="{CE6537A1-D6FC-4f65-9D91-7224C49458BB}"/>
          </c:extLst>
        </c:dLbl>
      </c:pivotFmt>
      <c:pivotFmt>
        <c:idx val="15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l-GR"/>
            </a:p>
          </c:txPr>
          <c:showLegendKey val="0"/>
          <c:showVal val="0"/>
          <c:showCatName val="0"/>
          <c:showSerName val="0"/>
          <c:showPercent val="0"/>
          <c:showBubbleSize val="0"/>
          <c:extLst>
            <c:ext xmlns:c15="http://schemas.microsoft.com/office/drawing/2012/chart" uri="{CE6537A1-D6FC-4f65-9D91-7224C49458BB}"/>
          </c:extLst>
        </c:dLbl>
      </c:pivotFmt>
      <c:pivotFmt>
        <c:idx val="15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l-GR"/>
            </a:p>
          </c:txPr>
          <c:showLegendKey val="0"/>
          <c:showVal val="0"/>
          <c:showCatName val="0"/>
          <c:showSerName val="0"/>
          <c:showPercent val="0"/>
          <c:showBubbleSize val="0"/>
          <c:extLst>
            <c:ext xmlns:c15="http://schemas.microsoft.com/office/drawing/2012/chart" uri="{CE6537A1-D6FC-4f65-9D91-7224C49458BB}"/>
          </c:extLst>
        </c:dLbl>
      </c:pivotFmt>
      <c:pivotFmt>
        <c:idx val="15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l-GR"/>
            </a:p>
          </c:txPr>
          <c:showLegendKey val="0"/>
          <c:showVal val="0"/>
          <c:showCatName val="0"/>
          <c:showSerName val="0"/>
          <c:showPercent val="0"/>
          <c:showBubbleSize val="0"/>
          <c:extLst>
            <c:ext xmlns:c15="http://schemas.microsoft.com/office/drawing/2012/chart" uri="{CE6537A1-D6FC-4f65-9D91-7224C49458BB}"/>
          </c:extLst>
        </c:dLbl>
      </c:pivotFmt>
      <c:pivotFmt>
        <c:idx val="15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l-GR"/>
            </a:p>
          </c:txPr>
          <c:showLegendKey val="0"/>
          <c:showVal val="0"/>
          <c:showCatName val="0"/>
          <c:showSerName val="0"/>
          <c:showPercent val="0"/>
          <c:showBubbleSize val="0"/>
          <c:extLst>
            <c:ext xmlns:c15="http://schemas.microsoft.com/office/drawing/2012/chart" uri="{CE6537A1-D6FC-4f65-9D91-7224C49458BB}"/>
          </c:extLst>
        </c:dLbl>
      </c:pivotFmt>
      <c:pivotFmt>
        <c:idx val="15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l-GR"/>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2.5533190829689599E-3"/>
          <c:y val="1.5880521472113298E-2"/>
          <c:w val="0.96359707748098178"/>
          <c:h val="0.62337996142505114"/>
        </c:manualLayout>
      </c:layout>
      <c:bar3DChart>
        <c:barDir val="col"/>
        <c:grouping val="clustered"/>
        <c:varyColors val="0"/>
        <c:ser>
          <c:idx val="0"/>
          <c:order val="0"/>
          <c:tx>
            <c:strRef>
              <c:f>'Ερώτημα 2'!$J$3:$J$4</c:f>
              <c:strCache>
                <c:ptCount val="1"/>
                <c:pt idx="0">
                  <c:v>1</c:v>
                </c:pt>
              </c:strCache>
            </c:strRef>
          </c:tx>
          <c:spPr>
            <a:solidFill>
              <a:schemeClr val="accent1"/>
            </a:solidFill>
            <a:ln>
              <a:noFill/>
            </a:ln>
            <a:effectLst/>
            <a:sp3d/>
          </c:spPr>
          <c:invertIfNegative val="0"/>
          <c:cat>
            <c:multiLvlStrRef>
              <c:f>'Ερώτημα 2'!$I$5:$I$45</c:f>
              <c:multiLvlStrCache>
                <c:ptCount val="32"/>
                <c:lvl>
                  <c:pt idx="0">
                    <c:v>Londra Merkez</c:v>
                  </c:pt>
                  <c:pt idx="1">
                    <c:v>Friday Five Sharp</c:v>
                  </c:pt>
                  <c:pt idx="2">
                    <c:v>Call Me Kevin</c:v>
                  </c:pt>
                  <c:pt idx="3">
                    <c:v>Run BTS!</c:v>
                  </c:pt>
                  <c:pt idx="4">
                    <c:v>Bluey</c:v>
                  </c:pt>
                  <c:pt idx="5">
                    <c:v>The Last Drive-In with Joe Bob Briggs</c:v>
                  </c:pt>
                  <c:pt idx="6">
                    <c:v>BTS: Bon Voyage</c:v>
                  </c:pt>
                  <c:pt idx="7">
                    <c:v>In Search of the Automatic House</c:v>
                  </c:pt>
                  <c:pt idx="8">
                    <c:v>Best of the Worst</c:v>
                  </c:pt>
                  <c:pt idx="9">
                    <c:v>The Kill Count</c:v>
                  </c:pt>
                  <c:pt idx="10">
                    <c:v>Screen Rant Pitch Meetings</c:v>
                  </c:pt>
                  <c:pt idx="11">
                    <c:v>Scott the Woz</c:v>
                  </c:pt>
                  <c:pt idx="12">
                    <c:v>Critical Role</c:v>
                  </c:pt>
                  <c:pt idx="13">
                    <c:v>Norm Macdonald Live</c:v>
                  </c:pt>
                  <c:pt idx="14">
                    <c:v>Casey Neistat Vlog</c:v>
                  </c:pt>
                  <c:pt idx="15">
                    <c:v>UNHhhh</c:v>
                  </c:pt>
                  <c:pt idx="16">
                    <c:v>Sugar Pine 7</c:v>
                  </c:pt>
                  <c:pt idx="17">
                    <c:v>Rick and Morty</c:v>
                  </c:pt>
                  <c:pt idx="18">
                    <c:v>Mesut Süre ile Iliski Testi</c:v>
                  </c:pt>
                  <c:pt idx="19">
                    <c:v>Jorel's Brother</c:v>
                  </c:pt>
                  <c:pt idx="20">
                    <c:v>VideoGameDunkey</c:v>
                  </c:pt>
                  <c:pt idx="21">
                    <c:v>Tiflisi</c:v>
                  </c:pt>
                  <c:pt idx="22">
                    <c:v>The Real Bros of Simi Valley</c:v>
                  </c:pt>
                  <c:pt idx="23">
                    <c:v>Taskmaster</c:v>
                  </c:pt>
                  <c:pt idx="24">
                    <c:v>Steins;Gate</c:v>
                  </c:pt>
                  <c:pt idx="25">
                    <c:v>Running Man</c:v>
                  </c:pt>
                  <c:pt idx="26">
                    <c:v>Pyarey Afzal</c:v>
                  </c:pt>
                  <c:pt idx="27">
                    <c:v>Mahabharat</c:v>
                  </c:pt>
                  <c:pt idx="28">
                    <c:v>Game of Thrones</c:v>
                  </c:pt>
                  <c:pt idx="29">
                    <c:v>Every Frame a Painting</c:v>
                  </c:pt>
                  <c:pt idx="30">
                    <c:v>Devon Ke Dev,,, Mahadev</c:v>
                  </c:pt>
                  <c:pt idx="31">
                    <c:v>Attack on Titan</c:v>
                  </c:pt>
                </c:lvl>
                <c:lvl>
                  <c:pt idx="0">
                    <c:v>9,80</c:v>
                  </c:pt>
                  <c:pt idx="3">
                    <c:v>9,60</c:v>
                  </c:pt>
                  <c:pt idx="5">
                    <c:v>9,50</c:v>
                  </c:pt>
                  <c:pt idx="7">
                    <c:v>9,40</c:v>
                  </c:pt>
                  <c:pt idx="9">
                    <c:v>9,30</c:v>
                  </c:pt>
                  <c:pt idx="13">
                    <c:v>9,20</c:v>
                  </c:pt>
                  <c:pt idx="15">
                    <c:v>9,10</c:v>
                  </c:pt>
                  <c:pt idx="20">
                    <c:v>9,00</c:v>
                  </c:pt>
                </c:lvl>
              </c:multiLvlStrCache>
            </c:multiLvlStrRef>
          </c:cat>
          <c:val>
            <c:numRef>
              <c:f>'Ερώτημα 2'!$J$5:$J$45</c:f>
              <c:numCache>
                <c:formatCode>General</c:formatCode>
                <c:ptCount val="32"/>
                <c:pt idx="3">
                  <c:v>8.69</c:v>
                </c:pt>
                <c:pt idx="4">
                  <c:v>8.2865380000000002</c:v>
                </c:pt>
                <c:pt idx="6">
                  <c:v>8.4875000000000007</c:v>
                </c:pt>
                <c:pt idx="10">
                  <c:v>8.1125000000000007</c:v>
                </c:pt>
                <c:pt idx="11">
                  <c:v>7.8879999999999999</c:v>
                </c:pt>
                <c:pt idx="12">
                  <c:v>8.1323070000000008</c:v>
                </c:pt>
                <c:pt idx="13">
                  <c:v>8.8000000000000007</c:v>
                </c:pt>
                <c:pt idx="14">
                  <c:v>8.8000000000000007</c:v>
                </c:pt>
                <c:pt idx="18">
                  <c:v>0</c:v>
                </c:pt>
                <c:pt idx="19">
                  <c:v>8.4115380000000002</c:v>
                </c:pt>
                <c:pt idx="21">
                  <c:v>9.6428569999999993</c:v>
                </c:pt>
                <c:pt idx="22">
                  <c:v>8.9</c:v>
                </c:pt>
                <c:pt idx="26">
                  <c:v>8.8702699999999997</c:v>
                </c:pt>
                <c:pt idx="27">
                  <c:v>7.3485709999999997</c:v>
                </c:pt>
                <c:pt idx="29">
                  <c:v>7.8357140000000003</c:v>
                </c:pt>
                <c:pt idx="31">
                  <c:v>8.8040000000000003</c:v>
                </c:pt>
              </c:numCache>
            </c:numRef>
          </c:val>
          <c:extLst>
            <c:ext xmlns:c16="http://schemas.microsoft.com/office/drawing/2014/chart" uri="{C3380CC4-5D6E-409C-BE32-E72D297353CC}">
              <c16:uniqueId val="{00000000-4B42-42B9-8480-E415FF026949}"/>
            </c:ext>
          </c:extLst>
        </c:ser>
        <c:ser>
          <c:idx val="1"/>
          <c:order val="1"/>
          <c:tx>
            <c:strRef>
              <c:f>'Ερώτημα 2'!$K$3:$K$4</c:f>
              <c:strCache>
                <c:ptCount val="1"/>
                <c:pt idx="0">
                  <c:v>2</c:v>
                </c:pt>
              </c:strCache>
            </c:strRef>
          </c:tx>
          <c:spPr>
            <a:solidFill>
              <a:schemeClr val="accent2"/>
            </a:solidFill>
            <a:ln>
              <a:noFill/>
            </a:ln>
            <a:effectLst/>
            <a:sp3d/>
          </c:spPr>
          <c:invertIfNegative val="0"/>
          <c:cat>
            <c:multiLvlStrRef>
              <c:f>'Ερώτημα 2'!$I$5:$I$45</c:f>
              <c:multiLvlStrCache>
                <c:ptCount val="32"/>
                <c:lvl>
                  <c:pt idx="0">
                    <c:v>Londra Merkez</c:v>
                  </c:pt>
                  <c:pt idx="1">
                    <c:v>Friday Five Sharp</c:v>
                  </c:pt>
                  <c:pt idx="2">
                    <c:v>Call Me Kevin</c:v>
                  </c:pt>
                  <c:pt idx="3">
                    <c:v>Run BTS!</c:v>
                  </c:pt>
                  <c:pt idx="4">
                    <c:v>Bluey</c:v>
                  </c:pt>
                  <c:pt idx="5">
                    <c:v>The Last Drive-In with Joe Bob Briggs</c:v>
                  </c:pt>
                  <c:pt idx="6">
                    <c:v>BTS: Bon Voyage</c:v>
                  </c:pt>
                  <c:pt idx="7">
                    <c:v>In Search of the Automatic House</c:v>
                  </c:pt>
                  <c:pt idx="8">
                    <c:v>Best of the Worst</c:v>
                  </c:pt>
                  <c:pt idx="9">
                    <c:v>The Kill Count</c:v>
                  </c:pt>
                  <c:pt idx="10">
                    <c:v>Screen Rant Pitch Meetings</c:v>
                  </c:pt>
                  <c:pt idx="11">
                    <c:v>Scott the Woz</c:v>
                  </c:pt>
                  <c:pt idx="12">
                    <c:v>Critical Role</c:v>
                  </c:pt>
                  <c:pt idx="13">
                    <c:v>Norm Macdonald Live</c:v>
                  </c:pt>
                  <c:pt idx="14">
                    <c:v>Casey Neistat Vlog</c:v>
                  </c:pt>
                  <c:pt idx="15">
                    <c:v>UNHhhh</c:v>
                  </c:pt>
                  <c:pt idx="16">
                    <c:v>Sugar Pine 7</c:v>
                  </c:pt>
                  <c:pt idx="17">
                    <c:v>Rick and Morty</c:v>
                  </c:pt>
                  <c:pt idx="18">
                    <c:v>Mesut Süre ile Iliski Testi</c:v>
                  </c:pt>
                  <c:pt idx="19">
                    <c:v>Jorel's Brother</c:v>
                  </c:pt>
                  <c:pt idx="20">
                    <c:v>VideoGameDunkey</c:v>
                  </c:pt>
                  <c:pt idx="21">
                    <c:v>Tiflisi</c:v>
                  </c:pt>
                  <c:pt idx="22">
                    <c:v>The Real Bros of Simi Valley</c:v>
                  </c:pt>
                  <c:pt idx="23">
                    <c:v>Taskmaster</c:v>
                  </c:pt>
                  <c:pt idx="24">
                    <c:v>Steins;Gate</c:v>
                  </c:pt>
                  <c:pt idx="25">
                    <c:v>Running Man</c:v>
                  </c:pt>
                  <c:pt idx="26">
                    <c:v>Pyarey Afzal</c:v>
                  </c:pt>
                  <c:pt idx="27">
                    <c:v>Mahabharat</c:v>
                  </c:pt>
                  <c:pt idx="28">
                    <c:v>Game of Thrones</c:v>
                  </c:pt>
                  <c:pt idx="29">
                    <c:v>Every Frame a Painting</c:v>
                  </c:pt>
                  <c:pt idx="30">
                    <c:v>Devon Ke Dev,,, Mahadev</c:v>
                  </c:pt>
                  <c:pt idx="31">
                    <c:v>Attack on Titan</c:v>
                  </c:pt>
                </c:lvl>
                <c:lvl>
                  <c:pt idx="0">
                    <c:v>9,80</c:v>
                  </c:pt>
                  <c:pt idx="3">
                    <c:v>9,60</c:v>
                  </c:pt>
                  <c:pt idx="5">
                    <c:v>9,50</c:v>
                  </c:pt>
                  <c:pt idx="7">
                    <c:v>9,40</c:v>
                  </c:pt>
                  <c:pt idx="9">
                    <c:v>9,30</c:v>
                  </c:pt>
                  <c:pt idx="13">
                    <c:v>9,20</c:v>
                  </c:pt>
                  <c:pt idx="15">
                    <c:v>9,10</c:v>
                  </c:pt>
                  <c:pt idx="20">
                    <c:v>9,00</c:v>
                  </c:pt>
                </c:lvl>
              </c:multiLvlStrCache>
            </c:multiLvlStrRef>
          </c:cat>
          <c:val>
            <c:numRef>
              <c:f>'Ερώτημα 2'!$K$5:$K$45</c:f>
              <c:numCache>
                <c:formatCode>General</c:formatCode>
                <c:ptCount val="32"/>
                <c:pt idx="10">
                  <c:v>7.5613630000000001</c:v>
                </c:pt>
                <c:pt idx="19">
                  <c:v>8.6076920000000001</c:v>
                </c:pt>
                <c:pt idx="21">
                  <c:v>9.0333330000000007</c:v>
                </c:pt>
              </c:numCache>
            </c:numRef>
          </c:val>
          <c:extLst>
            <c:ext xmlns:c16="http://schemas.microsoft.com/office/drawing/2014/chart" uri="{C3380CC4-5D6E-409C-BE32-E72D297353CC}">
              <c16:uniqueId val="{00000001-4B42-42B9-8480-E415FF026949}"/>
            </c:ext>
          </c:extLst>
        </c:ser>
        <c:ser>
          <c:idx val="2"/>
          <c:order val="2"/>
          <c:tx>
            <c:strRef>
              <c:f>'Ερώτημα 2'!$L$3:$L$4</c:f>
              <c:strCache>
                <c:ptCount val="1"/>
                <c:pt idx="0">
                  <c:v>3</c:v>
                </c:pt>
              </c:strCache>
            </c:strRef>
          </c:tx>
          <c:spPr>
            <a:solidFill>
              <a:schemeClr val="accent3"/>
            </a:solidFill>
            <a:ln>
              <a:noFill/>
            </a:ln>
            <a:effectLst/>
            <a:sp3d/>
          </c:spPr>
          <c:invertIfNegative val="0"/>
          <c:cat>
            <c:multiLvlStrRef>
              <c:f>'Ερώτημα 2'!$I$5:$I$45</c:f>
              <c:multiLvlStrCache>
                <c:ptCount val="32"/>
                <c:lvl>
                  <c:pt idx="0">
                    <c:v>Londra Merkez</c:v>
                  </c:pt>
                  <c:pt idx="1">
                    <c:v>Friday Five Sharp</c:v>
                  </c:pt>
                  <c:pt idx="2">
                    <c:v>Call Me Kevin</c:v>
                  </c:pt>
                  <c:pt idx="3">
                    <c:v>Run BTS!</c:v>
                  </c:pt>
                  <c:pt idx="4">
                    <c:v>Bluey</c:v>
                  </c:pt>
                  <c:pt idx="5">
                    <c:v>The Last Drive-In with Joe Bob Briggs</c:v>
                  </c:pt>
                  <c:pt idx="6">
                    <c:v>BTS: Bon Voyage</c:v>
                  </c:pt>
                  <c:pt idx="7">
                    <c:v>In Search of the Automatic House</c:v>
                  </c:pt>
                  <c:pt idx="8">
                    <c:v>Best of the Worst</c:v>
                  </c:pt>
                  <c:pt idx="9">
                    <c:v>The Kill Count</c:v>
                  </c:pt>
                  <c:pt idx="10">
                    <c:v>Screen Rant Pitch Meetings</c:v>
                  </c:pt>
                  <c:pt idx="11">
                    <c:v>Scott the Woz</c:v>
                  </c:pt>
                  <c:pt idx="12">
                    <c:v>Critical Role</c:v>
                  </c:pt>
                  <c:pt idx="13">
                    <c:v>Norm Macdonald Live</c:v>
                  </c:pt>
                  <c:pt idx="14">
                    <c:v>Casey Neistat Vlog</c:v>
                  </c:pt>
                  <c:pt idx="15">
                    <c:v>UNHhhh</c:v>
                  </c:pt>
                  <c:pt idx="16">
                    <c:v>Sugar Pine 7</c:v>
                  </c:pt>
                  <c:pt idx="17">
                    <c:v>Rick and Morty</c:v>
                  </c:pt>
                  <c:pt idx="18">
                    <c:v>Mesut Süre ile Iliski Testi</c:v>
                  </c:pt>
                  <c:pt idx="19">
                    <c:v>Jorel's Brother</c:v>
                  </c:pt>
                  <c:pt idx="20">
                    <c:v>VideoGameDunkey</c:v>
                  </c:pt>
                  <c:pt idx="21">
                    <c:v>Tiflisi</c:v>
                  </c:pt>
                  <c:pt idx="22">
                    <c:v>The Real Bros of Simi Valley</c:v>
                  </c:pt>
                  <c:pt idx="23">
                    <c:v>Taskmaster</c:v>
                  </c:pt>
                  <c:pt idx="24">
                    <c:v>Steins;Gate</c:v>
                  </c:pt>
                  <c:pt idx="25">
                    <c:v>Running Man</c:v>
                  </c:pt>
                  <c:pt idx="26">
                    <c:v>Pyarey Afzal</c:v>
                  </c:pt>
                  <c:pt idx="27">
                    <c:v>Mahabharat</c:v>
                  </c:pt>
                  <c:pt idx="28">
                    <c:v>Game of Thrones</c:v>
                  </c:pt>
                  <c:pt idx="29">
                    <c:v>Every Frame a Painting</c:v>
                  </c:pt>
                  <c:pt idx="30">
                    <c:v>Devon Ke Dev,,, Mahadev</c:v>
                  </c:pt>
                  <c:pt idx="31">
                    <c:v>Attack on Titan</c:v>
                  </c:pt>
                </c:lvl>
                <c:lvl>
                  <c:pt idx="0">
                    <c:v>9,80</c:v>
                  </c:pt>
                  <c:pt idx="3">
                    <c:v>9,60</c:v>
                  </c:pt>
                  <c:pt idx="5">
                    <c:v>9,50</c:v>
                  </c:pt>
                  <c:pt idx="7">
                    <c:v>9,40</c:v>
                  </c:pt>
                  <c:pt idx="9">
                    <c:v>9,30</c:v>
                  </c:pt>
                  <c:pt idx="13">
                    <c:v>9,20</c:v>
                  </c:pt>
                  <c:pt idx="15">
                    <c:v>9,10</c:v>
                  </c:pt>
                  <c:pt idx="20">
                    <c:v>9,00</c:v>
                  </c:pt>
                </c:lvl>
              </c:multiLvlStrCache>
            </c:multiLvlStrRef>
          </c:cat>
          <c:val>
            <c:numRef>
              <c:f>'Ερώτημα 2'!$L$5:$L$45</c:f>
              <c:numCache>
                <c:formatCode>General</c:formatCode>
                <c:ptCount val="32"/>
                <c:pt idx="3">
                  <c:v>9.0642849999999999</c:v>
                </c:pt>
                <c:pt idx="4">
                  <c:v>8.4486480000000004</c:v>
                </c:pt>
                <c:pt idx="6">
                  <c:v>9.5250000000000004</c:v>
                </c:pt>
                <c:pt idx="7">
                  <c:v>9.8812499999999996</c:v>
                </c:pt>
                <c:pt idx="11">
                  <c:v>8.7260000000000009</c:v>
                </c:pt>
                <c:pt idx="12">
                  <c:v>8.2630429999999997</c:v>
                </c:pt>
                <c:pt idx="13">
                  <c:v>7.7071420000000002</c:v>
                </c:pt>
                <c:pt idx="14">
                  <c:v>9.4</c:v>
                </c:pt>
                <c:pt idx="16">
                  <c:v>8.7290320000000001</c:v>
                </c:pt>
                <c:pt idx="17">
                  <c:v>8.7200000000000006</c:v>
                </c:pt>
                <c:pt idx="22">
                  <c:v>9.3545449999999999</c:v>
                </c:pt>
                <c:pt idx="29">
                  <c:v>7.4</c:v>
                </c:pt>
                <c:pt idx="31">
                  <c:v>9.3363630000000004</c:v>
                </c:pt>
              </c:numCache>
            </c:numRef>
          </c:val>
          <c:extLst>
            <c:ext xmlns:c16="http://schemas.microsoft.com/office/drawing/2014/chart" uri="{C3380CC4-5D6E-409C-BE32-E72D297353CC}">
              <c16:uniqueId val="{00000002-4B42-42B9-8480-E415FF026949}"/>
            </c:ext>
          </c:extLst>
        </c:ser>
        <c:ser>
          <c:idx val="3"/>
          <c:order val="3"/>
          <c:tx>
            <c:strRef>
              <c:f>'Ερώτημα 2'!$M$3:$M$4</c:f>
              <c:strCache>
                <c:ptCount val="1"/>
                <c:pt idx="0">
                  <c:v>4</c:v>
                </c:pt>
              </c:strCache>
            </c:strRef>
          </c:tx>
          <c:spPr>
            <a:solidFill>
              <a:schemeClr val="accent4"/>
            </a:solidFill>
            <a:ln>
              <a:noFill/>
            </a:ln>
            <a:effectLst/>
            <a:sp3d/>
          </c:spPr>
          <c:invertIfNegative val="0"/>
          <c:cat>
            <c:multiLvlStrRef>
              <c:f>'Ερώτημα 2'!$I$5:$I$45</c:f>
              <c:multiLvlStrCache>
                <c:ptCount val="32"/>
                <c:lvl>
                  <c:pt idx="0">
                    <c:v>Londra Merkez</c:v>
                  </c:pt>
                  <c:pt idx="1">
                    <c:v>Friday Five Sharp</c:v>
                  </c:pt>
                  <c:pt idx="2">
                    <c:v>Call Me Kevin</c:v>
                  </c:pt>
                  <c:pt idx="3">
                    <c:v>Run BTS!</c:v>
                  </c:pt>
                  <c:pt idx="4">
                    <c:v>Bluey</c:v>
                  </c:pt>
                  <c:pt idx="5">
                    <c:v>The Last Drive-In with Joe Bob Briggs</c:v>
                  </c:pt>
                  <c:pt idx="6">
                    <c:v>BTS: Bon Voyage</c:v>
                  </c:pt>
                  <c:pt idx="7">
                    <c:v>In Search of the Automatic House</c:v>
                  </c:pt>
                  <c:pt idx="8">
                    <c:v>Best of the Worst</c:v>
                  </c:pt>
                  <c:pt idx="9">
                    <c:v>The Kill Count</c:v>
                  </c:pt>
                  <c:pt idx="10">
                    <c:v>Screen Rant Pitch Meetings</c:v>
                  </c:pt>
                  <c:pt idx="11">
                    <c:v>Scott the Woz</c:v>
                  </c:pt>
                  <c:pt idx="12">
                    <c:v>Critical Role</c:v>
                  </c:pt>
                  <c:pt idx="13">
                    <c:v>Norm Macdonald Live</c:v>
                  </c:pt>
                  <c:pt idx="14">
                    <c:v>Casey Neistat Vlog</c:v>
                  </c:pt>
                  <c:pt idx="15">
                    <c:v>UNHhhh</c:v>
                  </c:pt>
                  <c:pt idx="16">
                    <c:v>Sugar Pine 7</c:v>
                  </c:pt>
                  <c:pt idx="17">
                    <c:v>Rick and Morty</c:v>
                  </c:pt>
                  <c:pt idx="18">
                    <c:v>Mesut Süre ile Iliski Testi</c:v>
                  </c:pt>
                  <c:pt idx="19">
                    <c:v>Jorel's Brother</c:v>
                  </c:pt>
                  <c:pt idx="20">
                    <c:v>VideoGameDunkey</c:v>
                  </c:pt>
                  <c:pt idx="21">
                    <c:v>Tiflisi</c:v>
                  </c:pt>
                  <c:pt idx="22">
                    <c:v>The Real Bros of Simi Valley</c:v>
                  </c:pt>
                  <c:pt idx="23">
                    <c:v>Taskmaster</c:v>
                  </c:pt>
                  <c:pt idx="24">
                    <c:v>Steins;Gate</c:v>
                  </c:pt>
                  <c:pt idx="25">
                    <c:v>Running Man</c:v>
                  </c:pt>
                  <c:pt idx="26">
                    <c:v>Pyarey Afzal</c:v>
                  </c:pt>
                  <c:pt idx="27">
                    <c:v>Mahabharat</c:v>
                  </c:pt>
                  <c:pt idx="28">
                    <c:v>Game of Thrones</c:v>
                  </c:pt>
                  <c:pt idx="29">
                    <c:v>Every Frame a Painting</c:v>
                  </c:pt>
                  <c:pt idx="30">
                    <c:v>Devon Ke Dev,,, Mahadev</c:v>
                  </c:pt>
                  <c:pt idx="31">
                    <c:v>Attack on Titan</c:v>
                  </c:pt>
                </c:lvl>
                <c:lvl>
                  <c:pt idx="0">
                    <c:v>9,80</c:v>
                  </c:pt>
                  <c:pt idx="3">
                    <c:v>9,60</c:v>
                  </c:pt>
                  <c:pt idx="5">
                    <c:v>9,50</c:v>
                  </c:pt>
                  <c:pt idx="7">
                    <c:v>9,40</c:v>
                  </c:pt>
                  <c:pt idx="9">
                    <c:v>9,30</c:v>
                  </c:pt>
                  <c:pt idx="13">
                    <c:v>9,20</c:v>
                  </c:pt>
                  <c:pt idx="15">
                    <c:v>9,10</c:v>
                  </c:pt>
                  <c:pt idx="20">
                    <c:v>9,00</c:v>
                  </c:pt>
                </c:lvl>
              </c:multiLvlStrCache>
            </c:multiLvlStrRef>
          </c:cat>
          <c:val>
            <c:numRef>
              <c:f>'Ερώτημα 2'!$M$5:$M$45</c:f>
              <c:numCache>
                <c:formatCode>General</c:formatCode>
                <c:ptCount val="32"/>
                <c:pt idx="0">
                  <c:v>9.8166659999999997</c:v>
                </c:pt>
                <c:pt idx="1">
                  <c:v>9.3692299999999999</c:v>
                </c:pt>
                <c:pt idx="7">
                  <c:v>9.4610000000000003</c:v>
                </c:pt>
                <c:pt idx="16">
                  <c:v>8.8833330000000004</c:v>
                </c:pt>
                <c:pt idx="28">
                  <c:v>9.23</c:v>
                </c:pt>
              </c:numCache>
            </c:numRef>
          </c:val>
          <c:extLst>
            <c:ext xmlns:c16="http://schemas.microsoft.com/office/drawing/2014/chart" uri="{C3380CC4-5D6E-409C-BE32-E72D297353CC}">
              <c16:uniqueId val="{00000003-4B42-42B9-8480-E415FF026949}"/>
            </c:ext>
          </c:extLst>
        </c:ser>
        <c:ser>
          <c:idx val="4"/>
          <c:order val="4"/>
          <c:tx>
            <c:strRef>
              <c:f>'Ερώτημα 2'!$N$3:$N$4</c:f>
              <c:strCache>
                <c:ptCount val="1"/>
                <c:pt idx="0">
                  <c:v>5</c:v>
                </c:pt>
              </c:strCache>
            </c:strRef>
          </c:tx>
          <c:spPr>
            <a:solidFill>
              <a:schemeClr val="accent5"/>
            </a:solidFill>
            <a:ln>
              <a:noFill/>
            </a:ln>
            <a:effectLst/>
            <a:sp3d/>
          </c:spPr>
          <c:invertIfNegative val="0"/>
          <c:cat>
            <c:multiLvlStrRef>
              <c:f>'Ερώτημα 2'!$I$5:$I$45</c:f>
              <c:multiLvlStrCache>
                <c:ptCount val="32"/>
                <c:lvl>
                  <c:pt idx="0">
                    <c:v>Londra Merkez</c:v>
                  </c:pt>
                  <c:pt idx="1">
                    <c:v>Friday Five Sharp</c:v>
                  </c:pt>
                  <c:pt idx="2">
                    <c:v>Call Me Kevin</c:v>
                  </c:pt>
                  <c:pt idx="3">
                    <c:v>Run BTS!</c:v>
                  </c:pt>
                  <c:pt idx="4">
                    <c:v>Bluey</c:v>
                  </c:pt>
                  <c:pt idx="5">
                    <c:v>The Last Drive-In with Joe Bob Briggs</c:v>
                  </c:pt>
                  <c:pt idx="6">
                    <c:v>BTS: Bon Voyage</c:v>
                  </c:pt>
                  <c:pt idx="7">
                    <c:v>In Search of the Automatic House</c:v>
                  </c:pt>
                  <c:pt idx="8">
                    <c:v>Best of the Worst</c:v>
                  </c:pt>
                  <c:pt idx="9">
                    <c:v>The Kill Count</c:v>
                  </c:pt>
                  <c:pt idx="10">
                    <c:v>Screen Rant Pitch Meetings</c:v>
                  </c:pt>
                  <c:pt idx="11">
                    <c:v>Scott the Woz</c:v>
                  </c:pt>
                  <c:pt idx="12">
                    <c:v>Critical Role</c:v>
                  </c:pt>
                  <c:pt idx="13">
                    <c:v>Norm Macdonald Live</c:v>
                  </c:pt>
                  <c:pt idx="14">
                    <c:v>Casey Neistat Vlog</c:v>
                  </c:pt>
                  <c:pt idx="15">
                    <c:v>UNHhhh</c:v>
                  </c:pt>
                  <c:pt idx="16">
                    <c:v>Sugar Pine 7</c:v>
                  </c:pt>
                  <c:pt idx="17">
                    <c:v>Rick and Morty</c:v>
                  </c:pt>
                  <c:pt idx="18">
                    <c:v>Mesut Süre ile Iliski Testi</c:v>
                  </c:pt>
                  <c:pt idx="19">
                    <c:v>Jorel's Brother</c:v>
                  </c:pt>
                  <c:pt idx="20">
                    <c:v>VideoGameDunkey</c:v>
                  </c:pt>
                  <c:pt idx="21">
                    <c:v>Tiflisi</c:v>
                  </c:pt>
                  <c:pt idx="22">
                    <c:v>The Real Bros of Simi Valley</c:v>
                  </c:pt>
                  <c:pt idx="23">
                    <c:v>Taskmaster</c:v>
                  </c:pt>
                  <c:pt idx="24">
                    <c:v>Steins;Gate</c:v>
                  </c:pt>
                  <c:pt idx="25">
                    <c:v>Running Man</c:v>
                  </c:pt>
                  <c:pt idx="26">
                    <c:v>Pyarey Afzal</c:v>
                  </c:pt>
                  <c:pt idx="27">
                    <c:v>Mahabharat</c:v>
                  </c:pt>
                  <c:pt idx="28">
                    <c:v>Game of Thrones</c:v>
                  </c:pt>
                  <c:pt idx="29">
                    <c:v>Every Frame a Painting</c:v>
                  </c:pt>
                  <c:pt idx="30">
                    <c:v>Devon Ke Dev,,, Mahadev</c:v>
                  </c:pt>
                  <c:pt idx="31">
                    <c:v>Attack on Titan</c:v>
                  </c:pt>
                </c:lvl>
                <c:lvl>
                  <c:pt idx="0">
                    <c:v>9,80</c:v>
                  </c:pt>
                  <c:pt idx="3">
                    <c:v>9,60</c:v>
                  </c:pt>
                  <c:pt idx="5">
                    <c:v>9,50</c:v>
                  </c:pt>
                  <c:pt idx="7">
                    <c:v>9,40</c:v>
                  </c:pt>
                  <c:pt idx="9">
                    <c:v>9,30</c:v>
                  </c:pt>
                  <c:pt idx="13">
                    <c:v>9,20</c:v>
                  </c:pt>
                  <c:pt idx="15">
                    <c:v>9,10</c:v>
                  </c:pt>
                  <c:pt idx="20">
                    <c:v>9,00</c:v>
                  </c:pt>
                </c:lvl>
              </c:multiLvlStrCache>
            </c:multiLvlStrRef>
          </c:cat>
          <c:val>
            <c:numRef>
              <c:f>'Ερώτημα 2'!$N$5:$N$45</c:f>
              <c:numCache>
                <c:formatCode>General</c:formatCode>
                <c:ptCount val="32"/>
                <c:pt idx="0">
                  <c:v>0</c:v>
                </c:pt>
                <c:pt idx="5">
                  <c:v>8.7666660000000007</c:v>
                </c:pt>
                <c:pt idx="9">
                  <c:v>8.5607140000000008</c:v>
                </c:pt>
                <c:pt idx="17">
                  <c:v>7.75</c:v>
                </c:pt>
              </c:numCache>
            </c:numRef>
          </c:val>
          <c:extLst>
            <c:ext xmlns:c16="http://schemas.microsoft.com/office/drawing/2014/chart" uri="{C3380CC4-5D6E-409C-BE32-E72D297353CC}">
              <c16:uniqueId val="{00000004-4B42-42B9-8480-E415FF026949}"/>
            </c:ext>
          </c:extLst>
        </c:ser>
        <c:ser>
          <c:idx val="5"/>
          <c:order val="5"/>
          <c:tx>
            <c:strRef>
              <c:f>'Ερώτημα 2'!$O$3:$O$4</c:f>
              <c:strCache>
                <c:ptCount val="1"/>
                <c:pt idx="0">
                  <c:v>6</c:v>
                </c:pt>
              </c:strCache>
            </c:strRef>
          </c:tx>
          <c:spPr>
            <a:solidFill>
              <a:schemeClr val="accent6"/>
            </a:solidFill>
            <a:ln>
              <a:noFill/>
            </a:ln>
            <a:effectLst/>
            <a:sp3d/>
          </c:spPr>
          <c:invertIfNegative val="0"/>
          <c:cat>
            <c:multiLvlStrRef>
              <c:f>'Ερώτημα 2'!$I$5:$I$45</c:f>
              <c:multiLvlStrCache>
                <c:ptCount val="32"/>
                <c:lvl>
                  <c:pt idx="0">
                    <c:v>Londra Merkez</c:v>
                  </c:pt>
                  <c:pt idx="1">
                    <c:v>Friday Five Sharp</c:v>
                  </c:pt>
                  <c:pt idx="2">
                    <c:v>Call Me Kevin</c:v>
                  </c:pt>
                  <c:pt idx="3">
                    <c:v>Run BTS!</c:v>
                  </c:pt>
                  <c:pt idx="4">
                    <c:v>Bluey</c:v>
                  </c:pt>
                  <c:pt idx="5">
                    <c:v>The Last Drive-In with Joe Bob Briggs</c:v>
                  </c:pt>
                  <c:pt idx="6">
                    <c:v>BTS: Bon Voyage</c:v>
                  </c:pt>
                  <c:pt idx="7">
                    <c:v>In Search of the Automatic House</c:v>
                  </c:pt>
                  <c:pt idx="8">
                    <c:v>Best of the Worst</c:v>
                  </c:pt>
                  <c:pt idx="9">
                    <c:v>The Kill Count</c:v>
                  </c:pt>
                  <c:pt idx="10">
                    <c:v>Screen Rant Pitch Meetings</c:v>
                  </c:pt>
                  <c:pt idx="11">
                    <c:v>Scott the Woz</c:v>
                  </c:pt>
                  <c:pt idx="12">
                    <c:v>Critical Role</c:v>
                  </c:pt>
                  <c:pt idx="13">
                    <c:v>Norm Macdonald Live</c:v>
                  </c:pt>
                  <c:pt idx="14">
                    <c:v>Casey Neistat Vlog</c:v>
                  </c:pt>
                  <c:pt idx="15">
                    <c:v>UNHhhh</c:v>
                  </c:pt>
                  <c:pt idx="16">
                    <c:v>Sugar Pine 7</c:v>
                  </c:pt>
                  <c:pt idx="17">
                    <c:v>Rick and Morty</c:v>
                  </c:pt>
                  <c:pt idx="18">
                    <c:v>Mesut Süre ile Iliski Testi</c:v>
                  </c:pt>
                  <c:pt idx="19">
                    <c:v>Jorel's Brother</c:v>
                  </c:pt>
                  <c:pt idx="20">
                    <c:v>VideoGameDunkey</c:v>
                  </c:pt>
                  <c:pt idx="21">
                    <c:v>Tiflisi</c:v>
                  </c:pt>
                  <c:pt idx="22">
                    <c:v>The Real Bros of Simi Valley</c:v>
                  </c:pt>
                  <c:pt idx="23">
                    <c:v>Taskmaster</c:v>
                  </c:pt>
                  <c:pt idx="24">
                    <c:v>Steins;Gate</c:v>
                  </c:pt>
                  <c:pt idx="25">
                    <c:v>Running Man</c:v>
                  </c:pt>
                  <c:pt idx="26">
                    <c:v>Pyarey Afzal</c:v>
                  </c:pt>
                  <c:pt idx="27">
                    <c:v>Mahabharat</c:v>
                  </c:pt>
                  <c:pt idx="28">
                    <c:v>Game of Thrones</c:v>
                  </c:pt>
                  <c:pt idx="29">
                    <c:v>Every Frame a Painting</c:v>
                  </c:pt>
                  <c:pt idx="30">
                    <c:v>Devon Ke Dev,,, Mahadev</c:v>
                  </c:pt>
                  <c:pt idx="31">
                    <c:v>Attack on Titan</c:v>
                  </c:pt>
                </c:lvl>
                <c:lvl>
                  <c:pt idx="0">
                    <c:v>9,80</c:v>
                  </c:pt>
                  <c:pt idx="3">
                    <c:v>9,60</c:v>
                  </c:pt>
                  <c:pt idx="5">
                    <c:v>9,50</c:v>
                  </c:pt>
                  <c:pt idx="7">
                    <c:v>9,40</c:v>
                  </c:pt>
                  <c:pt idx="9">
                    <c:v>9,30</c:v>
                  </c:pt>
                  <c:pt idx="13">
                    <c:v>9,20</c:v>
                  </c:pt>
                  <c:pt idx="15">
                    <c:v>9,10</c:v>
                  </c:pt>
                  <c:pt idx="20">
                    <c:v>9,00</c:v>
                  </c:pt>
                </c:lvl>
              </c:multiLvlStrCache>
            </c:multiLvlStrRef>
          </c:cat>
          <c:val>
            <c:numRef>
              <c:f>'Ερώτημα 2'!$O$5:$O$45</c:f>
              <c:numCache>
                <c:formatCode>General</c:formatCode>
                <c:ptCount val="32"/>
                <c:pt idx="1">
                  <c:v>9.8142849999999999</c:v>
                </c:pt>
                <c:pt idx="8">
                  <c:v>8.358333</c:v>
                </c:pt>
                <c:pt idx="9">
                  <c:v>7.945945</c:v>
                </c:pt>
                <c:pt idx="15">
                  <c:v>8.4499999999999993</c:v>
                </c:pt>
                <c:pt idx="23">
                  <c:v>7.63</c:v>
                </c:pt>
              </c:numCache>
            </c:numRef>
          </c:val>
          <c:extLst>
            <c:ext xmlns:c16="http://schemas.microsoft.com/office/drawing/2014/chart" uri="{C3380CC4-5D6E-409C-BE32-E72D297353CC}">
              <c16:uniqueId val="{00000005-4B42-42B9-8480-E415FF026949}"/>
            </c:ext>
          </c:extLst>
        </c:ser>
        <c:ser>
          <c:idx val="6"/>
          <c:order val="6"/>
          <c:tx>
            <c:strRef>
              <c:f>'Ερώτημα 2'!$P$3:$P$4</c:f>
              <c:strCache>
                <c:ptCount val="1"/>
                <c:pt idx="0">
                  <c:v>7</c:v>
                </c:pt>
              </c:strCache>
            </c:strRef>
          </c:tx>
          <c:spPr>
            <a:solidFill>
              <a:schemeClr val="accent1">
                <a:lumMod val="60000"/>
              </a:schemeClr>
            </a:solidFill>
            <a:ln>
              <a:noFill/>
            </a:ln>
            <a:effectLst/>
            <a:sp3d/>
          </c:spPr>
          <c:invertIfNegative val="0"/>
          <c:cat>
            <c:multiLvlStrRef>
              <c:f>'Ερώτημα 2'!$I$5:$I$45</c:f>
              <c:multiLvlStrCache>
                <c:ptCount val="32"/>
                <c:lvl>
                  <c:pt idx="0">
                    <c:v>Londra Merkez</c:v>
                  </c:pt>
                  <c:pt idx="1">
                    <c:v>Friday Five Sharp</c:v>
                  </c:pt>
                  <c:pt idx="2">
                    <c:v>Call Me Kevin</c:v>
                  </c:pt>
                  <c:pt idx="3">
                    <c:v>Run BTS!</c:v>
                  </c:pt>
                  <c:pt idx="4">
                    <c:v>Bluey</c:v>
                  </c:pt>
                  <c:pt idx="5">
                    <c:v>The Last Drive-In with Joe Bob Briggs</c:v>
                  </c:pt>
                  <c:pt idx="6">
                    <c:v>BTS: Bon Voyage</c:v>
                  </c:pt>
                  <c:pt idx="7">
                    <c:v>In Search of the Automatic House</c:v>
                  </c:pt>
                  <c:pt idx="8">
                    <c:v>Best of the Worst</c:v>
                  </c:pt>
                  <c:pt idx="9">
                    <c:v>The Kill Count</c:v>
                  </c:pt>
                  <c:pt idx="10">
                    <c:v>Screen Rant Pitch Meetings</c:v>
                  </c:pt>
                  <c:pt idx="11">
                    <c:v>Scott the Woz</c:v>
                  </c:pt>
                  <c:pt idx="12">
                    <c:v>Critical Role</c:v>
                  </c:pt>
                  <c:pt idx="13">
                    <c:v>Norm Macdonald Live</c:v>
                  </c:pt>
                  <c:pt idx="14">
                    <c:v>Casey Neistat Vlog</c:v>
                  </c:pt>
                  <c:pt idx="15">
                    <c:v>UNHhhh</c:v>
                  </c:pt>
                  <c:pt idx="16">
                    <c:v>Sugar Pine 7</c:v>
                  </c:pt>
                  <c:pt idx="17">
                    <c:v>Rick and Morty</c:v>
                  </c:pt>
                  <c:pt idx="18">
                    <c:v>Mesut Süre ile Iliski Testi</c:v>
                  </c:pt>
                  <c:pt idx="19">
                    <c:v>Jorel's Brother</c:v>
                  </c:pt>
                  <c:pt idx="20">
                    <c:v>VideoGameDunkey</c:v>
                  </c:pt>
                  <c:pt idx="21">
                    <c:v>Tiflisi</c:v>
                  </c:pt>
                  <c:pt idx="22">
                    <c:v>The Real Bros of Simi Valley</c:v>
                  </c:pt>
                  <c:pt idx="23">
                    <c:v>Taskmaster</c:v>
                  </c:pt>
                  <c:pt idx="24">
                    <c:v>Steins;Gate</c:v>
                  </c:pt>
                  <c:pt idx="25">
                    <c:v>Running Man</c:v>
                  </c:pt>
                  <c:pt idx="26">
                    <c:v>Pyarey Afzal</c:v>
                  </c:pt>
                  <c:pt idx="27">
                    <c:v>Mahabharat</c:v>
                  </c:pt>
                  <c:pt idx="28">
                    <c:v>Game of Thrones</c:v>
                  </c:pt>
                  <c:pt idx="29">
                    <c:v>Every Frame a Painting</c:v>
                  </c:pt>
                  <c:pt idx="30">
                    <c:v>Devon Ke Dev,,, Mahadev</c:v>
                  </c:pt>
                  <c:pt idx="31">
                    <c:v>Attack on Titan</c:v>
                  </c:pt>
                </c:lvl>
                <c:lvl>
                  <c:pt idx="0">
                    <c:v>9,80</c:v>
                  </c:pt>
                  <c:pt idx="3">
                    <c:v>9,60</c:v>
                  </c:pt>
                  <c:pt idx="5">
                    <c:v>9,50</c:v>
                  </c:pt>
                  <c:pt idx="7">
                    <c:v>9,40</c:v>
                  </c:pt>
                  <c:pt idx="9">
                    <c:v>9,30</c:v>
                  </c:pt>
                  <c:pt idx="13">
                    <c:v>9,20</c:v>
                  </c:pt>
                  <c:pt idx="15">
                    <c:v>9,10</c:v>
                  </c:pt>
                  <c:pt idx="20">
                    <c:v>9,00</c:v>
                  </c:pt>
                </c:lvl>
              </c:multiLvlStrCache>
            </c:multiLvlStrRef>
          </c:cat>
          <c:val>
            <c:numRef>
              <c:f>'Ερώτημα 2'!$P$5:$P$45</c:f>
              <c:numCache>
                <c:formatCode>General</c:formatCode>
                <c:ptCount val="32"/>
                <c:pt idx="15">
                  <c:v>7.3</c:v>
                </c:pt>
                <c:pt idx="23">
                  <c:v>8.36</c:v>
                </c:pt>
              </c:numCache>
            </c:numRef>
          </c:val>
          <c:extLst>
            <c:ext xmlns:c16="http://schemas.microsoft.com/office/drawing/2014/chart" uri="{C3380CC4-5D6E-409C-BE32-E72D297353CC}">
              <c16:uniqueId val="{00000006-4B42-42B9-8480-E415FF026949}"/>
            </c:ext>
          </c:extLst>
        </c:ser>
        <c:ser>
          <c:idx val="7"/>
          <c:order val="7"/>
          <c:tx>
            <c:strRef>
              <c:f>'Ερώτημα 2'!$Q$3:$Q$4</c:f>
              <c:strCache>
                <c:ptCount val="1"/>
                <c:pt idx="0">
                  <c:v>8</c:v>
                </c:pt>
              </c:strCache>
            </c:strRef>
          </c:tx>
          <c:spPr>
            <a:solidFill>
              <a:schemeClr val="accent2">
                <a:lumMod val="60000"/>
              </a:schemeClr>
            </a:solidFill>
            <a:ln>
              <a:noFill/>
            </a:ln>
            <a:effectLst/>
            <a:sp3d/>
          </c:spPr>
          <c:invertIfNegative val="0"/>
          <c:cat>
            <c:multiLvlStrRef>
              <c:f>'Ερώτημα 2'!$I$5:$I$45</c:f>
              <c:multiLvlStrCache>
                <c:ptCount val="32"/>
                <c:lvl>
                  <c:pt idx="0">
                    <c:v>Londra Merkez</c:v>
                  </c:pt>
                  <c:pt idx="1">
                    <c:v>Friday Five Sharp</c:v>
                  </c:pt>
                  <c:pt idx="2">
                    <c:v>Call Me Kevin</c:v>
                  </c:pt>
                  <c:pt idx="3">
                    <c:v>Run BTS!</c:v>
                  </c:pt>
                  <c:pt idx="4">
                    <c:v>Bluey</c:v>
                  </c:pt>
                  <c:pt idx="5">
                    <c:v>The Last Drive-In with Joe Bob Briggs</c:v>
                  </c:pt>
                  <c:pt idx="6">
                    <c:v>BTS: Bon Voyage</c:v>
                  </c:pt>
                  <c:pt idx="7">
                    <c:v>In Search of the Automatic House</c:v>
                  </c:pt>
                  <c:pt idx="8">
                    <c:v>Best of the Worst</c:v>
                  </c:pt>
                  <c:pt idx="9">
                    <c:v>The Kill Count</c:v>
                  </c:pt>
                  <c:pt idx="10">
                    <c:v>Screen Rant Pitch Meetings</c:v>
                  </c:pt>
                  <c:pt idx="11">
                    <c:v>Scott the Woz</c:v>
                  </c:pt>
                  <c:pt idx="12">
                    <c:v>Critical Role</c:v>
                  </c:pt>
                  <c:pt idx="13">
                    <c:v>Norm Macdonald Live</c:v>
                  </c:pt>
                  <c:pt idx="14">
                    <c:v>Casey Neistat Vlog</c:v>
                  </c:pt>
                  <c:pt idx="15">
                    <c:v>UNHhhh</c:v>
                  </c:pt>
                  <c:pt idx="16">
                    <c:v>Sugar Pine 7</c:v>
                  </c:pt>
                  <c:pt idx="17">
                    <c:v>Rick and Morty</c:v>
                  </c:pt>
                  <c:pt idx="18">
                    <c:v>Mesut Süre ile Iliski Testi</c:v>
                  </c:pt>
                  <c:pt idx="19">
                    <c:v>Jorel's Brother</c:v>
                  </c:pt>
                  <c:pt idx="20">
                    <c:v>VideoGameDunkey</c:v>
                  </c:pt>
                  <c:pt idx="21">
                    <c:v>Tiflisi</c:v>
                  </c:pt>
                  <c:pt idx="22">
                    <c:v>The Real Bros of Simi Valley</c:v>
                  </c:pt>
                  <c:pt idx="23">
                    <c:v>Taskmaster</c:v>
                  </c:pt>
                  <c:pt idx="24">
                    <c:v>Steins;Gate</c:v>
                  </c:pt>
                  <c:pt idx="25">
                    <c:v>Running Man</c:v>
                  </c:pt>
                  <c:pt idx="26">
                    <c:v>Pyarey Afzal</c:v>
                  </c:pt>
                  <c:pt idx="27">
                    <c:v>Mahabharat</c:v>
                  </c:pt>
                  <c:pt idx="28">
                    <c:v>Game of Thrones</c:v>
                  </c:pt>
                  <c:pt idx="29">
                    <c:v>Every Frame a Painting</c:v>
                  </c:pt>
                  <c:pt idx="30">
                    <c:v>Devon Ke Dev,,, Mahadev</c:v>
                  </c:pt>
                  <c:pt idx="31">
                    <c:v>Attack on Titan</c:v>
                  </c:pt>
                </c:lvl>
                <c:lvl>
                  <c:pt idx="0">
                    <c:v>9,80</c:v>
                  </c:pt>
                  <c:pt idx="3">
                    <c:v>9,60</c:v>
                  </c:pt>
                  <c:pt idx="5">
                    <c:v>9,50</c:v>
                  </c:pt>
                  <c:pt idx="7">
                    <c:v>9,40</c:v>
                  </c:pt>
                  <c:pt idx="9">
                    <c:v>9,30</c:v>
                  </c:pt>
                  <c:pt idx="13">
                    <c:v>9,20</c:v>
                  </c:pt>
                  <c:pt idx="15">
                    <c:v>9,10</c:v>
                  </c:pt>
                  <c:pt idx="20">
                    <c:v>9,00</c:v>
                  </c:pt>
                </c:lvl>
              </c:multiLvlStrCache>
            </c:multiLvlStrRef>
          </c:cat>
          <c:val>
            <c:numRef>
              <c:f>'Ερώτημα 2'!$Q$5:$Q$45</c:f>
              <c:numCache>
                <c:formatCode>General</c:formatCode>
                <c:ptCount val="32"/>
                <c:pt idx="5">
                  <c:v>7.6</c:v>
                </c:pt>
                <c:pt idx="8">
                  <c:v>7.85</c:v>
                </c:pt>
                <c:pt idx="28">
                  <c:v>6.4166660000000002</c:v>
                </c:pt>
              </c:numCache>
            </c:numRef>
          </c:val>
          <c:extLst>
            <c:ext xmlns:c16="http://schemas.microsoft.com/office/drawing/2014/chart" uri="{C3380CC4-5D6E-409C-BE32-E72D297353CC}">
              <c16:uniqueId val="{00000007-4B42-42B9-8480-E415FF026949}"/>
            </c:ext>
          </c:extLst>
        </c:ser>
        <c:ser>
          <c:idx val="8"/>
          <c:order val="8"/>
          <c:tx>
            <c:strRef>
              <c:f>'Ερώτημα 2'!$R$3:$R$4</c:f>
              <c:strCache>
                <c:ptCount val="1"/>
                <c:pt idx="0">
                  <c:v>2011</c:v>
                </c:pt>
              </c:strCache>
            </c:strRef>
          </c:tx>
          <c:spPr>
            <a:solidFill>
              <a:schemeClr val="accent3">
                <a:lumMod val="60000"/>
              </a:schemeClr>
            </a:solidFill>
            <a:ln>
              <a:noFill/>
            </a:ln>
            <a:effectLst/>
            <a:sp3d/>
          </c:spPr>
          <c:invertIfNegative val="0"/>
          <c:cat>
            <c:multiLvlStrRef>
              <c:f>'Ερώτημα 2'!$I$5:$I$45</c:f>
              <c:multiLvlStrCache>
                <c:ptCount val="32"/>
                <c:lvl>
                  <c:pt idx="0">
                    <c:v>Londra Merkez</c:v>
                  </c:pt>
                  <c:pt idx="1">
                    <c:v>Friday Five Sharp</c:v>
                  </c:pt>
                  <c:pt idx="2">
                    <c:v>Call Me Kevin</c:v>
                  </c:pt>
                  <c:pt idx="3">
                    <c:v>Run BTS!</c:v>
                  </c:pt>
                  <c:pt idx="4">
                    <c:v>Bluey</c:v>
                  </c:pt>
                  <c:pt idx="5">
                    <c:v>The Last Drive-In with Joe Bob Briggs</c:v>
                  </c:pt>
                  <c:pt idx="6">
                    <c:v>BTS: Bon Voyage</c:v>
                  </c:pt>
                  <c:pt idx="7">
                    <c:v>In Search of the Automatic House</c:v>
                  </c:pt>
                  <c:pt idx="8">
                    <c:v>Best of the Worst</c:v>
                  </c:pt>
                  <c:pt idx="9">
                    <c:v>The Kill Count</c:v>
                  </c:pt>
                  <c:pt idx="10">
                    <c:v>Screen Rant Pitch Meetings</c:v>
                  </c:pt>
                  <c:pt idx="11">
                    <c:v>Scott the Woz</c:v>
                  </c:pt>
                  <c:pt idx="12">
                    <c:v>Critical Role</c:v>
                  </c:pt>
                  <c:pt idx="13">
                    <c:v>Norm Macdonald Live</c:v>
                  </c:pt>
                  <c:pt idx="14">
                    <c:v>Casey Neistat Vlog</c:v>
                  </c:pt>
                  <c:pt idx="15">
                    <c:v>UNHhhh</c:v>
                  </c:pt>
                  <c:pt idx="16">
                    <c:v>Sugar Pine 7</c:v>
                  </c:pt>
                  <c:pt idx="17">
                    <c:v>Rick and Morty</c:v>
                  </c:pt>
                  <c:pt idx="18">
                    <c:v>Mesut Süre ile Iliski Testi</c:v>
                  </c:pt>
                  <c:pt idx="19">
                    <c:v>Jorel's Brother</c:v>
                  </c:pt>
                  <c:pt idx="20">
                    <c:v>VideoGameDunkey</c:v>
                  </c:pt>
                  <c:pt idx="21">
                    <c:v>Tiflisi</c:v>
                  </c:pt>
                  <c:pt idx="22">
                    <c:v>The Real Bros of Simi Valley</c:v>
                  </c:pt>
                  <c:pt idx="23">
                    <c:v>Taskmaster</c:v>
                  </c:pt>
                  <c:pt idx="24">
                    <c:v>Steins;Gate</c:v>
                  </c:pt>
                  <c:pt idx="25">
                    <c:v>Running Man</c:v>
                  </c:pt>
                  <c:pt idx="26">
                    <c:v>Pyarey Afzal</c:v>
                  </c:pt>
                  <c:pt idx="27">
                    <c:v>Mahabharat</c:v>
                  </c:pt>
                  <c:pt idx="28">
                    <c:v>Game of Thrones</c:v>
                  </c:pt>
                  <c:pt idx="29">
                    <c:v>Every Frame a Painting</c:v>
                  </c:pt>
                  <c:pt idx="30">
                    <c:v>Devon Ke Dev,,, Mahadev</c:v>
                  </c:pt>
                  <c:pt idx="31">
                    <c:v>Attack on Titan</c:v>
                  </c:pt>
                </c:lvl>
                <c:lvl>
                  <c:pt idx="0">
                    <c:v>9,80</c:v>
                  </c:pt>
                  <c:pt idx="3">
                    <c:v>9,60</c:v>
                  </c:pt>
                  <c:pt idx="5">
                    <c:v>9,50</c:v>
                  </c:pt>
                  <c:pt idx="7">
                    <c:v>9,40</c:v>
                  </c:pt>
                  <c:pt idx="9">
                    <c:v>9,30</c:v>
                  </c:pt>
                  <c:pt idx="13">
                    <c:v>9,20</c:v>
                  </c:pt>
                  <c:pt idx="15">
                    <c:v>9,10</c:v>
                  </c:pt>
                  <c:pt idx="20">
                    <c:v>9,00</c:v>
                  </c:pt>
                </c:lvl>
              </c:multiLvlStrCache>
            </c:multiLvlStrRef>
          </c:cat>
          <c:val>
            <c:numRef>
              <c:f>'Ερώτημα 2'!$R$5:$R$45</c:f>
              <c:numCache>
                <c:formatCode>General</c:formatCode>
                <c:ptCount val="32"/>
                <c:pt idx="30">
                  <c:v>8.7916659999999993</c:v>
                </c:pt>
              </c:numCache>
            </c:numRef>
          </c:val>
          <c:extLst>
            <c:ext xmlns:c16="http://schemas.microsoft.com/office/drawing/2014/chart" uri="{C3380CC4-5D6E-409C-BE32-E72D297353CC}">
              <c16:uniqueId val="{00000008-4B42-42B9-8480-E415FF026949}"/>
            </c:ext>
          </c:extLst>
        </c:ser>
        <c:ser>
          <c:idx val="9"/>
          <c:order val="9"/>
          <c:tx>
            <c:strRef>
              <c:f>'Ερώτημα 2'!$S$3:$S$4</c:f>
              <c:strCache>
                <c:ptCount val="1"/>
                <c:pt idx="0">
                  <c:v>2012</c:v>
                </c:pt>
              </c:strCache>
            </c:strRef>
          </c:tx>
          <c:spPr>
            <a:solidFill>
              <a:schemeClr val="accent4">
                <a:lumMod val="60000"/>
              </a:schemeClr>
            </a:solidFill>
            <a:ln>
              <a:noFill/>
            </a:ln>
            <a:effectLst/>
            <a:sp3d/>
          </c:spPr>
          <c:invertIfNegative val="0"/>
          <c:cat>
            <c:multiLvlStrRef>
              <c:f>'Ερώτημα 2'!$I$5:$I$45</c:f>
              <c:multiLvlStrCache>
                <c:ptCount val="32"/>
                <c:lvl>
                  <c:pt idx="0">
                    <c:v>Londra Merkez</c:v>
                  </c:pt>
                  <c:pt idx="1">
                    <c:v>Friday Five Sharp</c:v>
                  </c:pt>
                  <c:pt idx="2">
                    <c:v>Call Me Kevin</c:v>
                  </c:pt>
                  <c:pt idx="3">
                    <c:v>Run BTS!</c:v>
                  </c:pt>
                  <c:pt idx="4">
                    <c:v>Bluey</c:v>
                  </c:pt>
                  <c:pt idx="5">
                    <c:v>The Last Drive-In with Joe Bob Briggs</c:v>
                  </c:pt>
                  <c:pt idx="6">
                    <c:v>BTS: Bon Voyage</c:v>
                  </c:pt>
                  <c:pt idx="7">
                    <c:v>In Search of the Automatic House</c:v>
                  </c:pt>
                  <c:pt idx="8">
                    <c:v>Best of the Worst</c:v>
                  </c:pt>
                  <c:pt idx="9">
                    <c:v>The Kill Count</c:v>
                  </c:pt>
                  <c:pt idx="10">
                    <c:v>Screen Rant Pitch Meetings</c:v>
                  </c:pt>
                  <c:pt idx="11">
                    <c:v>Scott the Woz</c:v>
                  </c:pt>
                  <c:pt idx="12">
                    <c:v>Critical Role</c:v>
                  </c:pt>
                  <c:pt idx="13">
                    <c:v>Norm Macdonald Live</c:v>
                  </c:pt>
                  <c:pt idx="14">
                    <c:v>Casey Neistat Vlog</c:v>
                  </c:pt>
                  <c:pt idx="15">
                    <c:v>UNHhhh</c:v>
                  </c:pt>
                  <c:pt idx="16">
                    <c:v>Sugar Pine 7</c:v>
                  </c:pt>
                  <c:pt idx="17">
                    <c:v>Rick and Morty</c:v>
                  </c:pt>
                  <c:pt idx="18">
                    <c:v>Mesut Süre ile Iliski Testi</c:v>
                  </c:pt>
                  <c:pt idx="19">
                    <c:v>Jorel's Brother</c:v>
                  </c:pt>
                  <c:pt idx="20">
                    <c:v>VideoGameDunkey</c:v>
                  </c:pt>
                  <c:pt idx="21">
                    <c:v>Tiflisi</c:v>
                  </c:pt>
                  <c:pt idx="22">
                    <c:v>The Real Bros of Simi Valley</c:v>
                  </c:pt>
                  <c:pt idx="23">
                    <c:v>Taskmaster</c:v>
                  </c:pt>
                  <c:pt idx="24">
                    <c:v>Steins;Gate</c:v>
                  </c:pt>
                  <c:pt idx="25">
                    <c:v>Running Man</c:v>
                  </c:pt>
                  <c:pt idx="26">
                    <c:v>Pyarey Afzal</c:v>
                  </c:pt>
                  <c:pt idx="27">
                    <c:v>Mahabharat</c:v>
                  </c:pt>
                  <c:pt idx="28">
                    <c:v>Game of Thrones</c:v>
                  </c:pt>
                  <c:pt idx="29">
                    <c:v>Every Frame a Painting</c:v>
                  </c:pt>
                  <c:pt idx="30">
                    <c:v>Devon Ke Dev,,, Mahadev</c:v>
                  </c:pt>
                  <c:pt idx="31">
                    <c:v>Attack on Titan</c:v>
                  </c:pt>
                </c:lvl>
                <c:lvl>
                  <c:pt idx="0">
                    <c:v>9,80</c:v>
                  </c:pt>
                  <c:pt idx="3">
                    <c:v>9,60</c:v>
                  </c:pt>
                  <c:pt idx="5">
                    <c:v>9,50</c:v>
                  </c:pt>
                  <c:pt idx="7">
                    <c:v>9,40</c:v>
                  </c:pt>
                  <c:pt idx="9">
                    <c:v>9,30</c:v>
                  </c:pt>
                  <c:pt idx="13">
                    <c:v>9,20</c:v>
                  </c:pt>
                  <c:pt idx="15">
                    <c:v>9,10</c:v>
                  </c:pt>
                  <c:pt idx="20">
                    <c:v>9,00</c:v>
                  </c:pt>
                </c:lvl>
              </c:multiLvlStrCache>
            </c:multiLvlStrRef>
          </c:cat>
          <c:val>
            <c:numRef>
              <c:f>'Ερώτημα 2'!$S$5:$S$45</c:f>
              <c:numCache>
                <c:formatCode>General</c:formatCode>
                <c:ptCount val="32"/>
                <c:pt idx="24">
                  <c:v>8.3000000000000007</c:v>
                </c:pt>
              </c:numCache>
            </c:numRef>
          </c:val>
          <c:extLst>
            <c:ext xmlns:c16="http://schemas.microsoft.com/office/drawing/2014/chart" uri="{C3380CC4-5D6E-409C-BE32-E72D297353CC}">
              <c16:uniqueId val="{00000009-4B42-42B9-8480-E415FF026949}"/>
            </c:ext>
          </c:extLst>
        </c:ser>
        <c:ser>
          <c:idx val="10"/>
          <c:order val="10"/>
          <c:tx>
            <c:strRef>
              <c:f>'Ερώτημα 2'!$T$3:$T$4</c:f>
              <c:strCache>
                <c:ptCount val="1"/>
                <c:pt idx="0">
                  <c:v>2014</c:v>
                </c:pt>
              </c:strCache>
            </c:strRef>
          </c:tx>
          <c:spPr>
            <a:solidFill>
              <a:schemeClr val="accent5">
                <a:lumMod val="60000"/>
              </a:schemeClr>
            </a:solidFill>
            <a:ln>
              <a:noFill/>
            </a:ln>
            <a:effectLst/>
            <a:sp3d/>
          </c:spPr>
          <c:invertIfNegative val="0"/>
          <c:cat>
            <c:multiLvlStrRef>
              <c:f>'Ερώτημα 2'!$I$5:$I$45</c:f>
              <c:multiLvlStrCache>
                <c:ptCount val="32"/>
                <c:lvl>
                  <c:pt idx="0">
                    <c:v>Londra Merkez</c:v>
                  </c:pt>
                  <c:pt idx="1">
                    <c:v>Friday Five Sharp</c:v>
                  </c:pt>
                  <c:pt idx="2">
                    <c:v>Call Me Kevin</c:v>
                  </c:pt>
                  <c:pt idx="3">
                    <c:v>Run BTS!</c:v>
                  </c:pt>
                  <c:pt idx="4">
                    <c:v>Bluey</c:v>
                  </c:pt>
                  <c:pt idx="5">
                    <c:v>The Last Drive-In with Joe Bob Briggs</c:v>
                  </c:pt>
                  <c:pt idx="6">
                    <c:v>BTS: Bon Voyage</c:v>
                  </c:pt>
                  <c:pt idx="7">
                    <c:v>In Search of the Automatic House</c:v>
                  </c:pt>
                  <c:pt idx="8">
                    <c:v>Best of the Worst</c:v>
                  </c:pt>
                  <c:pt idx="9">
                    <c:v>The Kill Count</c:v>
                  </c:pt>
                  <c:pt idx="10">
                    <c:v>Screen Rant Pitch Meetings</c:v>
                  </c:pt>
                  <c:pt idx="11">
                    <c:v>Scott the Woz</c:v>
                  </c:pt>
                  <c:pt idx="12">
                    <c:v>Critical Role</c:v>
                  </c:pt>
                  <c:pt idx="13">
                    <c:v>Norm Macdonald Live</c:v>
                  </c:pt>
                  <c:pt idx="14">
                    <c:v>Casey Neistat Vlog</c:v>
                  </c:pt>
                  <c:pt idx="15">
                    <c:v>UNHhhh</c:v>
                  </c:pt>
                  <c:pt idx="16">
                    <c:v>Sugar Pine 7</c:v>
                  </c:pt>
                  <c:pt idx="17">
                    <c:v>Rick and Morty</c:v>
                  </c:pt>
                  <c:pt idx="18">
                    <c:v>Mesut Süre ile Iliski Testi</c:v>
                  </c:pt>
                  <c:pt idx="19">
                    <c:v>Jorel's Brother</c:v>
                  </c:pt>
                  <c:pt idx="20">
                    <c:v>VideoGameDunkey</c:v>
                  </c:pt>
                  <c:pt idx="21">
                    <c:v>Tiflisi</c:v>
                  </c:pt>
                  <c:pt idx="22">
                    <c:v>The Real Bros of Simi Valley</c:v>
                  </c:pt>
                  <c:pt idx="23">
                    <c:v>Taskmaster</c:v>
                  </c:pt>
                  <c:pt idx="24">
                    <c:v>Steins;Gate</c:v>
                  </c:pt>
                  <c:pt idx="25">
                    <c:v>Running Man</c:v>
                  </c:pt>
                  <c:pt idx="26">
                    <c:v>Pyarey Afzal</c:v>
                  </c:pt>
                  <c:pt idx="27">
                    <c:v>Mahabharat</c:v>
                  </c:pt>
                  <c:pt idx="28">
                    <c:v>Game of Thrones</c:v>
                  </c:pt>
                  <c:pt idx="29">
                    <c:v>Every Frame a Painting</c:v>
                  </c:pt>
                  <c:pt idx="30">
                    <c:v>Devon Ke Dev,,, Mahadev</c:v>
                  </c:pt>
                  <c:pt idx="31">
                    <c:v>Attack on Titan</c:v>
                  </c:pt>
                </c:lvl>
                <c:lvl>
                  <c:pt idx="0">
                    <c:v>9,80</c:v>
                  </c:pt>
                  <c:pt idx="3">
                    <c:v>9,60</c:v>
                  </c:pt>
                  <c:pt idx="5">
                    <c:v>9,50</c:v>
                  </c:pt>
                  <c:pt idx="7">
                    <c:v>9,40</c:v>
                  </c:pt>
                  <c:pt idx="9">
                    <c:v>9,30</c:v>
                  </c:pt>
                  <c:pt idx="13">
                    <c:v>9,20</c:v>
                  </c:pt>
                  <c:pt idx="15">
                    <c:v>9,10</c:v>
                  </c:pt>
                  <c:pt idx="20">
                    <c:v>9,00</c:v>
                  </c:pt>
                </c:lvl>
              </c:multiLvlStrCache>
            </c:multiLvlStrRef>
          </c:cat>
          <c:val>
            <c:numRef>
              <c:f>'Ερώτημα 2'!$T$5:$T$45</c:f>
              <c:numCache>
                <c:formatCode>General</c:formatCode>
                <c:ptCount val="32"/>
                <c:pt idx="24">
                  <c:v>7.4</c:v>
                </c:pt>
                <c:pt idx="30">
                  <c:v>0</c:v>
                </c:pt>
              </c:numCache>
            </c:numRef>
          </c:val>
          <c:extLst>
            <c:ext xmlns:c16="http://schemas.microsoft.com/office/drawing/2014/chart" uri="{C3380CC4-5D6E-409C-BE32-E72D297353CC}">
              <c16:uniqueId val="{0000000A-4B42-42B9-8480-E415FF026949}"/>
            </c:ext>
          </c:extLst>
        </c:ser>
        <c:ser>
          <c:idx val="11"/>
          <c:order val="11"/>
          <c:tx>
            <c:strRef>
              <c:f>'Ερώτημα 2'!$U$3:$U$4</c:f>
              <c:strCache>
                <c:ptCount val="1"/>
                <c:pt idx="0">
                  <c:v>2016</c:v>
                </c:pt>
              </c:strCache>
            </c:strRef>
          </c:tx>
          <c:spPr>
            <a:solidFill>
              <a:schemeClr val="accent6">
                <a:lumMod val="60000"/>
              </a:schemeClr>
            </a:solidFill>
            <a:ln>
              <a:noFill/>
            </a:ln>
            <a:effectLst/>
            <a:sp3d/>
          </c:spPr>
          <c:invertIfNegative val="0"/>
          <c:cat>
            <c:multiLvlStrRef>
              <c:f>'Ερώτημα 2'!$I$5:$I$45</c:f>
              <c:multiLvlStrCache>
                <c:ptCount val="32"/>
                <c:lvl>
                  <c:pt idx="0">
                    <c:v>Londra Merkez</c:v>
                  </c:pt>
                  <c:pt idx="1">
                    <c:v>Friday Five Sharp</c:v>
                  </c:pt>
                  <c:pt idx="2">
                    <c:v>Call Me Kevin</c:v>
                  </c:pt>
                  <c:pt idx="3">
                    <c:v>Run BTS!</c:v>
                  </c:pt>
                  <c:pt idx="4">
                    <c:v>Bluey</c:v>
                  </c:pt>
                  <c:pt idx="5">
                    <c:v>The Last Drive-In with Joe Bob Briggs</c:v>
                  </c:pt>
                  <c:pt idx="6">
                    <c:v>BTS: Bon Voyage</c:v>
                  </c:pt>
                  <c:pt idx="7">
                    <c:v>In Search of the Automatic House</c:v>
                  </c:pt>
                  <c:pt idx="8">
                    <c:v>Best of the Worst</c:v>
                  </c:pt>
                  <c:pt idx="9">
                    <c:v>The Kill Count</c:v>
                  </c:pt>
                  <c:pt idx="10">
                    <c:v>Screen Rant Pitch Meetings</c:v>
                  </c:pt>
                  <c:pt idx="11">
                    <c:v>Scott the Woz</c:v>
                  </c:pt>
                  <c:pt idx="12">
                    <c:v>Critical Role</c:v>
                  </c:pt>
                  <c:pt idx="13">
                    <c:v>Norm Macdonald Live</c:v>
                  </c:pt>
                  <c:pt idx="14">
                    <c:v>Casey Neistat Vlog</c:v>
                  </c:pt>
                  <c:pt idx="15">
                    <c:v>UNHhhh</c:v>
                  </c:pt>
                  <c:pt idx="16">
                    <c:v>Sugar Pine 7</c:v>
                  </c:pt>
                  <c:pt idx="17">
                    <c:v>Rick and Morty</c:v>
                  </c:pt>
                  <c:pt idx="18">
                    <c:v>Mesut Süre ile Iliski Testi</c:v>
                  </c:pt>
                  <c:pt idx="19">
                    <c:v>Jorel's Brother</c:v>
                  </c:pt>
                  <c:pt idx="20">
                    <c:v>VideoGameDunkey</c:v>
                  </c:pt>
                  <c:pt idx="21">
                    <c:v>Tiflisi</c:v>
                  </c:pt>
                  <c:pt idx="22">
                    <c:v>The Real Bros of Simi Valley</c:v>
                  </c:pt>
                  <c:pt idx="23">
                    <c:v>Taskmaster</c:v>
                  </c:pt>
                  <c:pt idx="24">
                    <c:v>Steins;Gate</c:v>
                  </c:pt>
                  <c:pt idx="25">
                    <c:v>Running Man</c:v>
                  </c:pt>
                  <c:pt idx="26">
                    <c:v>Pyarey Afzal</c:v>
                  </c:pt>
                  <c:pt idx="27">
                    <c:v>Mahabharat</c:v>
                  </c:pt>
                  <c:pt idx="28">
                    <c:v>Game of Thrones</c:v>
                  </c:pt>
                  <c:pt idx="29">
                    <c:v>Every Frame a Painting</c:v>
                  </c:pt>
                  <c:pt idx="30">
                    <c:v>Devon Ke Dev,,, Mahadev</c:v>
                  </c:pt>
                  <c:pt idx="31">
                    <c:v>Attack on Titan</c:v>
                  </c:pt>
                </c:lvl>
                <c:lvl>
                  <c:pt idx="0">
                    <c:v>9,80</c:v>
                  </c:pt>
                  <c:pt idx="3">
                    <c:v>9,60</c:v>
                  </c:pt>
                  <c:pt idx="5">
                    <c:v>9,50</c:v>
                  </c:pt>
                  <c:pt idx="7">
                    <c:v>9,40</c:v>
                  </c:pt>
                  <c:pt idx="9">
                    <c:v>9,30</c:v>
                  </c:pt>
                  <c:pt idx="13">
                    <c:v>9,20</c:v>
                  </c:pt>
                  <c:pt idx="15">
                    <c:v>9,10</c:v>
                  </c:pt>
                  <c:pt idx="20">
                    <c:v>9,00</c:v>
                  </c:pt>
                </c:lvl>
              </c:multiLvlStrCache>
            </c:multiLvlStrRef>
          </c:cat>
          <c:val>
            <c:numRef>
              <c:f>'Ερώτημα 2'!$U$5:$U$45</c:f>
              <c:numCache>
                <c:formatCode>General</c:formatCode>
                <c:ptCount val="32"/>
                <c:pt idx="2">
                  <c:v>9</c:v>
                </c:pt>
              </c:numCache>
            </c:numRef>
          </c:val>
          <c:extLst>
            <c:ext xmlns:c16="http://schemas.microsoft.com/office/drawing/2014/chart" uri="{C3380CC4-5D6E-409C-BE32-E72D297353CC}">
              <c16:uniqueId val="{0000000B-4B42-42B9-8480-E415FF026949}"/>
            </c:ext>
          </c:extLst>
        </c:ser>
        <c:ser>
          <c:idx val="12"/>
          <c:order val="12"/>
          <c:tx>
            <c:strRef>
              <c:f>'Ερώτημα 2'!$V$3:$V$4</c:f>
              <c:strCache>
                <c:ptCount val="1"/>
                <c:pt idx="0">
                  <c:v>2018</c:v>
                </c:pt>
              </c:strCache>
            </c:strRef>
          </c:tx>
          <c:spPr>
            <a:solidFill>
              <a:schemeClr val="accent1">
                <a:lumMod val="80000"/>
                <a:lumOff val="20000"/>
              </a:schemeClr>
            </a:solidFill>
            <a:ln>
              <a:noFill/>
            </a:ln>
            <a:effectLst/>
            <a:sp3d/>
          </c:spPr>
          <c:invertIfNegative val="0"/>
          <c:cat>
            <c:multiLvlStrRef>
              <c:f>'Ερώτημα 2'!$I$5:$I$45</c:f>
              <c:multiLvlStrCache>
                <c:ptCount val="32"/>
                <c:lvl>
                  <c:pt idx="0">
                    <c:v>Londra Merkez</c:v>
                  </c:pt>
                  <c:pt idx="1">
                    <c:v>Friday Five Sharp</c:v>
                  </c:pt>
                  <c:pt idx="2">
                    <c:v>Call Me Kevin</c:v>
                  </c:pt>
                  <c:pt idx="3">
                    <c:v>Run BTS!</c:v>
                  </c:pt>
                  <c:pt idx="4">
                    <c:v>Bluey</c:v>
                  </c:pt>
                  <c:pt idx="5">
                    <c:v>The Last Drive-In with Joe Bob Briggs</c:v>
                  </c:pt>
                  <c:pt idx="6">
                    <c:v>BTS: Bon Voyage</c:v>
                  </c:pt>
                  <c:pt idx="7">
                    <c:v>In Search of the Automatic House</c:v>
                  </c:pt>
                  <c:pt idx="8">
                    <c:v>Best of the Worst</c:v>
                  </c:pt>
                  <c:pt idx="9">
                    <c:v>The Kill Count</c:v>
                  </c:pt>
                  <c:pt idx="10">
                    <c:v>Screen Rant Pitch Meetings</c:v>
                  </c:pt>
                  <c:pt idx="11">
                    <c:v>Scott the Woz</c:v>
                  </c:pt>
                  <c:pt idx="12">
                    <c:v>Critical Role</c:v>
                  </c:pt>
                  <c:pt idx="13">
                    <c:v>Norm Macdonald Live</c:v>
                  </c:pt>
                  <c:pt idx="14">
                    <c:v>Casey Neistat Vlog</c:v>
                  </c:pt>
                  <c:pt idx="15">
                    <c:v>UNHhhh</c:v>
                  </c:pt>
                  <c:pt idx="16">
                    <c:v>Sugar Pine 7</c:v>
                  </c:pt>
                  <c:pt idx="17">
                    <c:v>Rick and Morty</c:v>
                  </c:pt>
                  <c:pt idx="18">
                    <c:v>Mesut Süre ile Iliski Testi</c:v>
                  </c:pt>
                  <c:pt idx="19">
                    <c:v>Jorel's Brother</c:v>
                  </c:pt>
                  <c:pt idx="20">
                    <c:v>VideoGameDunkey</c:v>
                  </c:pt>
                  <c:pt idx="21">
                    <c:v>Tiflisi</c:v>
                  </c:pt>
                  <c:pt idx="22">
                    <c:v>The Real Bros of Simi Valley</c:v>
                  </c:pt>
                  <c:pt idx="23">
                    <c:v>Taskmaster</c:v>
                  </c:pt>
                  <c:pt idx="24">
                    <c:v>Steins;Gate</c:v>
                  </c:pt>
                  <c:pt idx="25">
                    <c:v>Running Man</c:v>
                  </c:pt>
                  <c:pt idx="26">
                    <c:v>Pyarey Afzal</c:v>
                  </c:pt>
                  <c:pt idx="27">
                    <c:v>Mahabharat</c:v>
                  </c:pt>
                  <c:pt idx="28">
                    <c:v>Game of Thrones</c:v>
                  </c:pt>
                  <c:pt idx="29">
                    <c:v>Every Frame a Painting</c:v>
                  </c:pt>
                  <c:pt idx="30">
                    <c:v>Devon Ke Dev,,, Mahadev</c:v>
                  </c:pt>
                  <c:pt idx="31">
                    <c:v>Attack on Titan</c:v>
                  </c:pt>
                </c:lvl>
                <c:lvl>
                  <c:pt idx="0">
                    <c:v>9,80</c:v>
                  </c:pt>
                  <c:pt idx="3">
                    <c:v>9,60</c:v>
                  </c:pt>
                  <c:pt idx="5">
                    <c:v>9,50</c:v>
                  </c:pt>
                  <c:pt idx="7">
                    <c:v>9,40</c:v>
                  </c:pt>
                  <c:pt idx="9">
                    <c:v>9,30</c:v>
                  </c:pt>
                  <c:pt idx="13">
                    <c:v>9,20</c:v>
                  </c:pt>
                  <c:pt idx="15">
                    <c:v>9,10</c:v>
                  </c:pt>
                  <c:pt idx="20">
                    <c:v>9,00</c:v>
                  </c:pt>
                </c:lvl>
              </c:multiLvlStrCache>
            </c:multiLvlStrRef>
          </c:cat>
          <c:val>
            <c:numRef>
              <c:f>'Ερώτημα 2'!$V$5:$V$45</c:f>
              <c:numCache>
                <c:formatCode>General</c:formatCode>
                <c:ptCount val="32"/>
                <c:pt idx="20">
                  <c:v>9.8000000000000007</c:v>
                </c:pt>
                <c:pt idx="25">
                  <c:v>7.89</c:v>
                </c:pt>
              </c:numCache>
            </c:numRef>
          </c:val>
          <c:extLst>
            <c:ext xmlns:c16="http://schemas.microsoft.com/office/drawing/2014/chart" uri="{C3380CC4-5D6E-409C-BE32-E72D297353CC}">
              <c16:uniqueId val="{0000000C-4B42-42B9-8480-E415FF026949}"/>
            </c:ext>
          </c:extLst>
        </c:ser>
        <c:ser>
          <c:idx val="13"/>
          <c:order val="13"/>
          <c:tx>
            <c:strRef>
              <c:f>'Ερώτημα 2'!$W$3:$W$4</c:f>
              <c:strCache>
                <c:ptCount val="1"/>
                <c:pt idx="0">
                  <c:v>2019</c:v>
                </c:pt>
              </c:strCache>
            </c:strRef>
          </c:tx>
          <c:spPr>
            <a:solidFill>
              <a:schemeClr val="accent2">
                <a:lumMod val="80000"/>
                <a:lumOff val="20000"/>
              </a:schemeClr>
            </a:solidFill>
            <a:ln>
              <a:noFill/>
            </a:ln>
            <a:effectLst/>
            <a:sp3d/>
          </c:spPr>
          <c:invertIfNegative val="0"/>
          <c:cat>
            <c:multiLvlStrRef>
              <c:f>'Ερώτημα 2'!$I$5:$I$45</c:f>
              <c:multiLvlStrCache>
                <c:ptCount val="32"/>
                <c:lvl>
                  <c:pt idx="0">
                    <c:v>Londra Merkez</c:v>
                  </c:pt>
                  <c:pt idx="1">
                    <c:v>Friday Five Sharp</c:v>
                  </c:pt>
                  <c:pt idx="2">
                    <c:v>Call Me Kevin</c:v>
                  </c:pt>
                  <c:pt idx="3">
                    <c:v>Run BTS!</c:v>
                  </c:pt>
                  <c:pt idx="4">
                    <c:v>Bluey</c:v>
                  </c:pt>
                  <c:pt idx="5">
                    <c:v>The Last Drive-In with Joe Bob Briggs</c:v>
                  </c:pt>
                  <c:pt idx="6">
                    <c:v>BTS: Bon Voyage</c:v>
                  </c:pt>
                  <c:pt idx="7">
                    <c:v>In Search of the Automatic House</c:v>
                  </c:pt>
                  <c:pt idx="8">
                    <c:v>Best of the Worst</c:v>
                  </c:pt>
                  <c:pt idx="9">
                    <c:v>The Kill Count</c:v>
                  </c:pt>
                  <c:pt idx="10">
                    <c:v>Screen Rant Pitch Meetings</c:v>
                  </c:pt>
                  <c:pt idx="11">
                    <c:v>Scott the Woz</c:v>
                  </c:pt>
                  <c:pt idx="12">
                    <c:v>Critical Role</c:v>
                  </c:pt>
                  <c:pt idx="13">
                    <c:v>Norm Macdonald Live</c:v>
                  </c:pt>
                  <c:pt idx="14">
                    <c:v>Casey Neistat Vlog</c:v>
                  </c:pt>
                  <c:pt idx="15">
                    <c:v>UNHhhh</c:v>
                  </c:pt>
                  <c:pt idx="16">
                    <c:v>Sugar Pine 7</c:v>
                  </c:pt>
                  <c:pt idx="17">
                    <c:v>Rick and Morty</c:v>
                  </c:pt>
                  <c:pt idx="18">
                    <c:v>Mesut Süre ile Iliski Testi</c:v>
                  </c:pt>
                  <c:pt idx="19">
                    <c:v>Jorel's Brother</c:v>
                  </c:pt>
                  <c:pt idx="20">
                    <c:v>VideoGameDunkey</c:v>
                  </c:pt>
                  <c:pt idx="21">
                    <c:v>Tiflisi</c:v>
                  </c:pt>
                  <c:pt idx="22">
                    <c:v>The Real Bros of Simi Valley</c:v>
                  </c:pt>
                  <c:pt idx="23">
                    <c:v>Taskmaster</c:v>
                  </c:pt>
                  <c:pt idx="24">
                    <c:v>Steins;Gate</c:v>
                  </c:pt>
                  <c:pt idx="25">
                    <c:v>Running Man</c:v>
                  </c:pt>
                  <c:pt idx="26">
                    <c:v>Pyarey Afzal</c:v>
                  </c:pt>
                  <c:pt idx="27">
                    <c:v>Mahabharat</c:v>
                  </c:pt>
                  <c:pt idx="28">
                    <c:v>Game of Thrones</c:v>
                  </c:pt>
                  <c:pt idx="29">
                    <c:v>Every Frame a Painting</c:v>
                  </c:pt>
                  <c:pt idx="30">
                    <c:v>Devon Ke Dev,,, Mahadev</c:v>
                  </c:pt>
                  <c:pt idx="31">
                    <c:v>Attack on Titan</c:v>
                  </c:pt>
                </c:lvl>
                <c:lvl>
                  <c:pt idx="0">
                    <c:v>9,80</c:v>
                  </c:pt>
                  <c:pt idx="3">
                    <c:v>9,60</c:v>
                  </c:pt>
                  <c:pt idx="5">
                    <c:v>9,50</c:v>
                  </c:pt>
                  <c:pt idx="7">
                    <c:v>9,40</c:v>
                  </c:pt>
                  <c:pt idx="9">
                    <c:v>9,30</c:v>
                  </c:pt>
                  <c:pt idx="13">
                    <c:v>9,20</c:v>
                  </c:pt>
                  <c:pt idx="15">
                    <c:v>9,10</c:v>
                  </c:pt>
                  <c:pt idx="20">
                    <c:v>9,00</c:v>
                  </c:pt>
                </c:lvl>
              </c:multiLvlStrCache>
            </c:multiLvlStrRef>
          </c:cat>
          <c:val>
            <c:numRef>
              <c:f>'Ερώτημα 2'!$W$5:$W$45</c:f>
              <c:numCache>
                <c:formatCode>General</c:formatCode>
                <c:ptCount val="32"/>
                <c:pt idx="2">
                  <c:v>9.8000000000000007</c:v>
                </c:pt>
              </c:numCache>
            </c:numRef>
          </c:val>
          <c:extLst>
            <c:ext xmlns:c16="http://schemas.microsoft.com/office/drawing/2014/chart" uri="{C3380CC4-5D6E-409C-BE32-E72D297353CC}">
              <c16:uniqueId val="{0000000D-4B42-42B9-8480-E415FF026949}"/>
            </c:ext>
          </c:extLst>
        </c:ser>
        <c:ser>
          <c:idx val="14"/>
          <c:order val="14"/>
          <c:tx>
            <c:strRef>
              <c:f>'Ερώτημα 2'!$X$3:$X$4</c:f>
              <c:strCache>
                <c:ptCount val="1"/>
                <c:pt idx="0">
                  <c:v>2020</c:v>
                </c:pt>
              </c:strCache>
            </c:strRef>
          </c:tx>
          <c:spPr>
            <a:solidFill>
              <a:schemeClr val="accent3">
                <a:lumMod val="80000"/>
                <a:lumOff val="20000"/>
              </a:schemeClr>
            </a:solidFill>
            <a:ln>
              <a:noFill/>
            </a:ln>
            <a:effectLst/>
            <a:sp3d/>
          </c:spPr>
          <c:invertIfNegative val="0"/>
          <c:cat>
            <c:multiLvlStrRef>
              <c:f>'Ερώτημα 2'!$I$5:$I$45</c:f>
              <c:multiLvlStrCache>
                <c:ptCount val="32"/>
                <c:lvl>
                  <c:pt idx="0">
                    <c:v>Londra Merkez</c:v>
                  </c:pt>
                  <c:pt idx="1">
                    <c:v>Friday Five Sharp</c:v>
                  </c:pt>
                  <c:pt idx="2">
                    <c:v>Call Me Kevin</c:v>
                  </c:pt>
                  <c:pt idx="3">
                    <c:v>Run BTS!</c:v>
                  </c:pt>
                  <c:pt idx="4">
                    <c:v>Bluey</c:v>
                  </c:pt>
                  <c:pt idx="5">
                    <c:v>The Last Drive-In with Joe Bob Briggs</c:v>
                  </c:pt>
                  <c:pt idx="6">
                    <c:v>BTS: Bon Voyage</c:v>
                  </c:pt>
                  <c:pt idx="7">
                    <c:v>In Search of the Automatic House</c:v>
                  </c:pt>
                  <c:pt idx="8">
                    <c:v>Best of the Worst</c:v>
                  </c:pt>
                  <c:pt idx="9">
                    <c:v>The Kill Count</c:v>
                  </c:pt>
                  <c:pt idx="10">
                    <c:v>Screen Rant Pitch Meetings</c:v>
                  </c:pt>
                  <c:pt idx="11">
                    <c:v>Scott the Woz</c:v>
                  </c:pt>
                  <c:pt idx="12">
                    <c:v>Critical Role</c:v>
                  </c:pt>
                  <c:pt idx="13">
                    <c:v>Norm Macdonald Live</c:v>
                  </c:pt>
                  <c:pt idx="14">
                    <c:v>Casey Neistat Vlog</c:v>
                  </c:pt>
                  <c:pt idx="15">
                    <c:v>UNHhhh</c:v>
                  </c:pt>
                  <c:pt idx="16">
                    <c:v>Sugar Pine 7</c:v>
                  </c:pt>
                  <c:pt idx="17">
                    <c:v>Rick and Morty</c:v>
                  </c:pt>
                  <c:pt idx="18">
                    <c:v>Mesut Süre ile Iliski Testi</c:v>
                  </c:pt>
                  <c:pt idx="19">
                    <c:v>Jorel's Brother</c:v>
                  </c:pt>
                  <c:pt idx="20">
                    <c:v>VideoGameDunkey</c:v>
                  </c:pt>
                  <c:pt idx="21">
                    <c:v>Tiflisi</c:v>
                  </c:pt>
                  <c:pt idx="22">
                    <c:v>The Real Bros of Simi Valley</c:v>
                  </c:pt>
                  <c:pt idx="23">
                    <c:v>Taskmaster</c:v>
                  </c:pt>
                  <c:pt idx="24">
                    <c:v>Steins;Gate</c:v>
                  </c:pt>
                  <c:pt idx="25">
                    <c:v>Running Man</c:v>
                  </c:pt>
                  <c:pt idx="26">
                    <c:v>Pyarey Afzal</c:v>
                  </c:pt>
                  <c:pt idx="27">
                    <c:v>Mahabharat</c:v>
                  </c:pt>
                  <c:pt idx="28">
                    <c:v>Game of Thrones</c:v>
                  </c:pt>
                  <c:pt idx="29">
                    <c:v>Every Frame a Painting</c:v>
                  </c:pt>
                  <c:pt idx="30">
                    <c:v>Devon Ke Dev,,, Mahadev</c:v>
                  </c:pt>
                  <c:pt idx="31">
                    <c:v>Attack on Titan</c:v>
                  </c:pt>
                </c:lvl>
                <c:lvl>
                  <c:pt idx="0">
                    <c:v>9,80</c:v>
                  </c:pt>
                  <c:pt idx="3">
                    <c:v>9,60</c:v>
                  </c:pt>
                  <c:pt idx="5">
                    <c:v>9,50</c:v>
                  </c:pt>
                  <c:pt idx="7">
                    <c:v>9,40</c:v>
                  </c:pt>
                  <c:pt idx="9">
                    <c:v>9,30</c:v>
                  </c:pt>
                  <c:pt idx="13">
                    <c:v>9,20</c:v>
                  </c:pt>
                  <c:pt idx="15">
                    <c:v>9,10</c:v>
                  </c:pt>
                  <c:pt idx="20">
                    <c:v>9,00</c:v>
                  </c:pt>
                </c:lvl>
              </c:multiLvlStrCache>
            </c:multiLvlStrRef>
          </c:cat>
          <c:val>
            <c:numRef>
              <c:f>'Ερώτημα 2'!$X$5:$X$45</c:f>
              <c:numCache>
                <c:formatCode>General</c:formatCode>
                <c:ptCount val="32"/>
                <c:pt idx="20">
                  <c:v>6.55</c:v>
                </c:pt>
              </c:numCache>
            </c:numRef>
          </c:val>
          <c:extLst>
            <c:ext xmlns:c16="http://schemas.microsoft.com/office/drawing/2014/chart" uri="{C3380CC4-5D6E-409C-BE32-E72D297353CC}">
              <c16:uniqueId val="{0000000E-4B42-42B9-8480-E415FF026949}"/>
            </c:ext>
          </c:extLst>
        </c:ser>
        <c:ser>
          <c:idx val="15"/>
          <c:order val="15"/>
          <c:tx>
            <c:strRef>
              <c:f>'Ερώτημα 2'!$Y$3:$Y$4</c:f>
              <c:strCache>
                <c:ptCount val="1"/>
                <c:pt idx="0">
                  <c:v>2021</c:v>
                </c:pt>
              </c:strCache>
            </c:strRef>
          </c:tx>
          <c:spPr>
            <a:solidFill>
              <a:schemeClr val="accent4">
                <a:lumMod val="80000"/>
                <a:lumOff val="20000"/>
              </a:schemeClr>
            </a:solidFill>
            <a:ln>
              <a:noFill/>
            </a:ln>
            <a:effectLst/>
            <a:sp3d/>
          </c:spPr>
          <c:invertIfNegative val="0"/>
          <c:cat>
            <c:multiLvlStrRef>
              <c:f>'Ερώτημα 2'!$I$5:$I$45</c:f>
              <c:multiLvlStrCache>
                <c:ptCount val="32"/>
                <c:lvl>
                  <c:pt idx="0">
                    <c:v>Londra Merkez</c:v>
                  </c:pt>
                  <c:pt idx="1">
                    <c:v>Friday Five Sharp</c:v>
                  </c:pt>
                  <c:pt idx="2">
                    <c:v>Call Me Kevin</c:v>
                  </c:pt>
                  <c:pt idx="3">
                    <c:v>Run BTS!</c:v>
                  </c:pt>
                  <c:pt idx="4">
                    <c:v>Bluey</c:v>
                  </c:pt>
                  <c:pt idx="5">
                    <c:v>The Last Drive-In with Joe Bob Briggs</c:v>
                  </c:pt>
                  <c:pt idx="6">
                    <c:v>BTS: Bon Voyage</c:v>
                  </c:pt>
                  <c:pt idx="7">
                    <c:v>In Search of the Automatic House</c:v>
                  </c:pt>
                  <c:pt idx="8">
                    <c:v>Best of the Worst</c:v>
                  </c:pt>
                  <c:pt idx="9">
                    <c:v>The Kill Count</c:v>
                  </c:pt>
                  <c:pt idx="10">
                    <c:v>Screen Rant Pitch Meetings</c:v>
                  </c:pt>
                  <c:pt idx="11">
                    <c:v>Scott the Woz</c:v>
                  </c:pt>
                  <c:pt idx="12">
                    <c:v>Critical Role</c:v>
                  </c:pt>
                  <c:pt idx="13">
                    <c:v>Norm Macdonald Live</c:v>
                  </c:pt>
                  <c:pt idx="14">
                    <c:v>Casey Neistat Vlog</c:v>
                  </c:pt>
                  <c:pt idx="15">
                    <c:v>UNHhhh</c:v>
                  </c:pt>
                  <c:pt idx="16">
                    <c:v>Sugar Pine 7</c:v>
                  </c:pt>
                  <c:pt idx="17">
                    <c:v>Rick and Morty</c:v>
                  </c:pt>
                  <c:pt idx="18">
                    <c:v>Mesut Süre ile Iliski Testi</c:v>
                  </c:pt>
                  <c:pt idx="19">
                    <c:v>Jorel's Brother</c:v>
                  </c:pt>
                  <c:pt idx="20">
                    <c:v>VideoGameDunkey</c:v>
                  </c:pt>
                  <c:pt idx="21">
                    <c:v>Tiflisi</c:v>
                  </c:pt>
                  <c:pt idx="22">
                    <c:v>The Real Bros of Simi Valley</c:v>
                  </c:pt>
                  <c:pt idx="23">
                    <c:v>Taskmaster</c:v>
                  </c:pt>
                  <c:pt idx="24">
                    <c:v>Steins;Gate</c:v>
                  </c:pt>
                  <c:pt idx="25">
                    <c:v>Running Man</c:v>
                  </c:pt>
                  <c:pt idx="26">
                    <c:v>Pyarey Afzal</c:v>
                  </c:pt>
                  <c:pt idx="27">
                    <c:v>Mahabharat</c:v>
                  </c:pt>
                  <c:pt idx="28">
                    <c:v>Game of Thrones</c:v>
                  </c:pt>
                  <c:pt idx="29">
                    <c:v>Every Frame a Painting</c:v>
                  </c:pt>
                  <c:pt idx="30">
                    <c:v>Devon Ke Dev,,, Mahadev</c:v>
                  </c:pt>
                  <c:pt idx="31">
                    <c:v>Attack on Titan</c:v>
                  </c:pt>
                </c:lvl>
                <c:lvl>
                  <c:pt idx="0">
                    <c:v>9,80</c:v>
                  </c:pt>
                  <c:pt idx="3">
                    <c:v>9,60</c:v>
                  </c:pt>
                  <c:pt idx="5">
                    <c:v>9,50</c:v>
                  </c:pt>
                  <c:pt idx="7">
                    <c:v>9,40</c:v>
                  </c:pt>
                  <c:pt idx="9">
                    <c:v>9,30</c:v>
                  </c:pt>
                  <c:pt idx="13">
                    <c:v>9,20</c:v>
                  </c:pt>
                  <c:pt idx="15">
                    <c:v>9,10</c:v>
                  </c:pt>
                  <c:pt idx="20">
                    <c:v>9,00</c:v>
                  </c:pt>
                </c:lvl>
              </c:multiLvlStrCache>
            </c:multiLvlStrRef>
          </c:cat>
          <c:val>
            <c:numRef>
              <c:f>'Ερώτημα 2'!$Y$5:$Y$45</c:f>
              <c:numCache>
                <c:formatCode>General</c:formatCode>
                <c:ptCount val="32"/>
                <c:pt idx="25">
                  <c:v>0</c:v>
                </c:pt>
              </c:numCache>
            </c:numRef>
          </c:val>
          <c:extLst>
            <c:ext xmlns:c16="http://schemas.microsoft.com/office/drawing/2014/chart" uri="{C3380CC4-5D6E-409C-BE32-E72D297353CC}">
              <c16:uniqueId val="{0000000F-4B42-42B9-8480-E415FF026949}"/>
            </c:ext>
          </c:extLst>
        </c:ser>
        <c:dLbls>
          <c:showLegendKey val="0"/>
          <c:showVal val="0"/>
          <c:showCatName val="0"/>
          <c:showSerName val="0"/>
          <c:showPercent val="0"/>
          <c:showBubbleSize val="0"/>
        </c:dLbls>
        <c:gapWidth val="219"/>
        <c:shape val="box"/>
        <c:axId val="1661849216"/>
        <c:axId val="1661852128"/>
        <c:axId val="0"/>
      </c:bar3DChart>
      <c:catAx>
        <c:axId val="1661849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l-GR"/>
          </a:p>
        </c:txPr>
        <c:crossAx val="1661852128"/>
        <c:crosses val="autoZero"/>
        <c:auto val="1"/>
        <c:lblAlgn val="ctr"/>
        <c:lblOffset val="100"/>
        <c:noMultiLvlLbl val="0"/>
      </c:catAx>
      <c:valAx>
        <c:axId val="1661852128"/>
        <c:scaling>
          <c:orientation val="minMax"/>
        </c:scaling>
        <c:delete val="0"/>
        <c:axPos val="r"/>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l-GR"/>
          </a:p>
        </c:txPr>
        <c:crossAx val="1661849216"/>
        <c:crosses val="max"/>
        <c:crossBetween val="between"/>
      </c:valAx>
      <c: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a:softEdge rad="203200"/>
    </a:effectLst>
  </c:spPr>
  <c:txPr>
    <a:bodyPr/>
    <a:lstStyle/>
    <a:p>
      <a:pPr>
        <a:defRPr/>
      </a:pPr>
      <a:endParaRPr lang="el-GR"/>
    </a:p>
  </c:txPr>
  <c:externalData r:id="rId4">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Ορθογώνιο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rtlCol="0" anchor="t" anchorCtr="0" compatLnSpc="1">
            <a:prstTxWarp prst="textNoShape">
              <a:avLst/>
            </a:prstTxWarp>
          </a:bodyPr>
          <a:lstStyle>
            <a:lvl1pPr defTabSz="931863">
              <a:spcBef>
                <a:spcPct val="0"/>
              </a:spcBef>
              <a:buClrTx/>
              <a:buSzTx/>
              <a:buFontTx/>
              <a:buNone/>
              <a:defRPr sz="1200"/>
            </a:lvl1pPr>
          </a:lstStyle>
          <a:p>
            <a:pPr rtl="0"/>
            <a:endParaRPr lang="el-GR">
              <a:latin typeface="Arial" panose="020B0604020202020204" pitchFamily="34" charset="0"/>
            </a:endParaRPr>
          </a:p>
        </p:txBody>
      </p:sp>
      <p:sp>
        <p:nvSpPr>
          <p:cNvPr id="34819" name="Ορθογώνιο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rtlCol="0" anchor="t" anchorCtr="0" compatLnSpc="1">
            <a:prstTxWarp prst="textNoShape">
              <a:avLst/>
            </a:prstTxWarp>
          </a:bodyPr>
          <a:lstStyle>
            <a:lvl1pPr algn="r" defTabSz="931863">
              <a:spcBef>
                <a:spcPct val="0"/>
              </a:spcBef>
              <a:buClrTx/>
              <a:buSzTx/>
              <a:buFontTx/>
              <a:buNone/>
              <a:defRPr sz="1200"/>
            </a:lvl1pPr>
          </a:lstStyle>
          <a:p>
            <a:pPr rtl="0"/>
            <a:fld id="{2842A1F9-E692-483A-AE7E-A81D82243ECA}" type="datetime1">
              <a:rPr lang="el-GR" smtClean="0">
                <a:latin typeface="Arial" panose="020B0604020202020204" pitchFamily="34" charset="0"/>
              </a:rPr>
              <a:pPr rtl="0"/>
              <a:t>26/1/2023</a:t>
            </a:fld>
            <a:endParaRPr lang="el-GR">
              <a:latin typeface="Arial" panose="020B0604020202020204" pitchFamily="34" charset="0"/>
            </a:endParaRPr>
          </a:p>
        </p:txBody>
      </p:sp>
      <p:sp>
        <p:nvSpPr>
          <p:cNvPr id="34820" name="Ορθογώνιο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rtlCol="0" anchor="b" anchorCtr="0" compatLnSpc="1">
            <a:prstTxWarp prst="textNoShape">
              <a:avLst/>
            </a:prstTxWarp>
          </a:bodyPr>
          <a:lstStyle>
            <a:lvl1pPr defTabSz="931863">
              <a:spcBef>
                <a:spcPct val="0"/>
              </a:spcBef>
              <a:buClrTx/>
              <a:buSzTx/>
              <a:buFontTx/>
              <a:buNone/>
              <a:defRPr sz="1200"/>
            </a:lvl1pPr>
          </a:lstStyle>
          <a:p>
            <a:pPr rtl="0"/>
            <a:endParaRPr lang="el-GR">
              <a:latin typeface="Arial" panose="020B0604020202020204" pitchFamily="34" charset="0"/>
            </a:endParaRPr>
          </a:p>
        </p:txBody>
      </p:sp>
      <p:sp>
        <p:nvSpPr>
          <p:cNvPr id="34821" name="Ορθογώνιο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rtlCol="0" anchor="b" anchorCtr="0" compatLnSpc="1">
            <a:prstTxWarp prst="textNoShape">
              <a:avLst/>
            </a:prstTxWarp>
          </a:bodyPr>
          <a:lstStyle>
            <a:lvl1pPr algn="r" defTabSz="931863">
              <a:spcBef>
                <a:spcPct val="0"/>
              </a:spcBef>
              <a:buClrTx/>
              <a:buSzTx/>
              <a:buFontTx/>
              <a:buNone/>
              <a:defRPr sz="1200"/>
            </a:lvl1pPr>
          </a:lstStyle>
          <a:p>
            <a:pPr rtl="0"/>
            <a:fld id="{F0B6EC5B-DE15-4B62-9DC0-DE1BD893DD16}" type="slidenum">
              <a:rPr lang="el-GR" smtClean="0">
                <a:latin typeface="Arial" panose="020B0604020202020204" pitchFamily="34" charset="0"/>
              </a:rPr>
              <a:pPr rtl="0"/>
              <a:t>‹#›</a:t>
            </a:fld>
            <a:endParaRPr lang="el-GR">
              <a:latin typeface="Arial" panose="020B0604020202020204" pitchFamily="34" charset="0"/>
            </a:endParaRPr>
          </a:p>
        </p:txBody>
      </p:sp>
    </p:spTree>
    <p:extLst>
      <p:ext uri="{BB962C8B-B14F-4D97-AF65-F5344CB8AC3E}">
        <p14:creationId xmlns:p14="http://schemas.microsoft.com/office/powerpoint/2010/main" val="1824868204"/>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23T00:59:41.72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1,'1073'0,"-1053"0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23T01:00:03.87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0,'910'0,"-890"0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23T00:59:29.26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1,'1119'0,"-1099"0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Ορθογώνιο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rtlCol="0" anchor="t" anchorCtr="0" compatLnSpc="1">
            <a:prstTxWarp prst="textNoShape">
              <a:avLst/>
            </a:prstTxWarp>
          </a:bodyPr>
          <a:lstStyle>
            <a:lvl1pPr defTabSz="931863">
              <a:spcBef>
                <a:spcPct val="0"/>
              </a:spcBef>
              <a:buClrTx/>
              <a:buSzTx/>
              <a:buFontTx/>
              <a:buNone/>
              <a:defRPr sz="1200">
                <a:latin typeface="Arial" panose="020B0604020202020204" pitchFamily="34" charset="0"/>
              </a:defRPr>
            </a:lvl1pPr>
          </a:lstStyle>
          <a:p>
            <a:endParaRPr lang="el-GR" noProof="0"/>
          </a:p>
        </p:txBody>
      </p:sp>
      <p:sp>
        <p:nvSpPr>
          <p:cNvPr id="26627" name="Ορθογώνιο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rtlCol="0" anchor="t" anchorCtr="0" compatLnSpc="1">
            <a:prstTxWarp prst="textNoShape">
              <a:avLst/>
            </a:prstTxWarp>
          </a:bodyPr>
          <a:lstStyle>
            <a:lvl1pPr algn="r" defTabSz="931863">
              <a:spcBef>
                <a:spcPct val="0"/>
              </a:spcBef>
              <a:buClrTx/>
              <a:buSzTx/>
              <a:buFontTx/>
              <a:buNone/>
              <a:defRPr sz="1200">
                <a:latin typeface="Arial" panose="020B0604020202020204" pitchFamily="34" charset="0"/>
              </a:defRPr>
            </a:lvl1pPr>
          </a:lstStyle>
          <a:p>
            <a:fld id="{490334B6-30D2-453E-A13F-993B50C79515}" type="datetime1">
              <a:rPr lang="el-GR" noProof="0" smtClean="0"/>
              <a:pPr/>
              <a:t>26/1/2023</a:t>
            </a:fld>
            <a:endParaRPr lang="el-GR" noProof="0"/>
          </a:p>
        </p:txBody>
      </p:sp>
      <p:sp>
        <p:nvSpPr>
          <p:cNvPr id="26628" name="Ορθογώνιο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629" name="Ορθογώνιο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rtlCol="0" anchor="t" anchorCtr="0" compatLnSpc="1">
            <a:prstTxWarp prst="textNoShape">
              <a:avLst/>
            </a:prstTxWarp>
          </a:bodyPr>
          <a:lstStyle/>
          <a:p>
            <a:pPr lvl="0" rtl="0"/>
            <a:r>
              <a:rPr lang="el-GR" noProof="0"/>
              <a:t>Κάντε κλικ, για να επεξεργαστείτε τα Στυλ υποδείγματος κειμένου</a:t>
            </a:r>
          </a:p>
          <a:p>
            <a:pPr lvl="1" rtl="0"/>
            <a:r>
              <a:rPr lang="el-GR" noProof="0"/>
              <a:t>Δεύτερου επιπέδου</a:t>
            </a:r>
          </a:p>
          <a:p>
            <a:pPr lvl="2" rtl="0"/>
            <a:r>
              <a:rPr lang="el-GR" noProof="0"/>
              <a:t>Τρίτου επιπέδου</a:t>
            </a:r>
          </a:p>
          <a:p>
            <a:pPr lvl="3" rtl="0"/>
            <a:r>
              <a:rPr lang="el-GR" noProof="0"/>
              <a:t>Τέταρτου επιπέδου</a:t>
            </a:r>
          </a:p>
          <a:p>
            <a:pPr lvl="4" rtl="0"/>
            <a:r>
              <a:rPr lang="el-GR" noProof="0"/>
              <a:t>Πέμπτου επιπέδου</a:t>
            </a:r>
          </a:p>
        </p:txBody>
      </p:sp>
      <p:sp>
        <p:nvSpPr>
          <p:cNvPr id="26630" name="Ορθογώνιο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rtlCol="0" anchor="b" anchorCtr="0" compatLnSpc="1">
            <a:prstTxWarp prst="textNoShape">
              <a:avLst/>
            </a:prstTxWarp>
          </a:bodyPr>
          <a:lstStyle>
            <a:lvl1pPr defTabSz="931863">
              <a:spcBef>
                <a:spcPct val="0"/>
              </a:spcBef>
              <a:buClrTx/>
              <a:buSzTx/>
              <a:buFontTx/>
              <a:buNone/>
              <a:defRPr sz="1200">
                <a:latin typeface="Arial" panose="020B0604020202020204" pitchFamily="34" charset="0"/>
              </a:defRPr>
            </a:lvl1pPr>
          </a:lstStyle>
          <a:p>
            <a:endParaRPr lang="el-GR" noProof="0"/>
          </a:p>
        </p:txBody>
      </p:sp>
      <p:sp>
        <p:nvSpPr>
          <p:cNvPr id="26631" name="Ορθογώνιο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rtlCol="0" anchor="b" anchorCtr="0" compatLnSpc="1">
            <a:prstTxWarp prst="textNoShape">
              <a:avLst/>
            </a:prstTxWarp>
          </a:bodyPr>
          <a:lstStyle>
            <a:lvl1pPr algn="r" defTabSz="931863">
              <a:spcBef>
                <a:spcPct val="0"/>
              </a:spcBef>
              <a:buClrTx/>
              <a:buSzTx/>
              <a:buFontTx/>
              <a:buNone/>
              <a:defRPr sz="1200">
                <a:latin typeface="Arial" panose="020B0604020202020204" pitchFamily="34" charset="0"/>
              </a:defRPr>
            </a:lvl1pPr>
          </a:lstStyle>
          <a:p>
            <a:fld id="{823FACB9-4E35-4CB3-835A-2EBF55FAEDE3}" type="slidenum">
              <a:rPr lang="el-GR" noProof="0" smtClean="0"/>
              <a:pPr/>
              <a:t>‹#›</a:t>
            </a:fld>
            <a:endParaRPr lang="el-GR" noProof="0"/>
          </a:p>
        </p:txBody>
      </p:sp>
    </p:spTree>
    <p:extLst>
      <p:ext uri="{BB962C8B-B14F-4D97-AF65-F5344CB8AC3E}">
        <p14:creationId xmlns:p14="http://schemas.microsoft.com/office/powerpoint/2010/main" val="971869428"/>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panose="020B0604020202020204" pitchFamily="34" charset="0"/>
        <a:ea typeface="+mn-ea"/>
        <a:cs typeface="Arial" charset="0"/>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Arial" charset="0"/>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Arial" charset="0"/>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Arial" charset="0"/>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5"/>
          </p:nvPr>
        </p:nvSpPr>
        <p:spPr/>
        <p:txBody>
          <a:bodyPr/>
          <a:lstStyle/>
          <a:p>
            <a:fld id="{823FACB9-4E35-4CB3-835A-2EBF55FAEDE3}" type="slidenum">
              <a:rPr lang="el-GR" noProof="0" smtClean="0"/>
              <a:pPr/>
              <a:t>1</a:t>
            </a:fld>
            <a:endParaRPr lang="el-GR" noProof="0"/>
          </a:p>
        </p:txBody>
      </p:sp>
    </p:spTree>
    <p:extLst>
      <p:ext uri="{BB962C8B-B14F-4D97-AF65-F5344CB8AC3E}">
        <p14:creationId xmlns:p14="http://schemas.microsoft.com/office/powerpoint/2010/main" val="3819344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5"/>
          </p:nvPr>
        </p:nvSpPr>
        <p:spPr/>
        <p:txBody>
          <a:bodyPr/>
          <a:lstStyle/>
          <a:p>
            <a:fld id="{823FACB9-4E35-4CB3-835A-2EBF55FAEDE3}" type="slidenum">
              <a:rPr lang="el-GR" noProof="0" smtClean="0"/>
              <a:pPr/>
              <a:t>2</a:t>
            </a:fld>
            <a:endParaRPr lang="el-GR" noProof="0"/>
          </a:p>
        </p:txBody>
      </p:sp>
    </p:spTree>
    <p:extLst>
      <p:ext uri="{BB962C8B-B14F-4D97-AF65-F5344CB8AC3E}">
        <p14:creationId xmlns:p14="http://schemas.microsoft.com/office/powerpoint/2010/main" val="3364346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5"/>
          </p:nvPr>
        </p:nvSpPr>
        <p:spPr/>
        <p:txBody>
          <a:bodyPr/>
          <a:lstStyle/>
          <a:p>
            <a:fld id="{823FACB9-4E35-4CB3-835A-2EBF55FAEDE3}" type="slidenum">
              <a:rPr lang="el-GR" noProof="0" smtClean="0"/>
              <a:pPr/>
              <a:t>3</a:t>
            </a:fld>
            <a:endParaRPr lang="el-GR" noProof="0"/>
          </a:p>
        </p:txBody>
      </p:sp>
    </p:spTree>
    <p:extLst>
      <p:ext uri="{BB962C8B-B14F-4D97-AF65-F5344CB8AC3E}">
        <p14:creationId xmlns:p14="http://schemas.microsoft.com/office/powerpoint/2010/main" val="155932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5"/>
          </p:nvPr>
        </p:nvSpPr>
        <p:spPr/>
        <p:txBody>
          <a:bodyPr/>
          <a:lstStyle/>
          <a:p>
            <a:fld id="{823FACB9-4E35-4CB3-835A-2EBF55FAEDE3}" type="slidenum">
              <a:rPr lang="el-GR" noProof="0" smtClean="0"/>
              <a:pPr/>
              <a:t>6</a:t>
            </a:fld>
            <a:endParaRPr lang="el-GR" noProof="0"/>
          </a:p>
        </p:txBody>
      </p:sp>
    </p:spTree>
    <p:extLst>
      <p:ext uri="{BB962C8B-B14F-4D97-AF65-F5344CB8AC3E}">
        <p14:creationId xmlns:p14="http://schemas.microsoft.com/office/powerpoint/2010/main" val="262928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5"/>
          </p:nvPr>
        </p:nvSpPr>
        <p:spPr/>
        <p:txBody>
          <a:bodyPr/>
          <a:lstStyle/>
          <a:p>
            <a:fld id="{823FACB9-4E35-4CB3-835A-2EBF55FAEDE3}" type="slidenum">
              <a:rPr lang="el-GR" noProof="0" smtClean="0"/>
              <a:pPr/>
              <a:t>17</a:t>
            </a:fld>
            <a:endParaRPr lang="el-GR" noProof="0"/>
          </a:p>
        </p:txBody>
      </p:sp>
    </p:spTree>
    <p:extLst>
      <p:ext uri="{BB962C8B-B14F-4D97-AF65-F5344CB8AC3E}">
        <p14:creationId xmlns:p14="http://schemas.microsoft.com/office/powerpoint/2010/main" val="3819344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Διαφάνεια τίτλου">
    <p:spTree>
      <p:nvGrpSpPr>
        <p:cNvPr id="1" name=""/>
        <p:cNvGrpSpPr/>
        <p:nvPr/>
      </p:nvGrpSpPr>
      <p:grpSpPr>
        <a:xfrm>
          <a:off x="0" y="0"/>
          <a:ext cx="0" cy="0"/>
          <a:chOff x="0" y="0"/>
          <a:chExt cx="0" cy="0"/>
        </a:xfrm>
      </p:grpSpPr>
      <p:sp>
        <p:nvSpPr>
          <p:cNvPr id="47106" name="Γραμμή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el-GR" dirty="0">
              <a:latin typeface="Arial" panose="020B0604020202020204" pitchFamily="34" charset="0"/>
            </a:endParaRPr>
          </a:p>
        </p:txBody>
      </p:sp>
      <p:grpSp>
        <p:nvGrpSpPr>
          <p:cNvPr id="47112" name="Ομάδα 8"/>
          <p:cNvGrpSpPr>
            <a:grpSpLocks/>
          </p:cNvGrpSpPr>
          <p:nvPr/>
        </p:nvGrpSpPr>
        <p:grpSpPr bwMode="auto">
          <a:xfrm>
            <a:off x="7493000" y="2992438"/>
            <a:ext cx="1338263" cy="2189162"/>
            <a:chOff x="4704" y="1885"/>
            <a:chExt cx="843" cy="1379"/>
          </a:xfrm>
        </p:grpSpPr>
        <p:sp>
          <p:nvSpPr>
            <p:cNvPr id="47113" name="Έλλειψη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l-GR" dirty="0">
                <a:latin typeface="Arial" panose="020B0604020202020204" pitchFamily="34" charset="0"/>
              </a:endParaRPr>
            </a:p>
          </p:txBody>
        </p:sp>
        <p:sp>
          <p:nvSpPr>
            <p:cNvPr id="47114" name="Έλλειψη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l-GR" dirty="0">
                <a:latin typeface="Arial" panose="020B0604020202020204" pitchFamily="34" charset="0"/>
              </a:endParaRPr>
            </a:p>
          </p:txBody>
        </p:sp>
        <p:sp>
          <p:nvSpPr>
            <p:cNvPr id="47115" name="Έλλειψη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l-GR" dirty="0">
                <a:latin typeface="Arial" panose="020B0604020202020204" pitchFamily="34" charset="0"/>
              </a:endParaRPr>
            </a:p>
          </p:txBody>
        </p:sp>
        <p:sp>
          <p:nvSpPr>
            <p:cNvPr id="47116" name="Έλλειψη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l-GR" dirty="0">
                <a:latin typeface="Arial" panose="020B0604020202020204" pitchFamily="34" charset="0"/>
              </a:endParaRPr>
            </a:p>
          </p:txBody>
        </p:sp>
        <p:sp>
          <p:nvSpPr>
            <p:cNvPr id="47117" name="Έλλειψη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l-GR" dirty="0">
                <a:latin typeface="Arial" panose="020B0604020202020204" pitchFamily="34" charset="0"/>
              </a:endParaRPr>
            </a:p>
          </p:txBody>
        </p:sp>
        <p:sp>
          <p:nvSpPr>
            <p:cNvPr id="47118" name="Έλλειψη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l-GR" dirty="0">
                <a:latin typeface="Arial" panose="020B0604020202020204" pitchFamily="34" charset="0"/>
              </a:endParaRPr>
            </a:p>
          </p:txBody>
        </p:sp>
        <p:sp>
          <p:nvSpPr>
            <p:cNvPr id="47119" name="Έλλειψη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l-GR" dirty="0">
                <a:latin typeface="Arial" panose="020B0604020202020204" pitchFamily="34" charset="0"/>
              </a:endParaRPr>
            </a:p>
          </p:txBody>
        </p:sp>
        <p:sp>
          <p:nvSpPr>
            <p:cNvPr id="47120" name="Έλλειψη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l-GR" dirty="0">
                <a:latin typeface="Arial" panose="020B0604020202020204" pitchFamily="34" charset="0"/>
              </a:endParaRPr>
            </a:p>
          </p:txBody>
        </p:sp>
        <p:sp>
          <p:nvSpPr>
            <p:cNvPr id="47121" name="Έλλειψη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l-GR" dirty="0">
                <a:latin typeface="Arial" panose="020B0604020202020204" pitchFamily="34" charset="0"/>
              </a:endParaRPr>
            </a:p>
          </p:txBody>
        </p:sp>
        <p:sp>
          <p:nvSpPr>
            <p:cNvPr id="47122" name="Έλλειψη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l-GR" dirty="0">
                <a:latin typeface="Arial" panose="020B0604020202020204" pitchFamily="34" charset="0"/>
              </a:endParaRPr>
            </a:p>
          </p:txBody>
        </p:sp>
        <p:sp>
          <p:nvSpPr>
            <p:cNvPr id="47123" name="Έλλειψη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l-GR" dirty="0">
                <a:latin typeface="Arial" panose="020B0604020202020204" pitchFamily="34" charset="0"/>
              </a:endParaRPr>
            </a:p>
          </p:txBody>
        </p:sp>
        <p:sp>
          <p:nvSpPr>
            <p:cNvPr id="47124" name="Έλλειψη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l-GR" dirty="0">
                <a:latin typeface="Arial" panose="020B0604020202020204" pitchFamily="34" charset="0"/>
              </a:endParaRPr>
            </a:p>
          </p:txBody>
        </p:sp>
        <p:sp>
          <p:nvSpPr>
            <p:cNvPr id="47125" name="Έλλειψη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l-GR" dirty="0">
                <a:latin typeface="Arial" panose="020B0604020202020204" pitchFamily="34" charset="0"/>
              </a:endParaRPr>
            </a:p>
          </p:txBody>
        </p:sp>
        <p:sp>
          <p:nvSpPr>
            <p:cNvPr id="47126" name="Έλλειψη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l-GR" dirty="0">
                <a:latin typeface="Arial" panose="020B0604020202020204" pitchFamily="34" charset="0"/>
              </a:endParaRPr>
            </a:p>
          </p:txBody>
        </p:sp>
        <p:sp>
          <p:nvSpPr>
            <p:cNvPr id="47127" name="Έλλειψη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l-GR" dirty="0">
                <a:latin typeface="Arial" panose="020B0604020202020204" pitchFamily="34" charset="0"/>
              </a:endParaRPr>
            </a:p>
          </p:txBody>
        </p:sp>
        <p:sp>
          <p:nvSpPr>
            <p:cNvPr id="47128" name="Έλλειψη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l-GR" dirty="0">
                <a:latin typeface="Arial" panose="020B0604020202020204" pitchFamily="34" charset="0"/>
              </a:endParaRPr>
            </a:p>
          </p:txBody>
        </p:sp>
        <p:sp>
          <p:nvSpPr>
            <p:cNvPr id="47129" name="Έλλειψη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l-GR" dirty="0">
                <a:latin typeface="Arial" panose="020B0604020202020204" pitchFamily="34" charset="0"/>
              </a:endParaRPr>
            </a:p>
          </p:txBody>
        </p:sp>
        <p:sp>
          <p:nvSpPr>
            <p:cNvPr id="47130" name="Έλλειψη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l-GR" dirty="0">
                <a:latin typeface="Arial" panose="020B0604020202020204" pitchFamily="34" charset="0"/>
              </a:endParaRPr>
            </a:p>
          </p:txBody>
        </p:sp>
        <p:sp>
          <p:nvSpPr>
            <p:cNvPr id="47131" name="Έλλειψη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l-GR" dirty="0">
                <a:latin typeface="Arial" panose="020B0604020202020204" pitchFamily="34" charset="0"/>
              </a:endParaRPr>
            </a:p>
          </p:txBody>
        </p:sp>
        <p:sp>
          <p:nvSpPr>
            <p:cNvPr id="47132" name="Έλλειψη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l-GR" dirty="0">
                <a:latin typeface="Arial" panose="020B0604020202020204" pitchFamily="34" charset="0"/>
              </a:endParaRPr>
            </a:p>
          </p:txBody>
        </p:sp>
        <p:sp>
          <p:nvSpPr>
            <p:cNvPr id="47133" name="Έλλειψη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l-GR" dirty="0">
                <a:latin typeface="Arial" panose="020B0604020202020204" pitchFamily="34" charset="0"/>
              </a:endParaRPr>
            </a:p>
          </p:txBody>
        </p:sp>
        <p:sp>
          <p:nvSpPr>
            <p:cNvPr id="47134" name="Έλλειψη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l-GR" dirty="0">
                <a:latin typeface="Arial" panose="020B0604020202020204" pitchFamily="34" charset="0"/>
              </a:endParaRPr>
            </a:p>
          </p:txBody>
        </p:sp>
        <p:sp>
          <p:nvSpPr>
            <p:cNvPr id="47135" name="Έλλειψη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l-GR" dirty="0">
                <a:latin typeface="Arial" panose="020B0604020202020204" pitchFamily="34" charset="0"/>
              </a:endParaRPr>
            </a:p>
          </p:txBody>
        </p:sp>
        <p:sp>
          <p:nvSpPr>
            <p:cNvPr id="47136" name="Έλλειψη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l-GR" dirty="0">
                <a:latin typeface="Arial" panose="020B0604020202020204" pitchFamily="34" charset="0"/>
              </a:endParaRPr>
            </a:p>
          </p:txBody>
        </p:sp>
        <p:sp>
          <p:nvSpPr>
            <p:cNvPr id="47137" name="Έλλειψη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l-GR" dirty="0">
                <a:latin typeface="Arial" panose="020B0604020202020204" pitchFamily="34" charset="0"/>
              </a:endParaRPr>
            </a:p>
          </p:txBody>
        </p:sp>
        <p:sp>
          <p:nvSpPr>
            <p:cNvPr id="47138" name="Έλλειψη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l-GR" dirty="0">
                <a:latin typeface="Arial" panose="020B0604020202020204" pitchFamily="34" charset="0"/>
              </a:endParaRPr>
            </a:p>
          </p:txBody>
        </p:sp>
        <p:sp>
          <p:nvSpPr>
            <p:cNvPr id="47139" name="Έλλειψη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l-GR" dirty="0">
                <a:latin typeface="Arial" panose="020B0604020202020204" pitchFamily="34" charset="0"/>
              </a:endParaRPr>
            </a:p>
          </p:txBody>
        </p:sp>
        <p:sp>
          <p:nvSpPr>
            <p:cNvPr id="47140" name="Έλλειψη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l-GR" dirty="0">
                <a:latin typeface="Arial" panose="020B0604020202020204" pitchFamily="34" charset="0"/>
              </a:endParaRPr>
            </a:p>
          </p:txBody>
        </p:sp>
        <p:sp>
          <p:nvSpPr>
            <p:cNvPr id="47141" name="Έλλειψη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l-GR" dirty="0">
                <a:latin typeface="Arial" panose="020B0604020202020204" pitchFamily="34" charset="0"/>
              </a:endParaRPr>
            </a:p>
          </p:txBody>
        </p:sp>
        <p:sp>
          <p:nvSpPr>
            <p:cNvPr id="47142" name="Έλλειψη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l-GR" dirty="0">
                <a:latin typeface="Arial" panose="020B0604020202020204" pitchFamily="34" charset="0"/>
              </a:endParaRPr>
            </a:p>
          </p:txBody>
        </p:sp>
        <p:sp>
          <p:nvSpPr>
            <p:cNvPr id="47143" name="Έλλειψη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l-GR" dirty="0">
                <a:latin typeface="Arial" panose="020B0604020202020204" pitchFamily="34" charset="0"/>
              </a:endParaRPr>
            </a:p>
          </p:txBody>
        </p:sp>
      </p:grpSp>
      <p:sp>
        <p:nvSpPr>
          <p:cNvPr id="47144" name="Γραμμή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el-GR" dirty="0">
              <a:latin typeface="Arial" panose="020B0604020202020204" pitchFamily="34" charset="0"/>
            </a:endParaRPr>
          </a:p>
        </p:txBody>
      </p:sp>
      <p:sp>
        <p:nvSpPr>
          <p:cNvPr id="47107" name="Θέση τίτλου 1"/>
          <p:cNvSpPr>
            <a:spLocks noGrp="1" noChangeArrowheads="1"/>
          </p:cNvSpPr>
          <p:nvPr>
            <p:ph type="ctrTitle" hasCustomPrompt="1"/>
          </p:nvPr>
        </p:nvSpPr>
        <p:spPr>
          <a:xfrm>
            <a:off x="315913" y="466725"/>
            <a:ext cx="6781800" cy="2133600"/>
          </a:xfrm>
        </p:spPr>
        <p:txBody>
          <a:bodyPr rtlCol="0"/>
          <a:lstStyle>
            <a:lvl1pPr algn="r">
              <a:defRPr sz="4400">
                <a:latin typeface="Arial" panose="020B0604020202020204" pitchFamily="34" charset="0"/>
              </a:defRPr>
            </a:lvl1pPr>
          </a:lstStyle>
          <a:p>
            <a:pPr lvl="0" rtl="0"/>
            <a:r>
              <a:rPr lang="el-GR" noProof="0"/>
              <a:t>Κάντε κλικ για να επεξεργαστείτε το Στυλ κύριου τίτλου</a:t>
            </a:r>
            <a:endParaRPr lang="el-GR" noProof="0" dirty="0"/>
          </a:p>
        </p:txBody>
      </p:sp>
      <p:sp>
        <p:nvSpPr>
          <p:cNvPr id="47108" name="Θέση κειμένου 2"/>
          <p:cNvSpPr>
            <a:spLocks noGrp="1" noChangeArrowheads="1"/>
          </p:cNvSpPr>
          <p:nvPr>
            <p:ph type="subTitle" idx="1" hasCustomPrompt="1"/>
          </p:nvPr>
        </p:nvSpPr>
        <p:spPr>
          <a:xfrm>
            <a:off x="849313" y="3049588"/>
            <a:ext cx="6248400" cy="2362200"/>
          </a:xfrm>
        </p:spPr>
        <p:txBody>
          <a:bodyPr rtlCol="0"/>
          <a:lstStyle>
            <a:lvl1pPr marL="0" indent="0" algn="r">
              <a:buFontTx/>
              <a:buNone/>
              <a:defRPr sz="2900">
                <a:latin typeface="Arial" panose="020B0604020202020204" pitchFamily="34" charset="0"/>
              </a:defRPr>
            </a:lvl1pPr>
          </a:lstStyle>
          <a:p>
            <a:pPr lvl="0" rtl="0"/>
            <a:r>
              <a:rPr lang="el-GR" noProof="0"/>
              <a:t>Κάντε κλικ για να επεξεργαστείτε τον υπότιτλο του υποδείγματος</a:t>
            </a:r>
            <a:endParaRPr lang="el-GR" noProof="0" dirty="0"/>
          </a:p>
        </p:txBody>
      </p:sp>
      <p:sp>
        <p:nvSpPr>
          <p:cNvPr id="47109" name="Θέση ημερομηνίας 3"/>
          <p:cNvSpPr>
            <a:spLocks noGrp="1" noChangeArrowheads="1"/>
          </p:cNvSpPr>
          <p:nvPr>
            <p:ph type="dt" sz="half" idx="2"/>
          </p:nvPr>
        </p:nvSpPr>
        <p:spPr/>
        <p:txBody>
          <a:bodyPr rtlCol="0"/>
          <a:lstStyle>
            <a:lvl1pPr>
              <a:defRPr>
                <a:latin typeface="Arial" panose="020B0604020202020204" pitchFamily="34" charset="0"/>
              </a:defRPr>
            </a:lvl1pPr>
          </a:lstStyle>
          <a:p>
            <a:fld id="{89BF8F33-1FBA-46BA-AD00-E6C874D49E95}" type="datetime1">
              <a:rPr lang="el-GR" altLang="en-US" smtClean="0"/>
              <a:pPr/>
              <a:t>26/1/2023</a:t>
            </a:fld>
            <a:endParaRPr lang="el-GR" altLang="en-US" dirty="0"/>
          </a:p>
        </p:txBody>
      </p:sp>
      <p:sp>
        <p:nvSpPr>
          <p:cNvPr id="47110" name="Θέση υποσέλιδου 4"/>
          <p:cNvSpPr>
            <a:spLocks noGrp="1" noChangeArrowheads="1"/>
          </p:cNvSpPr>
          <p:nvPr>
            <p:ph type="ftr" sz="quarter" idx="3"/>
          </p:nvPr>
        </p:nvSpPr>
        <p:spPr/>
        <p:txBody>
          <a:bodyPr rtlCol="0"/>
          <a:lstStyle>
            <a:lvl1pPr>
              <a:defRPr>
                <a:latin typeface="Arial" panose="020B0604020202020204" pitchFamily="34" charset="0"/>
              </a:defRPr>
            </a:lvl1pPr>
          </a:lstStyle>
          <a:p>
            <a:r>
              <a:rPr lang="el-GR"/>
              <a:t>Προσθήκη υποσέλιδου</a:t>
            </a:r>
            <a:endParaRPr lang="el-GR" dirty="0"/>
          </a:p>
        </p:txBody>
      </p:sp>
      <p:sp>
        <p:nvSpPr>
          <p:cNvPr id="47111" name="Θέση αριθμού διαφάνειας 5"/>
          <p:cNvSpPr>
            <a:spLocks noGrp="1" noChangeArrowheads="1"/>
          </p:cNvSpPr>
          <p:nvPr>
            <p:ph type="sldNum" sz="quarter" idx="4"/>
          </p:nvPr>
        </p:nvSpPr>
        <p:spPr/>
        <p:txBody>
          <a:bodyPr rtlCol="0"/>
          <a:lstStyle>
            <a:lvl1pPr>
              <a:defRPr>
                <a:latin typeface="Arial" panose="020B0604020202020204" pitchFamily="34" charset="0"/>
              </a:defRPr>
            </a:lvl1pPr>
          </a:lstStyle>
          <a:p>
            <a:fld id="{E945280F-DE53-48B1-9FB9-96A39916642A}" type="slidenum">
              <a:rPr lang="el-GR" altLang="en-US" smtClean="0"/>
              <a:pPr/>
              <a:t>‹#›</a:t>
            </a:fld>
            <a:endParaRPr lang="el-GR"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Τίτλος 1"/>
          <p:cNvSpPr>
            <a:spLocks noGrp="1"/>
          </p:cNvSpPr>
          <p:nvPr>
            <p:ph type="title" hasCustomPrompt="1"/>
          </p:nvPr>
        </p:nvSpPr>
        <p:spPr/>
        <p:txBody>
          <a:bodyPr rtlCol="0"/>
          <a:lstStyle>
            <a:lvl1pPr>
              <a:defRPr>
                <a:latin typeface="Arial" panose="020B0604020202020204" pitchFamily="34" charset="0"/>
              </a:defRPr>
            </a:lvl1pPr>
          </a:lstStyle>
          <a:p>
            <a:pPr rtl="0"/>
            <a:r>
              <a:rPr lang="el-GR"/>
              <a:t>Κάντε κλικ για να επεξεργαστείτε το Στυλ κύριου τίτλου</a:t>
            </a:r>
            <a:endParaRPr lang="el-GR" dirty="0"/>
          </a:p>
        </p:txBody>
      </p:sp>
      <p:sp>
        <p:nvSpPr>
          <p:cNvPr id="3" name="Σύμβολο κράτησης θέσης κατακόρυφου κειμένου 2"/>
          <p:cNvSpPr>
            <a:spLocks noGrp="1"/>
          </p:cNvSpPr>
          <p:nvPr>
            <p:ph type="body" orient="vert" idx="1" hasCustomPrompt="1"/>
          </p:nvPr>
        </p:nvSpPr>
        <p:spPr/>
        <p:txBody>
          <a:bodyPr vert="eaVert" rtlCol="0"/>
          <a:lstStyle>
            <a:lvl1pPr marL="45720" indent="0">
              <a:buFontTx/>
              <a:buNone/>
              <a:defRPr>
                <a:latin typeface="Arial" panose="020B0604020202020204" pitchFamily="34" charset="0"/>
              </a:defRPr>
            </a:lvl1pPr>
            <a:lvl2pPr>
              <a:defRPr>
                <a:latin typeface="Arial" panose="020B0604020202020204" pitchFamily="34" charset="0"/>
              </a:defRPr>
            </a:lvl2pPr>
            <a:lvl3pPr>
              <a:defRPr>
                <a:latin typeface="Arial" panose="020B0604020202020204" pitchFamily="34" charset="0"/>
              </a:defRPr>
            </a:lvl3pPr>
            <a:lvl4pPr>
              <a:defRPr>
                <a:latin typeface="Arial" panose="020B0604020202020204" pitchFamily="34" charset="0"/>
              </a:defRPr>
            </a:lvl4pPr>
            <a:lvl5pPr>
              <a:defRPr>
                <a:latin typeface="Arial" panose="020B0604020202020204" pitchFamily="34" charset="0"/>
              </a:defRPr>
            </a:lvl5pPr>
          </a:lstStyle>
          <a:p>
            <a:pPr lvl="0" rtl="0"/>
            <a:r>
              <a:rPr lang="el-GR"/>
              <a:t>Κάντε κλικ, για να επεξεργαστείτε τα Στυλ υποδείγματος κειμένου</a:t>
            </a:r>
          </a:p>
          <a:p>
            <a:pPr lvl="1" rtl="0"/>
            <a:r>
              <a:rPr lang="el-GR"/>
              <a:t>Δεύτερου επιπέδου</a:t>
            </a:r>
          </a:p>
          <a:p>
            <a:pPr lvl="2" rtl="0"/>
            <a:r>
              <a:rPr lang="el-GR"/>
              <a:t>Τρίτου επιπέδου</a:t>
            </a:r>
          </a:p>
          <a:p>
            <a:pPr lvl="3" rtl="0"/>
            <a:r>
              <a:rPr lang="el-GR"/>
              <a:t>Τέταρτου επιπέδου</a:t>
            </a:r>
          </a:p>
          <a:p>
            <a:pPr lvl="4" rtl="0"/>
            <a:r>
              <a:rPr lang="el-GR"/>
              <a:t>Πέμπτου επιπέδου</a:t>
            </a:r>
            <a:endParaRPr lang="el-GR" dirty="0"/>
          </a:p>
        </p:txBody>
      </p:sp>
      <p:sp>
        <p:nvSpPr>
          <p:cNvPr id="4" name="Θέση ημερομηνίας 3"/>
          <p:cNvSpPr>
            <a:spLocks noGrp="1"/>
          </p:cNvSpPr>
          <p:nvPr>
            <p:ph type="dt" sz="half" idx="10"/>
          </p:nvPr>
        </p:nvSpPr>
        <p:spPr/>
        <p:txBody>
          <a:bodyPr rtlCol="0"/>
          <a:lstStyle>
            <a:lvl1pPr>
              <a:defRPr>
                <a:latin typeface="Arial" panose="020B0604020202020204" pitchFamily="34" charset="0"/>
              </a:defRPr>
            </a:lvl1pPr>
          </a:lstStyle>
          <a:p>
            <a:fld id="{077A60F4-DC33-4A5F-B04A-6E5FE6D9B149}" type="datetime1">
              <a:rPr lang="el-GR" altLang="en-US" smtClean="0"/>
              <a:pPr/>
              <a:t>26/1/2023</a:t>
            </a:fld>
            <a:endParaRPr lang="el-GR" altLang="en-US" dirty="0"/>
          </a:p>
        </p:txBody>
      </p:sp>
      <p:sp>
        <p:nvSpPr>
          <p:cNvPr id="5" name="Θέση υποσέλιδου 4"/>
          <p:cNvSpPr>
            <a:spLocks noGrp="1"/>
          </p:cNvSpPr>
          <p:nvPr>
            <p:ph type="ftr" sz="quarter" idx="11"/>
          </p:nvPr>
        </p:nvSpPr>
        <p:spPr/>
        <p:txBody>
          <a:bodyPr rtlCol="0"/>
          <a:lstStyle>
            <a:lvl1pPr>
              <a:defRPr>
                <a:latin typeface="Arial" panose="020B0604020202020204" pitchFamily="34" charset="0"/>
              </a:defRPr>
            </a:lvl1pPr>
          </a:lstStyle>
          <a:p>
            <a:r>
              <a:rPr lang="el-GR"/>
              <a:t>Προσθήκη υποσέλιδου</a:t>
            </a:r>
            <a:endParaRPr lang="el-GR" dirty="0"/>
          </a:p>
        </p:txBody>
      </p:sp>
      <p:sp>
        <p:nvSpPr>
          <p:cNvPr id="6" name="Θέση αριθμού διαφάνειας 5"/>
          <p:cNvSpPr>
            <a:spLocks noGrp="1"/>
          </p:cNvSpPr>
          <p:nvPr>
            <p:ph type="sldNum" sz="quarter" idx="12"/>
          </p:nvPr>
        </p:nvSpPr>
        <p:spPr/>
        <p:txBody>
          <a:bodyPr rtlCol="0"/>
          <a:lstStyle>
            <a:lvl1pPr>
              <a:defRPr>
                <a:latin typeface="Arial" panose="020B0604020202020204" pitchFamily="34" charset="0"/>
              </a:defRPr>
            </a:lvl1pPr>
          </a:lstStyle>
          <a:p>
            <a:fld id="{872E90EB-6CA4-453F-8712-C339590DE034}" type="slidenum">
              <a:rPr lang="el-GR" altLang="en-US" smtClean="0"/>
              <a:pPr/>
              <a:t>‹#›</a:t>
            </a:fld>
            <a:endParaRPr lang="el-GR" altLang="en-US" dirty="0"/>
          </a:p>
        </p:txBody>
      </p:sp>
    </p:spTree>
    <p:extLst>
      <p:ext uri="{BB962C8B-B14F-4D97-AF65-F5344CB8AC3E}">
        <p14:creationId xmlns:p14="http://schemas.microsoft.com/office/powerpoint/2010/main" val="4113127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Κατακόρυφος τίτλος 1"/>
          <p:cNvSpPr>
            <a:spLocks noGrp="1"/>
          </p:cNvSpPr>
          <p:nvPr>
            <p:ph type="title" orient="vert" hasCustomPrompt="1"/>
          </p:nvPr>
        </p:nvSpPr>
        <p:spPr>
          <a:xfrm>
            <a:off x="6457950" y="228600"/>
            <a:ext cx="2076450" cy="5707063"/>
          </a:xfrm>
        </p:spPr>
        <p:txBody>
          <a:bodyPr vert="eaVert" rtlCol="0"/>
          <a:lstStyle>
            <a:lvl1pPr>
              <a:defRPr>
                <a:latin typeface="Arial" panose="020B0604020202020204" pitchFamily="34" charset="0"/>
              </a:defRPr>
            </a:lvl1pPr>
          </a:lstStyle>
          <a:p>
            <a:pPr rtl="0"/>
            <a:r>
              <a:rPr lang="el-GR"/>
              <a:t>Κάντε κλικ για να επεξεργαστείτε το Στυλ κύριου τίτλου</a:t>
            </a:r>
            <a:endParaRPr lang="el-GR" dirty="0"/>
          </a:p>
        </p:txBody>
      </p:sp>
      <p:sp>
        <p:nvSpPr>
          <p:cNvPr id="3" name="Σύμβολο κράτησης θέσης κατακόρυφου κειμένου 2"/>
          <p:cNvSpPr>
            <a:spLocks noGrp="1"/>
          </p:cNvSpPr>
          <p:nvPr>
            <p:ph type="body" orient="vert" idx="1" hasCustomPrompt="1"/>
          </p:nvPr>
        </p:nvSpPr>
        <p:spPr>
          <a:xfrm>
            <a:off x="228600" y="228600"/>
            <a:ext cx="6076950" cy="5707063"/>
          </a:xfrm>
        </p:spPr>
        <p:txBody>
          <a:bodyPr vert="eaVert" rtlCol="0"/>
          <a:lstStyle>
            <a:lvl1pPr marL="45720" indent="0">
              <a:buFontTx/>
              <a:buNone/>
              <a:defRPr>
                <a:latin typeface="Arial" panose="020B0604020202020204" pitchFamily="34" charset="0"/>
              </a:defRPr>
            </a:lvl1pPr>
            <a:lvl2pPr>
              <a:defRPr>
                <a:latin typeface="Arial" panose="020B0604020202020204" pitchFamily="34" charset="0"/>
              </a:defRPr>
            </a:lvl2pPr>
            <a:lvl3pPr>
              <a:defRPr>
                <a:latin typeface="Arial" panose="020B0604020202020204" pitchFamily="34" charset="0"/>
              </a:defRPr>
            </a:lvl3pPr>
            <a:lvl4pPr>
              <a:defRPr>
                <a:latin typeface="Arial" panose="020B0604020202020204" pitchFamily="34" charset="0"/>
              </a:defRPr>
            </a:lvl4pPr>
            <a:lvl5pPr>
              <a:defRPr>
                <a:latin typeface="Arial" panose="020B0604020202020204" pitchFamily="34" charset="0"/>
              </a:defRPr>
            </a:lvl5pPr>
          </a:lstStyle>
          <a:p>
            <a:pPr lvl="0" rtl="0"/>
            <a:r>
              <a:rPr lang="el-GR"/>
              <a:t>Κάντε κλικ, για να επεξεργαστείτε τα Στυλ υποδείγματος κειμένου</a:t>
            </a:r>
          </a:p>
          <a:p>
            <a:pPr lvl="1" rtl="0"/>
            <a:r>
              <a:rPr lang="el-GR"/>
              <a:t>Δεύτερου επιπέδου</a:t>
            </a:r>
          </a:p>
          <a:p>
            <a:pPr lvl="2" rtl="0"/>
            <a:r>
              <a:rPr lang="el-GR"/>
              <a:t>Τρίτου επιπέδου</a:t>
            </a:r>
          </a:p>
          <a:p>
            <a:pPr lvl="3" rtl="0"/>
            <a:r>
              <a:rPr lang="el-GR"/>
              <a:t>Τέταρτου επιπέδου</a:t>
            </a:r>
          </a:p>
          <a:p>
            <a:pPr lvl="4" rtl="0"/>
            <a:r>
              <a:rPr lang="el-GR"/>
              <a:t>Πέμπτου επιπέδου</a:t>
            </a:r>
            <a:endParaRPr lang="el-GR" dirty="0"/>
          </a:p>
        </p:txBody>
      </p:sp>
      <p:sp>
        <p:nvSpPr>
          <p:cNvPr id="4" name="Θέση ημερομηνίας 3"/>
          <p:cNvSpPr>
            <a:spLocks noGrp="1"/>
          </p:cNvSpPr>
          <p:nvPr>
            <p:ph type="dt" sz="half" idx="10"/>
          </p:nvPr>
        </p:nvSpPr>
        <p:spPr/>
        <p:txBody>
          <a:bodyPr rtlCol="0"/>
          <a:lstStyle>
            <a:lvl1pPr>
              <a:defRPr>
                <a:latin typeface="Arial" panose="020B0604020202020204" pitchFamily="34" charset="0"/>
              </a:defRPr>
            </a:lvl1pPr>
          </a:lstStyle>
          <a:p>
            <a:fld id="{843623DA-7B58-45F4-9779-145E16938AE5}" type="datetime1">
              <a:rPr lang="el-GR" altLang="en-US" smtClean="0"/>
              <a:pPr/>
              <a:t>26/1/2023</a:t>
            </a:fld>
            <a:endParaRPr lang="el-GR" altLang="en-US" dirty="0"/>
          </a:p>
        </p:txBody>
      </p:sp>
      <p:sp>
        <p:nvSpPr>
          <p:cNvPr id="5" name="Θέση υποσέλιδου 4"/>
          <p:cNvSpPr>
            <a:spLocks noGrp="1"/>
          </p:cNvSpPr>
          <p:nvPr>
            <p:ph type="ftr" sz="quarter" idx="11"/>
          </p:nvPr>
        </p:nvSpPr>
        <p:spPr/>
        <p:txBody>
          <a:bodyPr rtlCol="0"/>
          <a:lstStyle>
            <a:lvl1pPr>
              <a:defRPr>
                <a:latin typeface="Arial" panose="020B0604020202020204" pitchFamily="34" charset="0"/>
              </a:defRPr>
            </a:lvl1pPr>
          </a:lstStyle>
          <a:p>
            <a:r>
              <a:rPr lang="el-GR"/>
              <a:t>Προσθήκη υποσέλιδου</a:t>
            </a:r>
            <a:endParaRPr lang="el-GR" dirty="0"/>
          </a:p>
        </p:txBody>
      </p:sp>
      <p:sp>
        <p:nvSpPr>
          <p:cNvPr id="6" name="Θέση αριθμού διαφάνειας 5"/>
          <p:cNvSpPr>
            <a:spLocks noGrp="1"/>
          </p:cNvSpPr>
          <p:nvPr>
            <p:ph type="sldNum" sz="quarter" idx="12"/>
          </p:nvPr>
        </p:nvSpPr>
        <p:spPr/>
        <p:txBody>
          <a:bodyPr rtlCol="0"/>
          <a:lstStyle>
            <a:lvl1pPr>
              <a:defRPr>
                <a:latin typeface="Arial" panose="020B0604020202020204" pitchFamily="34" charset="0"/>
              </a:defRPr>
            </a:lvl1pPr>
          </a:lstStyle>
          <a:p>
            <a:fld id="{26D251BA-4196-46F7-BF5E-DE37F6712AD1}" type="slidenum">
              <a:rPr lang="el-GR" altLang="en-US" smtClean="0"/>
              <a:pPr/>
              <a:t>‹#›</a:t>
            </a:fld>
            <a:endParaRPr lang="el-GR" altLang="en-US" dirty="0"/>
          </a:p>
        </p:txBody>
      </p:sp>
    </p:spTree>
    <p:extLst>
      <p:ext uri="{BB962C8B-B14F-4D97-AF65-F5344CB8AC3E}">
        <p14:creationId xmlns:p14="http://schemas.microsoft.com/office/powerpoint/2010/main" val="325170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p:cNvSpPr>
            <a:spLocks noGrp="1"/>
          </p:cNvSpPr>
          <p:nvPr>
            <p:ph type="title" hasCustomPrompt="1"/>
          </p:nvPr>
        </p:nvSpPr>
        <p:spPr/>
        <p:txBody>
          <a:bodyPr rtlCol="0"/>
          <a:lstStyle>
            <a:lvl1pPr>
              <a:defRPr>
                <a:latin typeface="Arial" panose="020B0604020202020204" pitchFamily="34" charset="0"/>
              </a:defRPr>
            </a:lvl1pPr>
          </a:lstStyle>
          <a:p>
            <a:pPr rtl="0"/>
            <a:r>
              <a:rPr lang="el-GR"/>
              <a:t>Κάντε κλικ για να επεξεργαστείτε το Στυλ κύριου τίτλου</a:t>
            </a:r>
            <a:endParaRPr lang="el-GR" dirty="0"/>
          </a:p>
        </p:txBody>
      </p:sp>
      <p:sp>
        <p:nvSpPr>
          <p:cNvPr id="3" name="Θέση περιεχομένου 2"/>
          <p:cNvSpPr>
            <a:spLocks noGrp="1"/>
          </p:cNvSpPr>
          <p:nvPr>
            <p:ph idx="1" hasCustomPrompt="1"/>
          </p:nvPr>
        </p:nvSpPr>
        <p:spPr/>
        <p:txBody>
          <a:bodyPr rtlCol="0"/>
          <a:lstStyle>
            <a:lvl1pPr marL="45720" indent="0">
              <a:buFontTx/>
              <a:buNone/>
              <a:defRPr>
                <a:latin typeface="Arial" panose="020B0604020202020204" pitchFamily="34" charset="0"/>
              </a:defRPr>
            </a:lvl1pPr>
            <a:lvl2pPr>
              <a:defRPr>
                <a:latin typeface="Arial" panose="020B0604020202020204" pitchFamily="34" charset="0"/>
              </a:defRPr>
            </a:lvl2pPr>
            <a:lvl3pPr>
              <a:defRPr>
                <a:latin typeface="Arial" panose="020B0604020202020204" pitchFamily="34" charset="0"/>
              </a:defRPr>
            </a:lvl3pPr>
            <a:lvl4pPr>
              <a:defRPr>
                <a:latin typeface="Arial" panose="020B0604020202020204" pitchFamily="34" charset="0"/>
              </a:defRPr>
            </a:lvl4pPr>
            <a:lvl5pPr>
              <a:defRPr>
                <a:latin typeface="Arial" panose="020B0604020202020204" pitchFamily="34" charset="0"/>
              </a:defRPr>
            </a:lvl5pPr>
          </a:lstStyle>
          <a:p>
            <a:pPr lvl="0" rtl="0"/>
            <a:r>
              <a:rPr lang="el-GR"/>
              <a:t>Κάντε κλικ, για να επεξεργαστείτε τα Στυλ υποδείγματος κειμένου</a:t>
            </a:r>
          </a:p>
          <a:p>
            <a:pPr lvl="1" rtl="0"/>
            <a:r>
              <a:rPr lang="el-GR"/>
              <a:t>Δεύτερου επιπέδου</a:t>
            </a:r>
          </a:p>
          <a:p>
            <a:pPr lvl="2" rtl="0"/>
            <a:r>
              <a:rPr lang="el-GR"/>
              <a:t>Τρίτου επιπέδου</a:t>
            </a:r>
          </a:p>
          <a:p>
            <a:pPr lvl="3" rtl="0"/>
            <a:r>
              <a:rPr lang="el-GR"/>
              <a:t>Τέταρτου επιπέδου</a:t>
            </a:r>
          </a:p>
          <a:p>
            <a:pPr lvl="4" rtl="0"/>
            <a:r>
              <a:rPr lang="el-GR"/>
              <a:t>Πέμπτου επιπέδου</a:t>
            </a:r>
            <a:endParaRPr lang="el-GR" dirty="0"/>
          </a:p>
        </p:txBody>
      </p:sp>
      <p:sp>
        <p:nvSpPr>
          <p:cNvPr id="4" name="Θέση ημερομηνίας 3"/>
          <p:cNvSpPr>
            <a:spLocks noGrp="1"/>
          </p:cNvSpPr>
          <p:nvPr>
            <p:ph type="dt" sz="half" idx="10"/>
          </p:nvPr>
        </p:nvSpPr>
        <p:spPr/>
        <p:txBody>
          <a:bodyPr rtlCol="0"/>
          <a:lstStyle>
            <a:lvl1pPr>
              <a:defRPr>
                <a:latin typeface="Arial" panose="020B0604020202020204" pitchFamily="34" charset="0"/>
              </a:defRPr>
            </a:lvl1pPr>
          </a:lstStyle>
          <a:p>
            <a:fld id="{357FDE08-C7F4-4CD6-9CE4-E39FFD0E3D19}" type="datetime1">
              <a:rPr lang="el-GR" altLang="en-US" smtClean="0"/>
              <a:pPr/>
              <a:t>26/1/2023</a:t>
            </a:fld>
            <a:endParaRPr lang="el-GR" altLang="en-US" dirty="0"/>
          </a:p>
        </p:txBody>
      </p:sp>
      <p:sp>
        <p:nvSpPr>
          <p:cNvPr id="5" name="Θέση υποσέλιδου 4"/>
          <p:cNvSpPr>
            <a:spLocks noGrp="1"/>
          </p:cNvSpPr>
          <p:nvPr>
            <p:ph type="ftr" sz="quarter" idx="11"/>
          </p:nvPr>
        </p:nvSpPr>
        <p:spPr/>
        <p:txBody>
          <a:bodyPr rtlCol="0"/>
          <a:lstStyle>
            <a:lvl1pPr>
              <a:defRPr>
                <a:latin typeface="Arial" panose="020B0604020202020204" pitchFamily="34" charset="0"/>
              </a:defRPr>
            </a:lvl1pPr>
          </a:lstStyle>
          <a:p>
            <a:r>
              <a:rPr lang="el-GR"/>
              <a:t>Προσθήκη υποσέλιδου</a:t>
            </a:r>
            <a:endParaRPr lang="el-GR" dirty="0"/>
          </a:p>
        </p:txBody>
      </p:sp>
      <p:sp>
        <p:nvSpPr>
          <p:cNvPr id="6" name="Θέση αριθμού διαφάνειας 5"/>
          <p:cNvSpPr>
            <a:spLocks noGrp="1"/>
          </p:cNvSpPr>
          <p:nvPr>
            <p:ph type="sldNum" sz="quarter" idx="12"/>
          </p:nvPr>
        </p:nvSpPr>
        <p:spPr/>
        <p:txBody>
          <a:bodyPr rtlCol="0"/>
          <a:lstStyle>
            <a:lvl1pPr>
              <a:defRPr>
                <a:latin typeface="Arial" panose="020B0604020202020204" pitchFamily="34" charset="0"/>
              </a:defRPr>
            </a:lvl1pPr>
          </a:lstStyle>
          <a:p>
            <a:fld id="{71C6F290-D301-4864-9490-340EF11588D9}" type="slidenum">
              <a:rPr lang="el-GR" altLang="en-US" smtClean="0"/>
              <a:pPr/>
              <a:t>‹#›</a:t>
            </a:fld>
            <a:endParaRPr lang="el-GR" altLang="en-US" dirty="0"/>
          </a:p>
        </p:txBody>
      </p:sp>
    </p:spTree>
    <p:extLst>
      <p:ext uri="{BB962C8B-B14F-4D97-AF65-F5344CB8AC3E}">
        <p14:creationId xmlns:p14="http://schemas.microsoft.com/office/powerpoint/2010/main" val="3036072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p:cNvSpPr>
            <a:spLocks noGrp="1"/>
          </p:cNvSpPr>
          <p:nvPr>
            <p:ph type="title" hasCustomPrompt="1"/>
          </p:nvPr>
        </p:nvSpPr>
        <p:spPr>
          <a:xfrm>
            <a:off x="722313" y="4406900"/>
            <a:ext cx="7772400" cy="1362075"/>
          </a:xfrm>
        </p:spPr>
        <p:txBody>
          <a:bodyPr rtlCol="0" anchor="t"/>
          <a:lstStyle>
            <a:lvl1pPr algn="l">
              <a:defRPr sz="4000" b="1" cap="all">
                <a:latin typeface="Arial" panose="020B0604020202020204" pitchFamily="34" charset="0"/>
              </a:defRPr>
            </a:lvl1pPr>
          </a:lstStyle>
          <a:p>
            <a:pPr rtl="0"/>
            <a:r>
              <a:rPr lang="el-GR"/>
              <a:t>Κάντε κλικ για να επεξεργαστείτε το Στυλ κύριου τίτλου</a:t>
            </a:r>
            <a:endParaRPr lang="el-GR" dirty="0"/>
          </a:p>
        </p:txBody>
      </p:sp>
      <p:sp>
        <p:nvSpPr>
          <p:cNvPr id="3" name="Θέση κειμένου 2"/>
          <p:cNvSpPr>
            <a:spLocks noGrp="1"/>
          </p:cNvSpPr>
          <p:nvPr>
            <p:ph type="body" idx="1" hasCustomPrompt="1"/>
          </p:nvPr>
        </p:nvSpPr>
        <p:spPr>
          <a:xfrm>
            <a:off x="722313" y="2906713"/>
            <a:ext cx="7772400" cy="1500187"/>
          </a:xfrm>
        </p:spPr>
        <p:txBody>
          <a:bodyPr rtlCol="0" anchor="b"/>
          <a:lstStyle>
            <a:lvl1pPr marL="0" indent="0">
              <a:buNone/>
              <a:defRPr sz="2000">
                <a:latin typeface="Arial" panose="020B0604020202020204"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rtl="0"/>
            <a:r>
              <a:rPr lang="el-GR"/>
              <a:t>Κάντε κλικ, για να επεξεργαστείτε τα Στυλ υποδείγματος κειμένου</a:t>
            </a:r>
            <a:endParaRPr lang="el-GR" dirty="0"/>
          </a:p>
        </p:txBody>
      </p:sp>
      <p:sp>
        <p:nvSpPr>
          <p:cNvPr id="4" name="Θέση ημερομηνίας 3"/>
          <p:cNvSpPr>
            <a:spLocks noGrp="1"/>
          </p:cNvSpPr>
          <p:nvPr>
            <p:ph type="dt" sz="half" idx="10"/>
          </p:nvPr>
        </p:nvSpPr>
        <p:spPr/>
        <p:txBody>
          <a:bodyPr rtlCol="0"/>
          <a:lstStyle>
            <a:lvl1pPr>
              <a:defRPr>
                <a:latin typeface="Arial" panose="020B0604020202020204" pitchFamily="34" charset="0"/>
              </a:defRPr>
            </a:lvl1pPr>
          </a:lstStyle>
          <a:p>
            <a:fld id="{5B638739-1554-4FC4-95B7-3F60183D9FDA}" type="datetime1">
              <a:rPr lang="el-GR" altLang="en-US" smtClean="0"/>
              <a:pPr/>
              <a:t>26/1/2023</a:t>
            </a:fld>
            <a:endParaRPr lang="el-GR" altLang="en-US" dirty="0"/>
          </a:p>
        </p:txBody>
      </p:sp>
      <p:sp>
        <p:nvSpPr>
          <p:cNvPr id="5" name="Θέση υποσέλιδου 4"/>
          <p:cNvSpPr>
            <a:spLocks noGrp="1"/>
          </p:cNvSpPr>
          <p:nvPr>
            <p:ph type="ftr" sz="quarter" idx="11"/>
          </p:nvPr>
        </p:nvSpPr>
        <p:spPr/>
        <p:txBody>
          <a:bodyPr rtlCol="0"/>
          <a:lstStyle>
            <a:lvl1pPr>
              <a:defRPr>
                <a:latin typeface="Arial" panose="020B0604020202020204" pitchFamily="34" charset="0"/>
              </a:defRPr>
            </a:lvl1pPr>
          </a:lstStyle>
          <a:p>
            <a:r>
              <a:rPr lang="el-GR"/>
              <a:t>Προσθήκη υποσέλιδου</a:t>
            </a:r>
            <a:endParaRPr lang="el-GR" dirty="0"/>
          </a:p>
        </p:txBody>
      </p:sp>
      <p:sp>
        <p:nvSpPr>
          <p:cNvPr id="6" name="Θέση αριθμού διαφάνειας 5"/>
          <p:cNvSpPr>
            <a:spLocks noGrp="1"/>
          </p:cNvSpPr>
          <p:nvPr>
            <p:ph type="sldNum" sz="quarter" idx="12"/>
          </p:nvPr>
        </p:nvSpPr>
        <p:spPr/>
        <p:txBody>
          <a:bodyPr rtlCol="0"/>
          <a:lstStyle>
            <a:lvl1pPr>
              <a:defRPr>
                <a:latin typeface="Arial" panose="020B0604020202020204" pitchFamily="34" charset="0"/>
              </a:defRPr>
            </a:lvl1pPr>
          </a:lstStyle>
          <a:p>
            <a:fld id="{D0208CE1-DD55-4A43-A479-EF83A2DC3985}" type="slidenum">
              <a:rPr lang="el-GR" altLang="en-US" smtClean="0"/>
              <a:pPr/>
              <a:t>‹#›</a:t>
            </a:fld>
            <a:endParaRPr lang="el-GR" altLang="en-US" dirty="0"/>
          </a:p>
        </p:txBody>
      </p:sp>
    </p:spTree>
    <p:extLst>
      <p:ext uri="{BB962C8B-B14F-4D97-AF65-F5344CB8AC3E}">
        <p14:creationId xmlns:p14="http://schemas.microsoft.com/office/powerpoint/2010/main" val="1621975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p:cNvSpPr>
            <a:spLocks noGrp="1"/>
          </p:cNvSpPr>
          <p:nvPr>
            <p:ph type="title" hasCustomPrompt="1"/>
          </p:nvPr>
        </p:nvSpPr>
        <p:spPr/>
        <p:txBody>
          <a:bodyPr rtlCol="0"/>
          <a:lstStyle>
            <a:lvl1pPr>
              <a:defRPr>
                <a:latin typeface="Arial" panose="020B0604020202020204" pitchFamily="34" charset="0"/>
              </a:defRPr>
            </a:lvl1pPr>
          </a:lstStyle>
          <a:p>
            <a:pPr rtl="0"/>
            <a:r>
              <a:rPr lang="el-GR"/>
              <a:t>Κάντε κλικ για να επεξεργαστείτε το Στυλ κύριου τίτλου</a:t>
            </a:r>
            <a:endParaRPr lang="el-GR" dirty="0"/>
          </a:p>
        </p:txBody>
      </p:sp>
      <p:sp>
        <p:nvSpPr>
          <p:cNvPr id="3" name="Θέση περιεχομένου 2"/>
          <p:cNvSpPr>
            <a:spLocks noGrp="1"/>
          </p:cNvSpPr>
          <p:nvPr>
            <p:ph sz="half" idx="1" hasCustomPrompt="1"/>
          </p:nvPr>
        </p:nvSpPr>
        <p:spPr>
          <a:xfrm>
            <a:off x="1143000" y="1524000"/>
            <a:ext cx="3619500" cy="4411663"/>
          </a:xfrm>
        </p:spPr>
        <p:txBody>
          <a:bodyPr rtlCol="0"/>
          <a:lstStyle>
            <a:lvl1pPr marL="45720" indent="0">
              <a:buFontTx/>
              <a:buNone/>
              <a:defRPr sz="2800">
                <a:latin typeface="Arial" panose="020B0604020202020204" pitchFamily="34" charset="0"/>
              </a:defRPr>
            </a:lvl1pPr>
            <a:lvl2pPr>
              <a:defRPr sz="2400">
                <a:latin typeface="Arial" panose="020B0604020202020204" pitchFamily="34" charset="0"/>
              </a:defRPr>
            </a:lvl2pPr>
            <a:lvl3pPr>
              <a:defRPr sz="2000">
                <a:latin typeface="Arial" panose="020B0604020202020204" pitchFamily="34" charset="0"/>
              </a:defRPr>
            </a:lvl3pPr>
            <a:lvl4pPr>
              <a:defRPr sz="1800">
                <a:latin typeface="Arial" panose="020B0604020202020204" pitchFamily="34" charset="0"/>
              </a:defRPr>
            </a:lvl4pPr>
            <a:lvl5pPr>
              <a:defRPr sz="1800">
                <a:latin typeface="Arial" panose="020B0604020202020204" pitchFamily="34" charset="0"/>
              </a:defRPr>
            </a:lvl5pPr>
            <a:lvl6pPr>
              <a:defRPr sz="1800"/>
            </a:lvl6pPr>
            <a:lvl7pPr>
              <a:defRPr sz="1800"/>
            </a:lvl7pPr>
            <a:lvl8pPr>
              <a:defRPr sz="1800"/>
            </a:lvl8pPr>
            <a:lvl9pPr>
              <a:defRPr sz="1800"/>
            </a:lvl9pPr>
          </a:lstStyle>
          <a:p>
            <a:pPr lvl="0" rtl="0"/>
            <a:r>
              <a:rPr lang="el-GR"/>
              <a:t>Κάντε κλικ, για να επεξεργαστείτε τα Στυλ υποδείγματος κειμένου</a:t>
            </a:r>
          </a:p>
          <a:p>
            <a:pPr lvl="1" rtl="0"/>
            <a:r>
              <a:rPr lang="el-GR"/>
              <a:t>Δεύτερου επιπέδου</a:t>
            </a:r>
          </a:p>
          <a:p>
            <a:pPr lvl="2" rtl="0"/>
            <a:r>
              <a:rPr lang="el-GR"/>
              <a:t>Τρίτου επιπέδου</a:t>
            </a:r>
          </a:p>
          <a:p>
            <a:pPr lvl="3" rtl="0"/>
            <a:r>
              <a:rPr lang="el-GR"/>
              <a:t>Τέταρτου επιπέδου</a:t>
            </a:r>
          </a:p>
          <a:p>
            <a:pPr lvl="4" rtl="0"/>
            <a:r>
              <a:rPr lang="el-GR"/>
              <a:t>Πέμπτου επιπέδου</a:t>
            </a:r>
            <a:endParaRPr lang="el-GR" dirty="0"/>
          </a:p>
        </p:txBody>
      </p:sp>
      <p:sp>
        <p:nvSpPr>
          <p:cNvPr id="4" name="Θέση περιεχομένου 3"/>
          <p:cNvSpPr>
            <a:spLocks noGrp="1"/>
          </p:cNvSpPr>
          <p:nvPr>
            <p:ph sz="half" idx="2" hasCustomPrompt="1"/>
          </p:nvPr>
        </p:nvSpPr>
        <p:spPr>
          <a:xfrm>
            <a:off x="4914900" y="1524000"/>
            <a:ext cx="3619500" cy="4411663"/>
          </a:xfrm>
        </p:spPr>
        <p:txBody>
          <a:bodyPr rtlCol="0"/>
          <a:lstStyle>
            <a:lvl1pPr marL="45720" indent="0">
              <a:buFontTx/>
              <a:buNone/>
              <a:defRPr sz="2800">
                <a:latin typeface="Arial" panose="020B0604020202020204" pitchFamily="34" charset="0"/>
              </a:defRPr>
            </a:lvl1pPr>
            <a:lvl2pPr>
              <a:defRPr sz="2400">
                <a:latin typeface="Arial" panose="020B0604020202020204" pitchFamily="34" charset="0"/>
              </a:defRPr>
            </a:lvl2pPr>
            <a:lvl3pPr>
              <a:defRPr sz="2000">
                <a:latin typeface="Arial" panose="020B0604020202020204" pitchFamily="34" charset="0"/>
              </a:defRPr>
            </a:lvl3pPr>
            <a:lvl4pPr>
              <a:defRPr sz="1800">
                <a:latin typeface="Arial" panose="020B0604020202020204" pitchFamily="34" charset="0"/>
              </a:defRPr>
            </a:lvl4pPr>
            <a:lvl5pPr>
              <a:defRPr sz="1800">
                <a:latin typeface="Arial" panose="020B0604020202020204" pitchFamily="34" charset="0"/>
              </a:defRPr>
            </a:lvl5pPr>
            <a:lvl6pPr>
              <a:defRPr sz="1800"/>
            </a:lvl6pPr>
            <a:lvl7pPr>
              <a:defRPr sz="1800"/>
            </a:lvl7pPr>
            <a:lvl8pPr>
              <a:defRPr sz="1800"/>
            </a:lvl8pPr>
            <a:lvl9pPr>
              <a:defRPr sz="1800"/>
            </a:lvl9pPr>
          </a:lstStyle>
          <a:p>
            <a:pPr lvl="0" rtl="0"/>
            <a:r>
              <a:rPr lang="el-GR"/>
              <a:t>Κάντε κλικ, για να επεξεργαστείτε τα Στυλ υποδείγματος κειμένου</a:t>
            </a:r>
          </a:p>
          <a:p>
            <a:pPr lvl="1" rtl="0"/>
            <a:r>
              <a:rPr lang="el-GR"/>
              <a:t>Δεύτερου επιπέδου</a:t>
            </a:r>
          </a:p>
          <a:p>
            <a:pPr lvl="2" rtl="0"/>
            <a:r>
              <a:rPr lang="el-GR"/>
              <a:t>Τρίτου επιπέδου</a:t>
            </a:r>
          </a:p>
          <a:p>
            <a:pPr lvl="3" rtl="0"/>
            <a:r>
              <a:rPr lang="el-GR"/>
              <a:t>Τέταρτου επιπέδου</a:t>
            </a:r>
          </a:p>
          <a:p>
            <a:pPr lvl="4" rtl="0"/>
            <a:r>
              <a:rPr lang="el-GR"/>
              <a:t>Πέμπτου επιπέδου</a:t>
            </a:r>
            <a:endParaRPr lang="el-GR" dirty="0"/>
          </a:p>
        </p:txBody>
      </p:sp>
      <p:sp>
        <p:nvSpPr>
          <p:cNvPr id="5" name="Θέση ημερομηνίας 4"/>
          <p:cNvSpPr>
            <a:spLocks noGrp="1"/>
          </p:cNvSpPr>
          <p:nvPr>
            <p:ph type="dt" sz="half" idx="10"/>
          </p:nvPr>
        </p:nvSpPr>
        <p:spPr/>
        <p:txBody>
          <a:bodyPr rtlCol="0"/>
          <a:lstStyle>
            <a:lvl1pPr>
              <a:defRPr>
                <a:latin typeface="Arial" panose="020B0604020202020204" pitchFamily="34" charset="0"/>
              </a:defRPr>
            </a:lvl1pPr>
          </a:lstStyle>
          <a:p>
            <a:fld id="{9868D204-6328-4D7A-B6C6-E6E0A9A2599E}" type="datetime1">
              <a:rPr lang="el-GR" altLang="en-US" smtClean="0"/>
              <a:pPr/>
              <a:t>26/1/2023</a:t>
            </a:fld>
            <a:endParaRPr lang="el-GR" altLang="en-US" dirty="0"/>
          </a:p>
        </p:txBody>
      </p:sp>
      <p:sp>
        <p:nvSpPr>
          <p:cNvPr id="6" name="Θέση υποσέλιδου 5"/>
          <p:cNvSpPr>
            <a:spLocks noGrp="1"/>
          </p:cNvSpPr>
          <p:nvPr>
            <p:ph type="ftr" sz="quarter" idx="11"/>
          </p:nvPr>
        </p:nvSpPr>
        <p:spPr/>
        <p:txBody>
          <a:bodyPr rtlCol="0"/>
          <a:lstStyle>
            <a:lvl1pPr>
              <a:defRPr>
                <a:latin typeface="Arial" panose="020B0604020202020204" pitchFamily="34" charset="0"/>
              </a:defRPr>
            </a:lvl1pPr>
          </a:lstStyle>
          <a:p>
            <a:r>
              <a:rPr lang="el-GR"/>
              <a:t>Προσθήκη υποσέλιδου</a:t>
            </a:r>
            <a:endParaRPr lang="el-GR" dirty="0"/>
          </a:p>
        </p:txBody>
      </p:sp>
      <p:sp>
        <p:nvSpPr>
          <p:cNvPr id="7" name="Θέση αριθμού διαφάνειας 6"/>
          <p:cNvSpPr>
            <a:spLocks noGrp="1"/>
          </p:cNvSpPr>
          <p:nvPr>
            <p:ph type="sldNum" sz="quarter" idx="12"/>
          </p:nvPr>
        </p:nvSpPr>
        <p:spPr/>
        <p:txBody>
          <a:bodyPr rtlCol="0"/>
          <a:lstStyle>
            <a:lvl1pPr>
              <a:defRPr>
                <a:latin typeface="Arial" panose="020B0604020202020204" pitchFamily="34" charset="0"/>
              </a:defRPr>
            </a:lvl1pPr>
          </a:lstStyle>
          <a:p>
            <a:fld id="{0927AF89-6755-46F5-BBCF-E571D7F311A5}" type="slidenum">
              <a:rPr lang="el-GR" altLang="en-US" smtClean="0"/>
              <a:pPr/>
              <a:t>‹#›</a:t>
            </a:fld>
            <a:endParaRPr lang="el-GR" altLang="en-US" dirty="0"/>
          </a:p>
        </p:txBody>
      </p:sp>
    </p:spTree>
    <p:extLst>
      <p:ext uri="{BB962C8B-B14F-4D97-AF65-F5344CB8AC3E}">
        <p14:creationId xmlns:p14="http://schemas.microsoft.com/office/powerpoint/2010/main" val="1037358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p:cNvSpPr>
            <a:spLocks noGrp="1"/>
          </p:cNvSpPr>
          <p:nvPr>
            <p:ph type="title" hasCustomPrompt="1"/>
          </p:nvPr>
        </p:nvSpPr>
        <p:spPr>
          <a:xfrm>
            <a:off x="457200" y="274638"/>
            <a:ext cx="8229600" cy="1143000"/>
          </a:xfrm>
        </p:spPr>
        <p:txBody>
          <a:bodyPr rtlCol="0"/>
          <a:lstStyle>
            <a:lvl1pPr>
              <a:defRPr>
                <a:latin typeface="Arial" panose="020B0604020202020204" pitchFamily="34" charset="0"/>
              </a:defRPr>
            </a:lvl1pPr>
          </a:lstStyle>
          <a:p>
            <a:pPr rtl="0"/>
            <a:r>
              <a:rPr lang="el-GR"/>
              <a:t>Κάντε κλικ για να επεξεργαστείτε το Στυλ κύριου τίτλου</a:t>
            </a:r>
            <a:endParaRPr lang="el-GR" dirty="0"/>
          </a:p>
        </p:txBody>
      </p:sp>
      <p:sp>
        <p:nvSpPr>
          <p:cNvPr id="3" name="Θέση κειμένου 2"/>
          <p:cNvSpPr>
            <a:spLocks noGrp="1"/>
          </p:cNvSpPr>
          <p:nvPr>
            <p:ph type="body" idx="1" hasCustomPrompt="1"/>
          </p:nvPr>
        </p:nvSpPr>
        <p:spPr>
          <a:xfrm>
            <a:off x="457200" y="1535113"/>
            <a:ext cx="4040188" cy="639762"/>
          </a:xfrm>
        </p:spPr>
        <p:txBody>
          <a:bodyPr rtlCol="0" anchor="b"/>
          <a:lstStyle>
            <a:lvl1pPr marL="0" indent="0">
              <a:buNone/>
              <a:defRPr sz="2400" b="1">
                <a:latin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l-GR"/>
              <a:t>Κάντε κλικ, για να επεξεργαστείτε τα Στυλ υποδείγματος κειμένου</a:t>
            </a:r>
            <a:endParaRPr lang="el-GR" dirty="0"/>
          </a:p>
        </p:txBody>
      </p:sp>
      <p:sp>
        <p:nvSpPr>
          <p:cNvPr id="4" name="Θέση περιεχομένου 3"/>
          <p:cNvSpPr>
            <a:spLocks noGrp="1"/>
          </p:cNvSpPr>
          <p:nvPr>
            <p:ph sz="half" idx="2" hasCustomPrompt="1"/>
          </p:nvPr>
        </p:nvSpPr>
        <p:spPr>
          <a:xfrm>
            <a:off x="457200" y="2174875"/>
            <a:ext cx="4040188" cy="3951288"/>
          </a:xfrm>
        </p:spPr>
        <p:txBody>
          <a:bodyPr rtlCol="0"/>
          <a:lstStyle>
            <a:lvl1pPr marL="45720" indent="0">
              <a:buFontTx/>
              <a:buNone/>
              <a:defRPr sz="2400">
                <a:latin typeface="Arial" panose="020B0604020202020204" pitchFamily="34" charset="0"/>
              </a:defRPr>
            </a:lvl1pPr>
            <a:lvl2pPr>
              <a:defRPr sz="2000">
                <a:latin typeface="Arial" panose="020B0604020202020204" pitchFamily="34" charset="0"/>
              </a:defRPr>
            </a:lvl2pPr>
            <a:lvl3pPr>
              <a:defRPr sz="1800">
                <a:latin typeface="Arial" panose="020B0604020202020204" pitchFamily="34" charset="0"/>
              </a:defRPr>
            </a:lvl3pPr>
            <a:lvl4pPr>
              <a:defRPr sz="1600">
                <a:latin typeface="Arial" panose="020B0604020202020204" pitchFamily="34" charset="0"/>
              </a:defRPr>
            </a:lvl4pPr>
            <a:lvl5pPr>
              <a:defRPr sz="1600">
                <a:latin typeface="Arial" panose="020B0604020202020204" pitchFamily="34" charset="0"/>
              </a:defRPr>
            </a:lvl5pPr>
            <a:lvl6pPr>
              <a:defRPr sz="1600"/>
            </a:lvl6pPr>
            <a:lvl7pPr>
              <a:defRPr sz="1600"/>
            </a:lvl7pPr>
            <a:lvl8pPr>
              <a:defRPr sz="1600"/>
            </a:lvl8pPr>
            <a:lvl9pPr>
              <a:defRPr sz="1600"/>
            </a:lvl9pPr>
          </a:lstStyle>
          <a:p>
            <a:pPr lvl="0" rtl="0"/>
            <a:r>
              <a:rPr lang="el-GR"/>
              <a:t>Κάντε κλικ, για να επεξεργαστείτε τα Στυλ υποδείγματος κειμένου</a:t>
            </a:r>
          </a:p>
          <a:p>
            <a:pPr lvl="1" rtl="0"/>
            <a:r>
              <a:rPr lang="el-GR"/>
              <a:t>Δεύτερου επιπέδου</a:t>
            </a:r>
          </a:p>
          <a:p>
            <a:pPr lvl="2" rtl="0"/>
            <a:r>
              <a:rPr lang="el-GR"/>
              <a:t>Τρίτου επιπέδου</a:t>
            </a:r>
          </a:p>
          <a:p>
            <a:pPr lvl="3" rtl="0"/>
            <a:r>
              <a:rPr lang="el-GR"/>
              <a:t>Τέταρτου επιπέδου</a:t>
            </a:r>
          </a:p>
          <a:p>
            <a:pPr lvl="4" rtl="0"/>
            <a:r>
              <a:rPr lang="el-GR"/>
              <a:t>Πέμπτου επιπέδου</a:t>
            </a:r>
            <a:endParaRPr lang="el-GR" dirty="0"/>
          </a:p>
        </p:txBody>
      </p:sp>
      <p:sp>
        <p:nvSpPr>
          <p:cNvPr id="5" name="Θέση κειμένου 4"/>
          <p:cNvSpPr>
            <a:spLocks noGrp="1"/>
          </p:cNvSpPr>
          <p:nvPr>
            <p:ph type="body" sz="quarter" idx="3" hasCustomPrompt="1"/>
          </p:nvPr>
        </p:nvSpPr>
        <p:spPr>
          <a:xfrm>
            <a:off x="4645025" y="1535113"/>
            <a:ext cx="4041775" cy="639762"/>
          </a:xfrm>
        </p:spPr>
        <p:txBody>
          <a:bodyPr rtlCol="0" anchor="b"/>
          <a:lstStyle>
            <a:lvl1pPr marL="0" indent="0">
              <a:buNone/>
              <a:defRPr sz="2400" b="1">
                <a:latin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l-GR"/>
              <a:t>Κάντε κλικ, για να επεξεργαστείτε τα Στυλ υποδείγματος κειμένου</a:t>
            </a:r>
            <a:endParaRPr lang="el-GR" dirty="0"/>
          </a:p>
        </p:txBody>
      </p:sp>
      <p:sp>
        <p:nvSpPr>
          <p:cNvPr id="6" name="Θέση περιεχομένου 5"/>
          <p:cNvSpPr>
            <a:spLocks noGrp="1"/>
          </p:cNvSpPr>
          <p:nvPr>
            <p:ph sz="quarter" idx="4" hasCustomPrompt="1"/>
          </p:nvPr>
        </p:nvSpPr>
        <p:spPr>
          <a:xfrm>
            <a:off x="4645025" y="2174875"/>
            <a:ext cx="4041775" cy="3951288"/>
          </a:xfrm>
        </p:spPr>
        <p:txBody>
          <a:bodyPr rtlCol="0"/>
          <a:lstStyle>
            <a:lvl1pPr marL="45720" indent="0">
              <a:buFontTx/>
              <a:buNone/>
              <a:defRPr sz="2400">
                <a:latin typeface="Arial" panose="020B0604020202020204" pitchFamily="34" charset="0"/>
              </a:defRPr>
            </a:lvl1pPr>
            <a:lvl2pPr>
              <a:defRPr sz="2000">
                <a:latin typeface="Arial" panose="020B0604020202020204" pitchFamily="34" charset="0"/>
              </a:defRPr>
            </a:lvl2pPr>
            <a:lvl3pPr>
              <a:defRPr sz="1800">
                <a:latin typeface="Arial" panose="020B0604020202020204" pitchFamily="34" charset="0"/>
              </a:defRPr>
            </a:lvl3pPr>
            <a:lvl4pPr>
              <a:defRPr sz="1600">
                <a:latin typeface="Arial" panose="020B0604020202020204" pitchFamily="34" charset="0"/>
              </a:defRPr>
            </a:lvl4pPr>
            <a:lvl5pPr>
              <a:defRPr sz="1600">
                <a:latin typeface="Arial" panose="020B0604020202020204" pitchFamily="34" charset="0"/>
              </a:defRPr>
            </a:lvl5pPr>
            <a:lvl6pPr>
              <a:defRPr sz="1600"/>
            </a:lvl6pPr>
            <a:lvl7pPr>
              <a:defRPr sz="1600"/>
            </a:lvl7pPr>
            <a:lvl8pPr>
              <a:defRPr sz="1600"/>
            </a:lvl8pPr>
            <a:lvl9pPr>
              <a:defRPr sz="1600"/>
            </a:lvl9pPr>
          </a:lstStyle>
          <a:p>
            <a:pPr lvl="0" rtl="0"/>
            <a:r>
              <a:rPr lang="el-GR"/>
              <a:t>Κάντε κλικ, για να επεξεργαστείτε τα Στυλ υποδείγματος κειμένου</a:t>
            </a:r>
          </a:p>
          <a:p>
            <a:pPr lvl="1" rtl="0"/>
            <a:r>
              <a:rPr lang="el-GR"/>
              <a:t>Δεύτερου επιπέδου</a:t>
            </a:r>
          </a:p>
          <a:p>
            <a:pPr lvl="2" rtl="0"/>
            <a:r>
              <a:rPr lang="el-GR"/>
              <a:t>Τρίτου επιπέδου</a:t>
            </a:r>
          </a:p>
          <a:p>
            <a:pPr lvl="3" rtl="0"/>
            <a:r>
              <a:rPr lang="el-GR"/>
              <a:t>Τέταρτου επιπέδου</a:t>
            </a:r>
          </a:p>
          <a:p>
            <a:pPr lvl="4" rtl="0"/>
            <a:r>
              <a:rPr lang="el-GR"/>
              <a:t>Πέμπτου επιπέδου</a:t>
            </a:r>
            <a:endParaRPr lang="el-GR" dirty="0"/>
          </a:p>
        </p:txBody>
      </p:sp>
      <p:sp>
        <p:nvSpPr>
          <p:cNvPr id="7" name="Θέση ημερομηνίας 6"/>
          <p:cNvSpPr>
            <a:spLocks noGrp="1"/>
          </p:cNvSpPr>
          <p:nvPr>
            <p:ph type="dt" sz="half" idx="10"/>
          </p:nvPr>
        </p:nvSpPr>
        <p:spPr/>
        <p:txBody>
          <a:bodyPr rtlCol="0"/>
          <a:lstStyle>
            <a:lvl1pPr>
              <a:defRPr>
                <a:latin typeface="Arial" panose="020B0604020202020204" pitchFamily="34" charset="0"/>
              </a:defRPr>
            </a:lvl1pPr>
          </a:lstStyle>
          <a:p>
            <a:fld id="{78E74079-22AE-434B-A579-B57444F147FB}" type="datetime1">
              <a:rPr lang="el-GR" altLang="en-US" smtClean="0"/>
              <a:pPr/>
              <a:t>26/1/2023</a:t>
            </a:fld>
            <a:endParaRPr lang="el-GR" altLang="en-US" dirty="0"/>
          </a:p>
        </p:txBody>
      </p:sp>
      <p:sp>
        <p:nvSpPr>
          <p:cNvPr id="8" name="Θέση υποσέλιδου 7"/>
          <p:cNvSpPr>
            <a:spLocks noGrp="1"/>
          </p:cNvSpPr>
          <p:nvPr>
            <p:ph type="ftr" sz="quarter" idx="11"/>
          </p:nvPr>
        </p:nvSpPr>
        <p:spPr/>
        <p:txBody>
          <a:bodyPr rtlCol="0"/>
          <a:lstStyle>
            <a:lvl1pPr>
              <a:defRPr>
                <a:latin typeface="Arial" panose="020B0604020202020204" pitchFamily="34" charset="0"/>
              </a:defRPr>
            </a:lvl1pPr>
          </a:lstStyle>
          <a:p>
            <a:r>
              <a:rPr lang="el-GR"/>
              <a:t>Προσθήκη υποσέλιδου</a:t>
            </a:r>
            <a:endParaRPr lang="el-GR" dirty="0"/>
          </a:p>
        </p:txBody>
      </p:sp>
      <p:sp>
        <p:nvSpPr>
          <p:cNvPr id="9" name="Θέση αριθμού διαφάνειας 8"/>
          <p:cNvSpPr>
            <a:spLocks noGrp="1"/>
          </p:cNvSpPr>
          <p:nvPr>
            <p:ph type="sldNum" sz="quarter" idx="12"/>
          </p:nvPr>
        </p:nvSpPr>
        <p:spPr/>
        <p:txBody>
          <a:bodyPr rtlCol="0"/>
          <a:lstStyle>
            <a:lvl1pPr>
              <a:defRPr>
                <a:latin typeface="Arial" panose="020B0604020202020204" pitchFamily="34" charset="0"/>
              </a:defRPr>
            </a:lvl1pPr>
          </a:lstStyle>
          <a:p>
            <a:fld id="{F76BE3C0-1208-4260-82C3-0EB040027195}" type="slidenum">
              <a:rPr lang="el-GR" altLang="en-US" smtClean="0"/>
              <a:pPr/>
              <a:t>‹#›</a:t>
            </a:fld>
            <a:endParaRPr lang="el-GR" altLang="en-US" dirty="0"/>
          </a:p>
        </p:txBody>
      </p:sp>
    </p:spTree>
    <p:extLst>
      <p:ext uri="{BB962C8B-B14F-4D97-AF65-F5344CB8AC3E}">
        <p14:creationId xmlns:p14="http://schemas.microsoft.com/office/powerpoint/2010/main" val="1393253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p:cNvSpPr>
            <a:spLocks noGrp="1"/>
          </p:cNvSpPr>
          <p:nvPr>
            <p:ph type="title" hasCustomPrompt="1"/>
          </p:nvPr>
        </p:nvSpPr>
        <p:spPr/>
        <p:txBody>
          <a:bodyPr rtlCol="0"/>
          <a:lstStyle>
            <a:lvl1pPr>
              <a:defRPr>
                <a:latin typeface="Arial" panose="020B0604020202020204" pitchFamily="34" charset="0"/>
              </a:defRPr>
            </a:lvl1pPr>
          </a:lstStyle>
          <a:p>
            <a:pPr rtl="0"/>
            <a:r>
              <a:rPr lang="el-GR"/>
              <a:t>Κάντε κλικ για να επεξεργαστείτε το Στυλ κύριου τίτλου</a:t>
            </a:r>
            <a:endParaRPr lang="el-GR" dirty="0"/>
          </a:p>
        </p:txBody>
      </p:sp>
      <p:sp>
        <p:nvSpPr>
          <p:cNvPr id="3" name="Θέση ημερομηνίας 2"/>
          <p:cNvSpPr>
            <a:spLocks noGrp="1"/>
          </p:cNvSpPr>
          <p:nvPr>
            <p:ph type="dt" sz="half" idx="10"/>
          </p:nvPr>
        </p:nvSpPr>
        <p:spPr/>
        <p:txBody>
          <a:bodyPr rtlCol="0"/>
          <a:lstStyle>
            <a:lvl1pPr>
              <a:defRPr>
                <a:latin typeface="Arial" panose="020B0604020202020204" pitchFamily="34" charset="0"/>
              </a:defRPr>
            </a:lvl1pPr>
          </a:lstStyle>
          <a:p>
            <a:fld id="{2954110A-8981-4BFF-93EE-AEDD803DF771}" type="datetime1">
              <a:rPr lang="el-GR" altLang="en-US" smtClean="0"/>
              <a:pPr/>
              <a:t>26/1/2023</a:t>
            </a:fld>
            <a:endParaRPr lang="el-GR" altLang="en-US" dirty="0"/>
          </a:p>
        </p:txBody>
      </p:sp>
      <p:sp>
        <p:nvSpPr>
          <p:cNvPr id="4" name="Θέση υποσέλιδου 3"/>
          <p:cNvSpPr>
            <a:spLocks noGrp="1"/>
          </p:cNvSpPr>
          <p:nvPr>
            <p:ph type="ftr" sz="quarter" idx="11"/>
          </p:nvPr>
        </p:nvSpPr>
        <p:spPr/>
        <p:txBody>
          <a:bodyPr rtlCol="0"/>
          <a:lstStyle>
            <a:lvl1pPr>
              <a:defRPr>
                <a:latin typeface="Arial" panose="020B0604020202020204" pitchFamily="34" charset="0"/>
              </a:defRPr>
            </a:lvl1pPr>
          </a:lstStyle>
          <a:p>
            <a:r>
              <a:rPr lang="el-GR"/>
              <a:t>Προσθήκη υποσέλιδου</a:t>
            </a:r>
            <a:endParaRPr lang="el-GR" dirty="0"/>
          </a:p>
        </p:txBody>
      </p:sp>
      <p:sp>
        <p:nvSpPr>
          <p:cNvPr id="5" name="Θέση αριθμού διαφάνειας 4"/>
          <p:cNvSpPr>
            <a:spLocks noGrp="1"/>
          </p:cNvSpPr>
          <p:nvPr>
            <p:ph type="sldNum" sz="quarter" idx="12"/>
          </p:nvPr>
        </p:nvSpPr>
        <p:spPr/>
        <p:txBody>
          <a:bodyPr rtlCol="0"/>
          <a:lstStyle>
            <a:lvl1pPr>
              <a:defRPr>
                <a:latin typeface="Arial" panose="020B0604020202020204" pitchFamily="34" charset="0"/>
              </a:defRPr>
            </a:lvl1pPr>
          </a:lstStyle>
          <a:p>
            <a:fld id="{D5F02DF6-5EF1-449D-8E8F-F40E7D2FCBCB}" type="slidenum">
              <a:rPr lang="el-GR" altLang="en-US" smtClean="0"/>
              <a:pPr/>
              <a:t>‹#›</a:t>
            </a:fld>
            <a:endParaRPr lang="el-GR" altLang="en-US" dirty="0"/>
          </a:p>
        </p:txBody>
      </p:sp>
    </p:spTree>
    <p:extLst>
      <p:ext uri="{BB962C8B-B14F-4D97-AF65-F5344CB8AC3E}">
        <p14:creationId xmlns:p14="http://schemas.microsoft.com/office/powerpoint/2010/main" val="867368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Θέση ημερομηνίας 1"/>
          <p:cNvSpPr>
            <a:spLocks noGrp="1"/>
          </p:cNvSpPr>
          <p:nvPr>
            <p:ph type="dt" sz="half" idx="10"/>
          </p:nvPr>
        </p:nvSpPr>
        <p:spPr/>
        <p:txBody>
          <a:bodyPr rtlCol="0"/>
          <a:lstStyle>
            <a:lvl1pPr>
              <a:defRPr>
                <a:latin typeface="Arial" panose="020B0604020202020204" pitchFamily="34" charset="0"/>
              </a:defRPr>
            </a:lvl1pPr>
          </a:lstStyle>
          <a:p>
            <a:fld id="{FA558F8A-EC29-4C01-A3D4-36DB1890AD2A}" type="datetime1">
              <a:rPr lang="el-GR" altLang="en-US" smtClean="0"/>
              <a:pPr/>
              <a:t>26/1/2023</a:t>
            </a:fld>
            <a:endParaRPr lang="el-GR" altLang="en-US" dirty="0"/>
          </a:p>
        </p:txBody>
      </p:sp>
      <p:sp>
        <p:nvSpPr>
          <p:cNvPr id="3" name="Θέση υποσέλιδου 2"/>
          <p:cNvSpPr>
            <a:spLocks noGrp="1"/>
          </p:cNvSpPr>
          <p:nvPr>
            <p:ph type="ftr" sz="quarter" idx="11"/>
          </p:nvPr>
        </p:nvSpPr>
        <p:spPr/>
        <p:txBody>
          <a:bodyPr rtlCol="0"/>
          <a:lstStyle>
            <a:lvl1pPr>
              <a:defRPr>
                <a:latin typeface="Arial" panose="020B0604020202020204" pitchFamily="34" charset="0"/>
              </a:defRPr>
            </a:lvl1pPr>
          </a:lstStyle>
          <a:p>
            <a:r>
              <a:rPr lang="el-GR"/>
              <a:t>Προσθήκη υποσέλιδου</a:t>
            </a:r>
            <a:endParaRPr lang="el-GR" dirty="0"/>
          </a:p>
        </p:txBody>
      </p:sp>
      <p:sp>
        <p:nvSpPr>
          <p:cNvPr id="4" name="Θέση αριθμού διαφάνειας 3"/>
          <p:cNvSpPr>
            <a:spLocks noGrp="1"/>
          </p:cNvSpPr>
          <p:nvPr>
            <p:ph type="sldNum" sz="quarter" idx="12"/>
          </p:nvPr>
        </p:nvSpPr>
        <p:spPr/>
        <p:txBody>
          <a:bodyPr rtlCol="0"/>
          <a:lstStyle>
            <a:lvl1pPr>
              <a:defRPr>
                <a:latin typeface="Arial" panose="020B0604020202020204" pitchFamily="34" charset="0"/>
              </a:defRPr>
            </a:lvl1pPr>
          </a:lstStyle>
          <a:p>
            <a:fld id="{AC3460AA-1533-4548-8781-A6D0EAE276D6}" type="slidenum">
              <a:rPr lang="el-GR" altLang="en-US" smtClean="0"/>
              <a:pPr/>
              <a:t>‹#›</a:t>
            </a:fld>
            <a:endParaRPr lang="el-GR" altLang="en-US" dirty="0"/>
          </a:p>
        </p:txBody>
      </p:sp>
    </p:spTree>
    <p:extLst>
      <p:ext uri="{BB962C8B-B14F-4D97-AF65-F5344CB8AC3E}">
        <p14:creationId xmlns:p14="http://schemas.microsoft.com/office/powerpoint/2010/main" val="1251094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p:cNvSpPr>
            <a:spLocks noGrp="1"/>
          </p:cNvSpPr>
          <p:nvPr>
            <p:ph type="title" hasCustomPrompt="1"/>
          </p:nvPr>
        </p:nvSpPr>
        <p:spPr>
          <a:xfrm>
            <a:off x="457200" y="273050"/>
            <a:ext cx="3008313" cy="1162050"/>
          </a:xfrm>
        </p:spPr>
        <p:txBody>
          <a:bodyPr rtlCol="0"/>
          <a:lstStyle>
            <a:lvl1pPr algn="l">
              <a:defRPr sz="2000" b="1">
                <a:latin typeface="Arial" panose="020B0604020202020204" pitchFamily="34" charset="0"/>
              </a:defRPr>
            </a:lvl1pPr>
          </a:lstStyle>
          <a:p>
            <a:pPr rtl="0"/>
            <a:r>
              <a:rPr lang="el-GR"/>
              <a:t>Κάντε κλικ για να επεξεργαστείτε το Στυλ κύριου τίτλου</a:t>
            </a:r>
            <a:endParaRPr lang="el-GR" dirty="0"/>
          </a:p>
        </p:txBody>
      </p:sp>
      <p:sp>
        <p:nvSpPr>
          <p:cNvPr id="3" name="Θέση περιεχομένου 2"/>
          <p:cNvSpPr>
            <a:spLocks noGrp="1"/>
          </p:cNvSpPr>
          <p:nvPr>
            <p:ph idx="1" hasCustomPrompt="1"/>
          </p:nvPr>
        </p:nvSpPr>
        <p:spPr>
          <a:xfrm>
            <a:off x="3575050" y="273050"/>
            <a:ext cx="5111750" cy="5853113"/>
          </a:xfrm>
        </p:spPr>
        <p:txBody>
          <a:bodyPr rtlCol="0"/>
          <a:lstStyle>
            <a:lvl1pPr marL="45720" indent="0">
              <a:buFontTx/>
              <a:buNone/>
              <a:defRPr sz="3200">
                <a:latin typeface="Arial" panose="020B0604020202020204" pitchFamily="34" charset="0"/>
              </a:defRPr>
            </a:lvl1pPr>
            <a:lvl2pPr>
              <a:defRPr sz="2800">
                <a:latin typeface="Arial" panose="020B0604020202020204" pitchFamily="34" charset="0"/>
              </a:defRPr>
            </a:lvl2pPr>
            <a:lvl3pPr>
              <a:defRPr sz="2400">
                <a:latin typeface="Arial" panose="020B0604020202020204" pitchFamily="34" charset="0"/>
              </a:defRPr>
            </a:lvl3pPr>
            <a:lvl4pPr>
              <a:defRPr sz="2000">
                <a:latin typeface="Arial" panose="020B0604020202020204" pitchFamily="34" charset="0"/>
              </a:defRPr>
            </a:lvl4pPr>
            <a:lvl5pPr>
              <a:defRPr sz="2000">
                <a:latin typeface="Arial" panose="020B0604020202020204" pitchFamily="34" charset="0"/>
              </a:defRPr>
            </a:lvl5pPr>
            <a:lvl6pPr>
              <a:defRPr sz="2000"/>
            </a:lvl6pPr>
            <a:lvl7pPr>
              <a:defRPr sz="2000"/>
            </a:lvl7pPr>
            <a:lvl8pPr>
              <a:defRPr sz="2000"/>
            </a:lvl8pPr>
            <a:lvl9pPr>
              <a:defRPr sz="2000"/>
            </a:lvl9pPr>
          </a:lstStyle>
          <a:p>
            <a:pPr lvl="0" rtl="0"/>
            <a:r>
              <a:rPr lang="el-GR"/>
              <a:t>Κάντε κλικ, για να επεξεργαστείτε τα Στυλ υποδείγματος κειμένου</a:t>
            </a:r>
          </a:p>
          <a:p>
            <a:pPr lvl="1" rtl="0"/>
            <a:r>
              <a:rPr lang="el-GR"/>
              <a:t>Δεύτερου επιπέδου</a:t>
            </a:r>
          </a:p>
          <a:p>
            <a:pPr lvl="2" rtl="0"/>
            <a:r>
              <a:rPr lang="el-GR"/>
              <a:t>Τρίτου επιπέδου</a:t>
            </a:r>
          </a:p>
          <a:p>
            <a:pPr lvl="3" rtl="0"/>
            <a:r>
              <a:rPr lang="el-GR"/>
              <a:t>Τέταρτου επιπέδου</a:t>
            </a:r>
          </a:p>
          <a:p>
            <a:pPr lvl="4" rtl="0"/>
            <a:r>
              <a:rPr lang="el-GR"/>
              <a:t>Πέμπτου επιπέδου</a:t>
            </a:r>
            <a:endParaRPr lang="el-GR" dirty="0"/>
          </a:p>
        </p:txBody>
      </p:sp>
      <p:sp>
        <p:nvSpPr>
          <p:cNvPr id="4" name="Θέση κειμένου 3"/>
          <p:cNvSpPr>
            <a:spLocks noGrp="1"/>
          </p:cNvSpPr>
          <p:nvPr>
            <p:ph type="body" sz="half" idx="2" hasCustomPrompt="1"/>
          </p:nvPr>
        </p:nvSpPr>
        <p:spPr>
          <a:xfrm>
            <a:off x="457200" y="1435100"/>
            <a:ext cx="3008313" cy="4691063"/>
          </a:xfrm>
        </p:spPr>
        <p:txBody>
          <a:bodyPr rtlCol="0"/>
          <a:lstStyle>
            <a:lvl1pPr marL="0" indent="0">
              <a:buNone/>
              <a:defRPr sz="1400">
                <a:latin typeface="Arial" panose="020B0604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l-GR"/>
              <a:t>Κάντε κλικ, για να επεξεργαστείτε τα Στυλ υποδείγματος κειμένου</a:t>
            </a:r>
            <a:endParaRPr lang="el-GR" dirty="0"/>
          </a:p>
        </p:txBody>
      </p:sp>
      <p:sp>
        <p:nvSpPr>
          <p:cNvPr id="5" name="Θέση ημερομηνίας 4"/>
          <p:cNvSpPr>
            <a:spLocks noGrp="1"/>
          </p:cNvSpPr>
          <p:nvPr>
            <p:ph type="dt" sz="half" idx="10"/>
          </p:nvPr>
        </p:nvSpPr>
        <p:spPr/>
        <p:txBody>
          <a:bodyPr rtlCol="0"/>
          <a:lstStyle>
            <a:lvl1pPr>
              <a:defRPr>
                <a:latin typeface="Arial" panose="020B0604020202020204" pitchFamily="34" charset="0"/>
              </a:defRPr>
            </a:lvl1pPr>
          </a:lstStyle>
          <a:p>
            <a:fld id="{0F564E5B-AD2D-4956-B171-AE66B09C062D}" type="datetime1">
              <a:rPr lang="el-GR" altLang="en-US" smtClean="0"/>
              <a:pPr/>
              <a:t>26/1/2023</a:t>
            </a:fld>
            <a:endParaRPr lang="el-GR" altLang="en-US" dirty="0"/>
          </a:p>
        </p:txBody>
      </p:sp>
      <p:sp>
        <p:nvSpPr>
          <p:cNvPr id="6" name="Θέση υποσέλιδου 5"/>
          <p:cNvSpPr>
            <a:spLocks noGrp="1"/>
          </p:cNvSpPr>
          <p:nvPr>
            <p:ph type="ftr" sz="quarter" idx="11"/>
          </p:nvPr>
        </p:nvSpPr>
        <p:spPr/>
        <p:txBody>
          <a:bodyPr rtlCol="0"/>
          <a:lstStyle>
            <a:lvl1pPr>
              <a:defRPr>
                <a:latin typeface="Arial" panose="020B0604020202020204" pitchFamily="34" charset="0"/>
              </a:defRPr>
            </a:lvl1pPr>
          </a:lstStyle>
          <a:p>
            <a:r>
              <a:rPr lang="el-GR"/>
              <a:t>Προσθήκη υποσέλιδου</a:t>
            </a:r>
            <a:endParaRPr lang="el-GR" dirty="0"/>
          </a:p>
        </p:txBody>
      </p:sp>
      <p:sp>
        <p:nvSpPr>
          <p:cNvPr id="7" name="Θέση αριθμού διαφάνειας 6"/>
          <p:cNvSpPr>
            <a:spLocks noGrp="1"/>
          </p:cNvSpPr>
          <p:nvPr>
            <p:ph type="sldNum" sz="quarter" idx="12"/>
          </p:nvPr>
        </p:nvSpPr>
        <p:spPr/>
        <p:txBody>
          <a:bodyPr rtlCol="0"/>
          <a:lstStyle>
            <a:lvl1pPr>
              <a:defRPr>
                <a:latin typeface="Arial" panose="020B0604020202020204" pitchFamily="34" charset="0"/>
              </a:defRPr>
            </a:lvl1pPr>
          </a:lstStyle>
          <a:p>
            <a:fld id="{C6386842-FEC9-453F-B6F7-7C945F3A2D73}" type="slidenum">
              <a:rPr lang="el-GR" altLang="en-US" smtClean="0"/>
              <a:pPr/>
              <a:t>‹#›</a:t>
            </a:fld>
            <a:endParaRPr lang="el-GR" altLang="en-US" dirty="0"/>
          </a:p>
        </p:txBody>
      </p:sp>
    </p:spTree>
    <p:extLst>
      <p:ext uri="{BB962C8B-B14F-4D97-AF65-F5344CB8AC3E}">
        <p14:creationId xmlns:p14="http://schemas.microsoft.com/office/powerpoint/2010/main" val="1530924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p:cNvSpPr>
            <a:spLocks noGrp="1"/>
          </p:cNvSpPr>
          <p:nvPr>
            <p:ph type="title" hasCustomPrompt="1"/>
          </p:nvPr>
        </p:nvSpPr>
        <p:spPr>
          <a:xfrm>
            <a:off x="1792288" y="4800600"/>
            <a:ext cx="5486400" cy="566738"/>
          </a:xfrm>
        </p:spPr>
        <p:txBody>
          <a:bodyPr rtlCol="0"/>
          <a:lstStyle>
            <a:lvl1pPr algn="l">
              <a:defRPr sz="2000" b="1">
                <a:latin typeface="Arial" panose="020B0604020202020204" pitchFamily="34" charset="0"/>
              </a:defRPr>
            </a:lvl1pPr>
          </a:lstStyle>
          <a:p>
            <a:pPr rtl="0"/>
            <a:r>
              <a:rPr lang="el-GR"/>
              <a:t>Κάντε κλικ για να επεξεργαστείτε το Στυλ κύριου τίτλου</a:t>
            </a:r>
            <a:endParaRPr lang="el-GR" dirty="0"/>
          </a:p>
        </p:txBody>
      </p:sp>
      <p:sp>
        <p:nvSpPr>
          <p:cNvPr id="3" name="Θέση εικόνας 2" descr="Ένα κενό πλαίσιο κράτησης θέσης, για να προσθέσετε μια εικόνα. Κάντε κλικ στο πλαίσιο κράτησης θέσης και επιλέξτε την εικόνα που θέλετε να προσθέσετε"/>
          <p:cNvSpPr>
            <a:spLocks noGrp="1"/>
          </p:cNvSpPr>
          <p:nvPr>
            <p:ph type="pic" idx="1" hasCustomPrompt="1"/>
          </p:nvPr>
        </p:nvSpPr>
        <p:spPr>
          <a:xfrm>
            <a:off x="1792288" y="612775"/>
            <a:ext cx="5486400" cy="4114800"/>
          </a:xfrm>
        </p:spPr>
        <p:txBody>
          <a:bodyPr rtlCol="0"/>
          <a:lstStyle>
            <a:lvl1pPr marL="0" indent="0">
              <a:buNone/>
              <a:defRPr sz="3200">
                <a:latin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l-GR"/>
              <a:t>Κάντε κλικ στο εικονίδιο για να προσθέσετε μια εικόνα</a:t>
            </a:r>
            <a:endParaRPr lang="el-GR" dirty="0"/>
          </a:p>
        </p:txBody>
      </p:sp>
      <p:sp>
        <p:nvSpPr>
          <p:cNvPr id="4" name="Θέση κειμένου 3"/>
          <p:cNvSpPr>
            <a:spLocks noGrp="1"/>
          </p:cNvSpPr>
          <p:nvPr>
            <p:ph type="body" sz="half" idx="2" hasCustomPrompt="1"/>
          </p:nvPr>
        </p:nvSpPr>
        <p:spPr>
          <a:xfrm>
            <a:off x="1792288" y="5367338"/>
            <a:ext cx="5486400" cy="804862"/>
          </a:xfrm>
        </p:spPr>
        <p:txBody>
          <a:bodyPr rtlCol="0"/>
          <a:lstStyle>
            <a:lvl1pPr marL="0" indent="0">
              <a:buNone/>
              <a:defRPr sz="1400">
                <a:latin typeface="Arial" panose="020B0604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l-GR"/>
              <a:t>Κάντε κλικ, για να επεξεργαστείτε τα Στυλ υποδείγματος κειμένου</a:t>
            </a:r>
            <a:endParaRPr lang="el-GR" dirty="0"/>
          </a:p>
        </p:txBody>
      </p:sp>
      <p:sp>
        <p:nvSpPr>
          <p:cNvPr id="5" name="Θέση ημερομηνίας 4"/>
          <p:cNvSpPr>
            <a:spLocks noGrp="1"/>
          </p:cNvSpPr>
          <p:nvPr>
            <p:ph type="dt" sz="half" idx="10"/>
          </p:nvPr>
        </p:nvSpPr>
        <p:spPr/>
        <p:txBody>
          <a:bodyPr rtlCol="0"/>
          <a:lstStyle>
            <a:lvl1pPr>
              <a:defRPr>
                <a:latin typeface="Arial" panose="020B0604020202020204" pitchFamily="34" charset="0"/>
              </a:defRPr>
            </a:lvl1pPr>
          </a:lstStyle>
          <a:p>
            <a:fld id="{B10AF18C-2259-4D54-91FA-C45F69E67ADF}" type="datetime1">
              <a:rPr lang="el-GR" altLang="en-US" smtClean="0"/>
              <a:pPr/>
              <a:t>26/1/2023</a:t>
            </a:fld>
            <a:endParaRPr lang="el-GR" altLang="en-US" dirty="0"/>
          </a:p>
        </p:txBody>
      </p:sp>
      <p:sp>
        <p:nvSpPr>
          <p:cNvPr id="6" name="Θέση υποσέλιδου 5"/>
          <p:cNvSpPr>
            <a:spLocks noGrp="1"/>
          </p:cNvSpPr>
          <p:nvPr>
            <p:ph type="ftr" sz="quarter" idx="11"/>
          </p:nvPr>
        </p:nvSpPr>
        <p:spPr/>
        <p:txBody>
          <a:bodyPr rtlCol="0"/>
          <a:lstStyle>
            <a:lvl1pPr>
              <a:defRPr>
                <a:latin typeface="Arial" panose="020B0604020202020204" pitchFamily="34" charset="0"/>
              </a:defRPr>
            </a:lvl1pPr>
          </a:lstStyle>
          <a:p>
            <a:r>
              <a:rPr lang="el-GR"/>
              <a:t>Προσθήκη υποσέλιδου</a:t>
            </a:r>
            <a:endParaRPr lang="el-GR" dirty="0"/>
          </a:p>
        </p:txBody>
      </p:sp>
      <p:sp>
        <p:nvSpPr>
          <p:cNvPr id="7" name="Θέση αριθμού διαφάνειας 6"/>
          <p:cNvSpPr>
            <a:spLocks noGrp="1"/>
          </p:cNvSpPr>
          <p:nvPr>
            <p:ph type="sldNum" sz="quarter" idx="12"/>
          </p:nvPr>
        </p:nvSpPr>
        <p:spPr/>
        <p:txBody>
          <a:bodyPr rtlCol="0"/>
          <a:lstStyle>
            <a:lvl1pPr>
              <a:defRPr>
                <a:latin typeface="Arial" panose="020B0604020202020204" pitchFamily="34" charset="0"/>
              </a:defRPr>
            </a:lvl1pPr>
          </a:lstStyle>
          <a:p>
            <a:fld id="{E96DA581-ADE3-4A40-91CB-711A776CAC29}" type="slidenum">
              <a:rPr lang="el-GR" altLang="en-US" smtClean="0"/>
              <a:pPr/>
              <a:t>‹#›</a:t>
            </a:fld>
            <a:endParaRPr lang="el-GR" altLang="en-US" dirty="0"/>
          </a:p>
        </p:txBody>
      </p:sp>
    </p:spTree>
    <p:extLst>
      <p:ext uri="{BB962C8B-B14F-4D97-AF65-F5344CB8AC3E}">
        <p14:creationId xmlns:p14="http://schemas.microsoft.com/office/powerpoint/2010/main" val="2911566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Γραμμή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el-GR" dirty="0">
              <a:latin typeface="Arial" panose="020B0604020202020204" pitchFamily="34" charset="0"/>
            </a:endParaRPr>
          </a:p>
        </p:txBody>
      </p:sp>
      <p:grpSp>
        <p:nvGrpSpPr>
          <p:cNvPr id="46088" name="Ομάδα 8"/>
          <p:cNvGrpSpPr>
            <a:grpSpLocks/>
          </p:cNvGrpSpPr>
          <p:nvPr/>
        </p:nvGrpSpPr>
        <p:grpSpPr bwMode="auto">
          <a:xfrm>
            <a:off x="8153400" y="152400"/>
            <a:ext cx="792163" cy="1295400"/>
            <a:chOff x="5136" y="960"/>
            <a:chExt cx="528" cy="864"/>
          </a:xfrm>
        </p:grpSpPr>
        <p:sp>
          <p:nvSpPr>
            <p:cNvPr id="46089" name="Έλλειψη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l-GR" dirty="0">
                <a:latin typeface="Arial" panose="020B0604020202020204" pitchFamily="34" charset="0"/>
              </a:endParaRPr>
            </a:p>
          </p:txBody>
        </p:sp>
        <p:sp>
          <p:nvSpPr>
            <p:cNvPr id="46090" name="Έλλειψη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l-GR" dirty="0">
                <a:latin typeface="Arial" panose="020B0604020202020204" pitchFamily="34" charset="0"/>
              </a:endParaRPr>
            </a:p>
          </p:txBody>
        </p:sp>
        <p:sp>
          <p:nvSpPr>
            <p:cNvPr id="46091" name="Έλλειψη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l-GR" dirty="0">
                <a:latin typeface="Arial" panose="020B0604020202020204" pitchFamily="34" charset="0"/>
              </a:endParaRPr>
            </a:p>
          </p:txBody>
        </p:sp>
        <p:sp>
          <p:nvSpPr>
            <p:cNvPr id="46092" name="Έλλειψη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l-GR" dirty="0">
                <a:latin typeface="Arial" panose="020B0604020202020204" pitchFamily="34" charset="0"/>
              </a:endParaRPr>
            </a:p>
          </p:txBody>
        </p:sp>
        <p:sp>
          <p:nvSpPr>
            <p:cNvPr id="46093" name="Έλλειψη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l-GR" dirty="0">
                <a:latin typeface="Arial" panose="020B0604020202020204" pitchFamily="34" charset="0"/>
              </a:endParaRPr>
            </a:p>
          </p:txBody>
        </p:sp>
        <p:sp>
          <p:nvSpPr>
            <p:cNvPr id="46094" name="Έλλειψη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l-GR" dirty="0">
                <a:latin typeface="Arial" panose="020B0604020202020204" pitchFamily="34" charset="0"/>
              </a:endParaRPr>
            </a:p>
          </p:txBody>
        </p:sp>
        <p:sp>
          <p:nvSpPr>
            <p:cNvPr id="46095" name="Έλλειψη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l-GR" dirty="0">
                <a:latin typeface="Arial" panose="020B0604020202020204" pitchFamily="34" charset="0"/>
              </a:endParaRPr>
            </a:p>
          </p:txBody>
        </p:sp>
        <p:sp>
          <p:nvSpPr>
            <p:cNvPr id="46096" name="Έλλειψη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l-GR" dirty="0">
                <a:latin typeface="Arial" panose="020B0604020202020204" pitchFamily="34" charset="0"/>
              </a:endParaRPr>
            </a:p>
          </p:txBody>
        </p:sp>
        <p:sp>
          <p:nvSpPr>
            <p:cNvPr id="46097" name="Έλλειψη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l-GR" dirty="0">
                <a:latin typeface="Arial" panose="020B0604020202020204" pitchFamily="34" charset="0"/>
              </a:endParaRPr>
            </a:p>
          </p:txBody>
        </p:sp>
        <p:sp>
          <p:nvSpPr>
            <p:cNvPr id="46098" name="Έλλειψη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l-GR" dirty="0">
                <a:latin typeface="Arial" panose="020B0604020202020204" pitchFamily="34" charset="0"/>
              </a:endParaRPr>
            </a:p>
          </p:txBody>
        </p:sp>
        <p:sp>
          <p:nvSpPr>
            <p:cNvPr id="46099" name="Έλλειψη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l-GR" dirty="0">
                <a:latin typeface="Arial" panose="020B0604020202020204" pitchFamily="34" charset="0"/>
              </a:endParaRPr>
            </a:p>
          </p:txBody>
        </p:sp>
        <p:sp>
          <p:nvSpPr>
            <p:cNvPr id="46100" name="Έλλειψη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l-GR" dirty="0">
                <a:latin typeface="Arial" panose="020B0604020202020204" pitchFamily="34" charset="0"/>
              </a:endParaRPr>
            </a:p>
          </p:txBody>
        </p:sp>
        <p:sp>
          <p:nvSpPr>
            <p:cNvPr id="46101" name="Έλλειψη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l-GR" dirty="0">
                <a:latin typeface="Arial" panose="020B0604020202020204" pitchFamily="34" charset="0"/>
              </a:endParaRPr>
            </a:p>
          </p:txBody>
        </p:sp>
        <p:sp>
          <p:nvSpPr>
            <p:cNvPr id="46102" name="Έλλειψη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l-GR" dirty="0">
                <a:latin typeface="Arial" panose="020B0604020202020204" pitchFamily="34" charset="0"/>
              </a:endParaRPr>
            </a:p>
          </p:txBody>
        </p:sp>
        <p:sp>
          <p:nvSpPr>
            <p:cNvPr id="46103" name="Έλλειψη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l-GR" dirty="0">
                <a:latin typeface="Arial" panose="020B0604020202020204" pitchFamily="34" charset="0"/>
              </a:endParaRPr>
            </a:p>
          </p:txBody>
        </p:sp>
        <p:sp>
          <p:nvSpPr>
            <p:cNvPr id="46104" name="Έλλειψη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l-GR" dirty="0">
                <a:latin typeface="Arial" panose="020B0604020202020204" pitchFamily="34" charset="0"/>
              </a:endParaRPr>
            </a:p>
          </p:txBody>
        </p:sp>
        <p:sp>
          <p:nvSpPr>
            <p:cNvPr id="46105" name="Έλλειψη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l-GR" dirty="0">
                <a:latin typeface="Arial" panose="020B0604020202020204" pitchFamily="34" charset="0"/>
              </a:endParaRPr>
            </a:p>
          </p:txBody>
        </p:sp>
        <p:sp>
          <p:nvSpPr>
            <p:cNvPr id="46106" name="Έλλειψη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l-GR" dirty="0">
                <a:latin typeface="Arial" panose="020B0604020202020204" pitchFamily="34" charset="0"/>
              </a:endParaRPr>
            </a:p>
          </p:txBody>
        </p:sp>
        <p:sp>
          <p:nvSpPr>
            <p:cNvPr id="46107" name="Έλλειψη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l-GR" dirty="0">
                <a:latin typeface="Arial" panose="020B0604020202020204" pitchFamily="34" charset="0"/>
              </a:endParaRPr>
            </a:p>
          </p:txBody>
        </p:sp>
        <p:sp>
          <p:nvSpPr>
            <p:cNvPr id="46108" name="Έλλειψη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l-GR" dirty="0">
                <a:latin typeface="Arial" panose="020B0604020202020204" pitchFamily="34" charset="0"/>
              </a:endParaRPr>
            </a:p>
          </p:txBody>
        </p:sp>
        <p:sp>
          <p:nvSpPr>
            <p:cNvPr id="46109" name="Έλλειψη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l-GR" dirty="0">
                <a:latin typeface="Arial" panose="020B0604020202020204" pitchFamily="34" charset="0"/>
              </a:endParaRPr>
            </a:p>
          </p:txBody>
        </p:sp>
        <p:sp>
          <p:nvSpPr>
            <p:cNvPr id="46110" name="Έλλειψη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l-GR" dirty="0">
                <a:latin typeface="Arial" panose="020B0604020202020204" pitchFamily="34" charset="0"/>
              </a:endParaRPr>
            </a:p>
          </p:txBody>
        </p:sp>
        <p:sp>
          <p:nvSpPr>
            <p:cNvPr id="46111" name="Έλλειψη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l-GR" dirty="0">
                <a:latin typeface="Arial" panose="020B0604020202020204" pitchFamily="34" charset="0"/>
              </a:endParaRPr>
            </a:p>
          </p:txBody>
        </p:sp>
        <p:sp>
          <p:nvSpPr>
            <p:cNvPr id="46112" name="Έλλειψη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l-GR" dirty="0">
                <a:latin typeface="Arial" panose="020B0604020202020204" pitchFamily="34" charset="0"/>
              </a:endParaRPr>
            </a:p>
          </p:txBody>
        </p:sp>
        <p:sp>
          <p:nvSpPr>
            <p:cNvPr id="46113" name="Έλλειψη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l-GR" dirty="0">
                <a:latin typeface="Arial" panose="020B0604020202020204" pitchFamily="34" charset="0"/>
              </a:endParaRPr>
            </a:p>
          </p:txBody>
        </p:sp>
        <p:sp>
          <p:nvSpPr>
            <p:cNvPr id="46114" name="Έλλειψη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l-GR" dirty="0">
                <a:latin typeface="Arial" panose="020B0604020202020204" pitchFamily="34" charset="0"/>
              </a:endParaRPr>
            </a:p>
          </p:txBody>
        </p:sp>
        <p:sp>
          <p:nvSpPr>
            <p:cNvPr id="46115" name="Έλλειψη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l-GR" dirty="0">
                <a:latin typeface="Arial" panose="020B0604020202020204" pitchFamily="34" charset="0"/>
              </a:endParaRPr>
            </a:p>
          </p:txBody>
        </p:sp>
        <p:sp>
          <p:nvSpPr>
            <p:cNvPr id="46116" name="Έλλειψη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l-GR" dirty="0">
                <a:latin typeface="Arial" panose="020B0604020202020204" pitchFamily="34" charset="0"/>
              </a:endParaRPr>
            </a:p>
          </p:txBody>
        </p:sp>
        <p:sp>
          <p:nvSpPr>
            <p:cNvPr id="46117" name="Έλλειψη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l-GR" dirty="0">
                <a:latin typeface="Arial" panose="020B0604020202020204" pitchFamily="34" charset="0"/>
              </a:endParaRPr>
            </a:p>
          </p:txBody>
        </p:sp>
        <p:sp>
          <p:nvSpPr>
            <p:cNvPr id="46118" name="Έλλειψη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l-GR" dirty="0">
                <a:latin typeface="Arial" panose="020B0604020202020204" pitchFamily="34" charset="0"/>
              </a:endParaRPr>
            </a:p>
          </p:txBody>
        </p:sp>
        <p:sp>
          <p:nvSpPr>
            <p:cNvPr id="46119" name="Έλλειψη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l-GR" dirty="0">
                <a:latin typeface="Arial" panose="020B0604020202020204" pitchFamily="34" charset="0"/>
              </a:endParaRPr>
            </a:p>
          </p:txBody>
        </p:sp>
      </p:grpSp>
      <p:sp>
        <p:nvSpPr>
          <p:cNvPr id="46083" name="Θέση τίτλου 1"/>
          <p:cNvSpPr>
            <a:spLocks noGrp="1" noChangeArrowheads="1"/>
          </p:cNvSpPr>
          <p:nvPr>
            <p:ph type="title"/>
          </p:nvPr>
        </p:nvSpPr>
        <p:spPr bwMode="auto">
          <a:xfrm>
            <a:off x="228600" y="228600"/>
            <a:ext cx="76962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b" anchorCtr="0" compatLnSpc="1">
            <a:prstTxWarp prst="textNoShape">
              <a:avLst/>
            </a:prstTxWarp>
          </a:bodyPr>
          <a:lstStyle/>
          <a:p>
            <a:pPr lvl="0" rtl="0"/>
            <a:r>
              <a:rPr lang="el-GR"/>
              <a:t>Κάντε κλικ για να επεξεργαστείτε το Στυλ κύριου τίτλου</a:t>
            </a:r>
            <a:endParaRPr lang="el-GR" dirty="0"/>
          </a:p>
        </p:txBody>
      </p:sp>
      <p:sp>
        <p:nvSpPr>
          <p:cNvPr id="46084" name="Θέση κειμένου 2"/>
          <p:cNvSpPr>
            <a:spLocks noGrp="1" noChangeArrowheads="1"/>
          </p:cNvSpPr>
          <p:nvPr>
            <p:ph type="body" idx="1"/>
          </p:nvPr>
        </p:nvSpPr>
        <p:spPr bwMode="auto">
          <a:xfrm>
            <a:off x="1143000" y="1524000"/>
            <a:ext cx="7391400" cy="441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lvl="0" rtl="0"/>
            <a:r>
              <a:rPr lang="el-GR"/>
              <a:t>Κάντε κλικ, για να επεξεργαστείτε τα Στυλ υποδείγματος κειμένου</a:t>
            </a:r>
          </a:p>
          <a:p>
            <a:pPr lvl="1" rtl="0"/>
            <a:r>
              <a:rPr lang="el-GR"/>
              <a:t>Δεύτερου επιπέδου</a:t>
            </a:r>
          </a:p>
          <a:p>
            <a:pPr lvl="2" rtl="0"/>
            <a:r>
              <a:rPr lang="el-GR"/>
              <a:t>Τρίτου επιπέδου</a:t>
            </a:r>
          </a:p>
          <a:p>
            <a:pPr lvl="3" rtl="0"/>
            <a:r>
              <a:rPr lang="el-GR"/>
              <a:t>Τέταρτου επιπέδου</a:t>
            </a:r>
          </a:p>
          <a:p>
            <a:pPr lvl="4" rtl="0"/>
            <a:r>
              <a:rPr lang="el-GR"/>
              <a:t>Πέμπτου επιπέδου</a:t>
            </a:r>
          </a:p>
          <a:p>
            <a:pPr lvl="8" rtl="0"/>
            <a:endParaRPr lang="el-GR" altLang="en-US"/>
          </a:p>
          <a:p>
            <a:pPr lvl="8" rtl="0"/>
            <a:endParaRPr lang="el-GR" altLang="en-US" dirty="0"/>
          </a:p>
        </p:txBody>
      </p:sp>
      <p:sp>
        <p:nvSpPr>
          <p:cNvPr id="46085" name="Θέση ημερομηνίας 3"/>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lvl1pPr>
              <a:spcBef>
                <a:spcPct val="0"/>
              </a:spcBef>
              <a:buClrTx/>
              <a:buSzTx/>
              <a:buFontTx/>
              <a:buNone/>
              <a:defRPr sz="1000">
                <a:latin typeface="Arial" panose="020B0604020202020204" pitchFamily="34" charset="0"/>
              </a:defRPr>
            </a:lvl1pPr>
          </a:lstStyle>
          <a:p>
            <a:fld id="{B70D859B-5872-41FD-8950-9B5A640DF0B6}" type="datetime1">
              <a:rPr lang="el-GR" altLang="en-US" smtClean="0"/>
              <a:pPr/>
              <a:t>26/1/2023</a:t>
            </a:fld>
            <a:endParaRPr lang="el-GR" altLang="en-US" dirty="0"/>
          </a:p>
        </p:txBody>
      </p:sp>
      <p:sp>
        <p:nvSpPr>
          <p:cNvPr id="46086" name="Θέση υποσέλιδου 4"/>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lvl1pPr algn="ctr">
              <a:spcBef>
                <a:spcPct val="0"/>
              </a:spcBef>
              <a:buClrTx/>
              <a:buSzTx/>
              <a:buFontTx/>
              <a:buNone/>
              <a:defRPr sz="1000">
                <a:latin typeface="Arial" panose="020B0604020202020204" pitchFamily="34" charset="0"/>
              </a:defRPr>
            </a:lvl1pPr>
          </a:lstStyle>
          <a:p>
            <a:r>
              <a:rPr lang="el-GR"/>
              <a:t>Προσθήκη υποσέλιδου</a:t>
            </a:r>
            <a:endParaRPr lang="el-GR" dirty="0"/>
          </a:p>
        </p:txBody>
      </p:sp>
      <p:sp>
        <p:nvSpPr>
          <p:cNvPr id="46087" name="Θέση αριθμού διαφάνειας 5"/>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lvl1pPr algn="r">
              <a:spcBef>
                <a:spcPct val="0"/>
              </a:spcBef>
              <a:buClrTx/>
              <a:buSzTx/>
              <a:buFontTx/>
              <a:buNone/>
              <a:defRPr sz="1000">
                <a:latin typeface="Arial" panose="020B0604020202020204" pitchFamily="34" charset="0"/>
              </a:defRPr>
            </a:lvl1pPr>
          </a:lstStyle>
          <a:p>
            <a:fld id="{D7E5119E-5338-4B55-81DC-57EAC9440FD0}" type="slidenum">
              <a:rPr lang="el-GR" altLang="en-US" smtClean="0"/>
              <a:pPr/>
              <a:t>‹#›</a:t>
            </a:fld>
            <a:endParaRPr lang="el-GR" altLang="en-US" dirty="0"/>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sldNum="0" hdr="0" ftr="0" dt="0"/>
  <p:txStyles>
    <p:titleStyle>
      <a:lvl1pPr algn="l" rtl="0" eaLnBrk="1" fontAlgn="base" hangingPunct="1">
        <a:spcBef>
          <a:spcPct val="0"/>
        </a:spcBef>
        <a:spcAft>
          <a:spcPct val="0"/>
        </a:spcAft>
        <a:defRPr sz="3600" b="1">
          <a:solidFill>
            <a:schemeClr val="tx2"/>
          </a:solidFill>
          <a:latin typeface="Arial" panose="020B0604020202020204" pitchFamily="34" charset="0"/>
          <a:ea typeface="+mj-ea"/>
          <a:cs typeface="+mj-cs"/>
        </a:defRPr>
      </a:lvl1pPr>
      <a:lvl2pPr algn="l" rtl="0" eaLnBrk="1" fontAlgn="base" hangingPunct="1">
        <a:spcBef>
          <a:spcPct val="0"/>
        </a:spcBef>
        <a:spcAft>
          <a:spcPct val="0"/>
        </a:spcAft>
        <a:defRPr sz="3600" b="1">
          <a:solidFill>
            <a:schemeClr val="tx2"/>
          </a:solidFill>
          <a:latin typeface="Arial" charset="0"/>
        </a:defRPr>
      </a:lvl2pPr>
      <a:lvl3pPr algn="l" rtl="0" eaLnBrk="1" fontAlgn="base" hangingPunct="1">
        <a:spcBef>
          <a:spcPct val="0"/>
        </a:spcBef>
        <a:spcAft>
          <a:spcPct val="0"/>
        </a:spcAft>
        <a:defRPr sz="3600" b="1">
          <a:solidFill>
            <a:schemeClr val="tx2"/>
          </a:solidFill>
          <a:latin typeface="Arial" charset="0"/>
        </a:defRPr>
      </a:lvl3pPr>
      <a:lvl4pPr algn="l" rtl="0" eaLnBrk="1" fontAlgn="base" hangingPunct="1">
        <a:spcBef>
          <a:spcPct val="0"/>
        </a:spcBef>
        <a:spcAft>
          <a:spcPct val="0"/>
        </a:spcAft>
        <a:defRPr sz="3600" b="1">
          <a:solidFill>
            <a:schemeClr val="tx2"/>
          </a:solidFill>
          <a:latin typeface="Arial" charset="0"/>
        </a:defRPr>
      </a:lvl4pPr>
      <a:lvl5pPr algn="l" rtl="0" eaLnBrk="1" fontAlgn="base" hangingPunct="1">
        <a:spcBef>
          <a:spcPct val="0"/>
        </a:spcBef>
        <a:spcAft>
          <a:spcPct val="0"/>
        </a:spcAft>
        <a:defRPr sz="3600" b="1">
          <a:solidFill>
            <a:schemeClr val="tx2"/>
          </a:solidFill>
          <a:latin typeface="Arial" charset="0"/>
        </a:defRPr>
      </a:lvl5pPr>
      <a:lvl6pPr marL="457200" algn="l" rtl="0" eaLnBrk="1" fontAlgn="base" hangingPunct="1">
        <a:spcBef>
          <a:spcPct val="0"/>
        </a:spcBef>
        <a:spcAft>
          <a:spcPct val="0"/>
        </a:spcAft>
        <a:defRPr sz="3600" b="1">
          <a:solidFill>
            <a:schemeClr val="tx2"/>
          </a:solidFill>
          <a:latin typeface="Arial" charset="0"/>
        </a:defRPr>
      </a:lvl6pPr>
      <a:lvl7pPr marL="914400" algn="l" rtl="0" eaLnBrk="1" fontAlgn="base" hangingPunct="1">
        <a:spcBef>
          <a:spcPct val="0"/>
        </a:spcBef>
        <a:spcAft>
          <a:spcPct val="0"/>
        </a:spcAft>
        <a:defRPr sz="3600" b="1">
          <a:solidFill>
            <a:schemeClr val="tx2"/>
          </a:solidFill>
          <a:latin typeface="Arial" charset="0"/>
        </a:defRPr>
      </a:lvl7pPr>
      <a:lvl8pPr marL="1371600" algn="l" rtl="0" eaLnBrk="1" fontAlgn="base" hangingPunct="1">
        <a:spcBef>
          <a:spcPct val="0"/>
        </a:spcBef>
        <a:spcAft>
          <a:spcPct val="0"/>
        </a:spcAft>
        <a:defRPr sz="3600" b="1">
          <a:solidFill>
            <a:schemeClr val="tx2"/>
          </a:solidFill>
          <a:latin typeface="Arial" charset="0"/>
        </a:defRPr>
      </a:lvl8pPr>
      <a:lvl9pPr marL="1828800" algn="l" rtl="0" eaLnBrk="1" fontAlgn="base" hangingPunct="1">
        <a:spcBef>
          <a:spcPct val="0"/>
        </a:spcBef>
        <a:spcAft>
          <a:spcPct val="0"/>
        </a:spcAft>
        <a:defRPr sz="3600" b="1">
          <a:solidFill>
            <a:schemeClr val="tx2"/>
          </a:solidFill>
          <a:latin typeface="Arial" charset="0"/>
        </a:defRPr>
      </a:lvl9pPr>
    </p:titleStyle>
    <p:bodyStyle>
      <a:lvl1pPr marL="45720" indent="0" algn="l" rtl="0" eaLnBrk="1" fontAlgn="base" hangingPunct="1">
        <a:spcBef>
          <a:spcPct val="25000"/>
        </a:spcBef>
        <a:spcAft>
          <a:spcPct val="0"/>
        </a:spcAft>
        <a:buClr>
          <a:schemeClr val="tx2"/>
        </a:buClr>
        <a:buSzPct val="120000"/>
        <a:buFontTx/>
        <a:buNone/>
        <a:defRPr sz="2700">
          <a:solidFill>
            <a:schemeClr val="tx1"/>
          </a:solidFill>
          <a:latin typeface="Arial" panose="020B0604020202020204" pitchFamily="34" charset="0"/>
          <a:ea typeface="+mn-ea"/>
          <a:cs typeface="+mn-cs"/>
        </a:defRPr>
      </a:lvl1pPr>
      <a:lvl2pPr marL="692150" indent="-347663" algn="l" rtl="0" eaLnBrk="1" fontAlgn="base" hangingPunct="1">
        <a:spcBef>
          <a:spcPct val="0"/>
        </a:spcBef>
        <a:spcAft>
          <a:spcPct val="25000"/>
        </a:spcAft>
        <a:buClr>
          <a:schemeClr val="accent2">
            <a:lumMod val="75000"/>
          </a:schemeClr>
        </a:buClr>
        <a:buSzPct val="55000"/>
        <a:buFont typeface="Wingdings" pitchFamily="2" charset="2"/>
        <a:buChar char="l"/>
        <a:defRPr sz="2400">
          <a:solidFill>
            <a:schemeClr val="tx1"/>
          </a:solidFill>
          <a:latin typeface="Arial" panose="020B0604020202020204" pitchFamily="34" charset="0"/>
        </a:defRPr>
      </a:lvl2pPr>
      <a:lvl3pPr marL="987425" indent="-293688" algn="l" rtl="0" eaLnBrk="1" fontAlgn="base" hangingPunct="1">
        <a:spcBef>
          <a:spcPct val="0"/>
        </a:spcBef>
        <a:spcAft>
          <a:spcPct val="25000"/>
        </a:spcAft>
        <a:buClr>
          <a:schemeClr val="accent1">
            <a:lumMod val="50000"/>
          </a:schemeClr>
        </a:buClr>
        <a:buSzPct val="50000"/>
        <a:buFont typeface="Wingdings" pitchFamily="2" charset="2"/>
        <a:buChar char="l"/>
        <a:defRPr sz="2200">
          <a:solidFill>
            <a:schemeClr val="tx1"/>
          </a:solidFill>
          <a:latin typeface="Arial" panose="020B0604020202020204" pitchFamily="34" charset="0"/>
        </a:defRPr>
      </a:lvl3pPr>
      <a:lvl4pPr marL="1281113" indent="-292100" algn="l" rtl="0" eaLnBrk="1" fontAlgn="base" hangingPunct="1">
        <a:spcBef>
          <a:spcPct val="20000"/>
        </a:spcBef>
        <a:spcAft>
          <a:spcPct val="0"/>
        </a:spcAft>
        <a:buClr>
          <a:schemeClr val="tx2">
            <a:lumMod val="75000"/>
          </a:schemeClr>
        </a:buClr>
        <a:buSzPct val="75000"/>
        <a:buFont typeface="Wingdings" pitchFamily="2" charset="2"/>
        <a:buChar char="§"/>
        <a:defRPr sz="2000">
          <a:solidFill>
            <a:schemeClr val="tx1"/>
          </a:solidFill>
          <a:latin typeface="Arial" panose="020B0604020202020204" pitchFamily="34" charset="0"/>
        </a:defRPr>
      </a:lvl4pPr>
      <a:lvl5pPr marL="1598613" indent="-315913" algn="l" rtl="0" eaLnBrk="1" fontAlgn="base" hangingPunct="1">
        <a:spcBef>
          <a:spcPct val="20000"/>
        </a:spcBef>
        <a:spcAft>
          <a:spcPct val="0"/>
        </a:spcAft>
        <a:buClr>
          <a:schemeClr val="accent3">
            <a:lumMod val="50000"/>
          </a:schemeClr>
        </a:buClr>
        <a:buSzPct val="80000"/>
        <a:buFont typeface="Wingdings" pitchFamily="2" charset="2"/>
        <a:buChar char="§"/>
        <a:defRPr sz="2000">
          <a:solidFill>
            <a:schemeClr val="tx1"/>
          </a:solidFill>
          <a:latin typeface="Arial" panose="020B0604020202020204" pitchFamily="34" charset="0"/>
        </a:defRPr>
      </a:lvl5pPr>
      <a:lvl6pPr marL="1920240" indent="-315913" algn="l" rtl="0" eaLnBrk="1" fontAlgn="base" hangingPunct="1">
        <a:spcBef>
          <a:spcPct val="20000"/>
        </a:spcBef>
        <a:spcAft>
          <a:spcPct val="0"/>
        </a:spcAft>
        <a:buClr>
          <a:schemeClr val="accent6">
            <a:lumMod val="50000"/>
          </a:schemeClr>
        </a:buClr>
        <a:buSzPct val="80000"/>
        <a:buFont typeface="Wingdings" pitchFamily="2" charset="2"/>
        <a:buChar char="§"/>
        <a:defRPr sz="2000">
          <a:solidFill>
            <a:schemeClr val="tx1"/>
          </a:solidFill>
          <a:latin typeface="+mn-lt"/>
        </a:defRPr>
      </a:lvl6pPr>
      <a:lvl7pPr marL="224028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7pPr>
      <a:lvl8pPr marL="2651760" indent="-315913" algn="l" rtl="0" eaLnBrk="1" fontAlgn="base" hangingPunct="1">
        <a:spcBef>
          <a:spcPct val="20000"/>
        </a:spcBef>
        <a:spcAft>
          <a:spcPct val="0"/>
        </a:spcAft>
        <a:buClr>
          <a:schemeClr val="bg2">
            <a:lumMod val="75000"/>
          </a:schemeClr>
        </a:buClr>
        <a:buSzPct val="80000"/>
        <a:buFont typeface="Wingdings" pitchFamily="2" charset="2"/>
        <a:buChar char="§"/>
        <a:defRPr sz="2000">
          <a:solidFill>
            <a:schemeClr val="tx1"/>
          </a:solidFill>
          <a:latin typeface="+mn-lt"/>
        </a:defRPr>
      </a:lvl8pPr>
      <a:lvl9pPr marL="310896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quam99/TVSerie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customXml" Target="../ink/ink2.xml"/><Relationship Id="rId3" Type="http://schemas.openxmlformats.org/officeDocument/2006/relationships/hyperlink" Target="https://imdb-api.com/Identity/Account/Register" TargetMode="External"/><Relationship Id="rId7"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customXml" Target="../ink/ink1.xml"/><Relationship Id="rId5" Type="http://schemas.openxmlformats.org/officeDocument/2006/relationships/image" Target="../media/image2.png"/><Relationship Id="rId4" Type="http://schemas.openxmlformats.org/officeDocument/2006/relationships/hyperlink" Target="https://imdb-api.com/API/AdvancedSearch/%3cAPI" TargetMode="External"/><Relationship Id="rId9"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imdb-api.com/el/API/Title/k_12345678/%3cSerie"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customXml" Target="../ink/ink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imdb-api.com/en/API/SeasonEpisodes/k_12345678/tt0411008/3" TargetMode="Externa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Τίτλος 3">
            <a:extLst>
              <a:ext uri="{FF2B5EF4-FFF2-40B4-BE49-F238E27FC236}">
                <a16:creationId xmlns:a16="http://schemas.microsoft.com/office/drawing/2014/main" id="{70486D98-0B9B-4C4E-A25F-64BA4C5DBB94}"/>
              </a:ext>
            </a:extLst>
          </p:cNvPr>
          <p:cNvSpPr>
            <a:spLocks noGrp="1"/>
          </p:cNvSpPr>
          <p:nvPr>
            <p:ph type="ctrTitle"/>
          </p:nvPr>
        </p:nvSpPr>
        <p:spPr/>
        <p:txBody>
          <a:bodyPr rtlCol="0"/>
          <a:lstStyle/>
          <a:p>
            <a:pPr algn="l"/>
            <a:br>
              <a:rPr lang="en-US" dirty="0">
                <a:latin typeface="Arial" panose="020B0604020202020204" pitchFamily="34" charset="0"/>
              </a:rPr>
            </a:br>
            <a:br>
              <a:rPr lang="en-US" dirty="0">
                <a:latin typeface="Arial" panose="020B0604020202020204" pitchFamily="34" charset="0"/>
              </a:rPr>
            </a:br>
            <a:br>
              <a:rPr lang="en-US" dirty="0">
                <a:latin typeface="Arial" panose="020B0604020202020204" pitchFamily="34" charset="0"/>
              </a:rPr>
            </a:br>
            <a:br>
              <a:rPr lang="en-US" dirty="0">
                <a:latin typeface="Arial" panose="020B0604020202020204" pitchFamily="34" charset="0"/>
              </a:rPr>
            </a:br>
            <a:br>
              <a:rPr lang="en-US" dirty="0">
                <a:latin typeface="Arial" panose="020B0604020202020204" pitchFamily="34" charset="0"/>
              </a:rPr>
            </a:br>
            <a:br>
              <a:rPr lang="el-GR" dirty="0">
                <a:latin typeface="Arial" panose="020B0604020202020204" pitchFamily="34" charset="0"/>
              </a:rPr>
            </a:br>
            <a:br>
              <a:rPr lang="el-GR" dirty="0">
                <a:latin typeface="Arial" panose="020B0604020202020204" pitchFamily="34" charset="0"/>
              </a:rPr>
            </a:br>
            <a:r>
              <a:rPr lang="el-GR" sz="3200" dirty="0">
                <a:latin typeface="Arial" panose="020B0604020202020204" pitchFamily="34" charset="0"/>
              </a:rPr>
              <a:t>Εργασία</a:t>
            </a:r>
            <a:r>
              <a:rPr lang="el-GR" dirty="0">
                <a:latin typeface="Arial" panose="020B0604020202020204" pitchFamily="34" charset="0"/>
              </a:rPr>
              <a:t> </a:t>
            </a:r>
            <a:br>
              <a:rPr lang="en-US" dirty="0">
                <a:latin typeface="Arial" panose="020B0604020202020204" pitchFamily="34" charset="0"/>
              </a:rPr>
            </a:br>
            <a:r>
              <a:rPr lang="el-GR" sz="1800" b="0" i="0" u="none" strike="noStrike" baseline="0" dirty="0">
                <a:solidFill>
                  <a:srgbClr val="000000"/>
                </a:solidFill>
                <a:latin typeface="Arial" panose="020B0604020202020204" pitchFamily="34" charset="0"/>
              </a:rPr>
              <a:t> </a:t>
            </a:r>
            <a:r>
              <a:rPr lang="el-GR" sz="1600" b="0" i="0" u="none" strike="noStrike" baseline="0" dirty="0">
                <a:solidFill>
                  <a:srgbClr val="000000"/>
                </a:solidFill>
                <a:latin typeface="Arial" panose="020B0604020202020204" pitchFamily="34" charset="0"/>
              </a:rPr>
              <a:t>Συλλογή και ανάλυση δεδομένων σχετιζόμενων με τηλεοπτικές σειρές</a:t>
            </a:r>
            <a:endParaRPr lang="el-GR" sz="2400" dirty="0">
              <a:latin typeface="Arial" panose="020B0604020202020204" pitchFamily="34" charset="0"/>
            </a:endParaRPr>
          </a:p>
        </p:txBody>
      </p:sp>
      <p:sp>
        <p:nvSpPr>
          <p:cNvPr id="5" name="Υπότιτλος 4">
            <a:extLst>
              <a:ext uri="{FF2B5EF4-FFF2-40B4-BE49-F238E27FC236}">
                <a16:creationId xmlns:a16="http://schemas.microsoft.com/office/drawing/2014/main" id="{D655BBED-E65C-4B70-99E3-9318D4F249A0}"/>
              </a:ext>
            </a:extLst>
          </p:cNvPr>
          <p:cNvSpPr>
            <a:spLocks noGrp="1"/>
          </p:cNvSpPr>
          <p:nvPr>
            <p:ph type="subTitle" idx="1"/>
          </p:nvPr>
        </p:nvSpPr>
        <p:spPr>
          <a:xfrm>
            <a:off x="849313" y="3212976"/>
            <a:ext cx="6248400" cy="2362200"/>
          </a:xfrm>
        </p:spPr>
        <p:txBody>
          <a:bodyPr rtlCol="0">
            <a:normAutofit/>
          </a:bodyPr>
          <a:lstStyle/>
          <a:p>
            <a:pPr rtl="0"/>
            <a:endParaRPr lang="en-US" dirty="0">
              <a:latin typeface="Arial" panose="020B0604020202020204" pitchFamily="34" charset="0"/>
            </a:endParaRPr>
          </a:p>
          <a:p>
            <a:pPr rtl="0"/>
            <a:r>
              <a:rPr lang="el-GR" sz="1800" dirty="0"/>
              <a:t>ΓΕΩΡΓΙΟΣ ΑΥΓΙΑΣ</a:t>
            </a:r>
            <a:endParaRPr lang="en-US" sz="1800" dirty="0"/>
          </a:p>
          <a:p>
            <a:pPr rtl="0"/>
            <a:r>
              <a:rPr lang="en-US" sz="1800" dirty="0"/>
              <a:t>AM 3203301</a:t>
            </a:r>
            <a:endParaRPr lang="el-GR" sz="1800" dirty="0"/>
          </a:p>
        </p:txBody>
      </p:sp>
      <p:pic>
        <p:nvPicPr>
          <p:cNvPr id="3" name="Εικόνα 2">
            <a:extLst>
              <a:ext uri="{FF2B5EF4-FFF2-40B4-BE49-F238E27FC236}">
                <a16:creationId xmlns:a16="http://schemas.microsoft.com/office/drawing/2014/main" id="{7F1E9766-EF1F-0B5C-E7E3-2CEBCA48BE9E}"/>
              </a:ext>
            </a:extLst>
          </p:cNvPr>
          <p:cNvPicPr>
            <a:picLocks noChangeAspect="1"/>
          </p:cNvPicPr>
          <p:nvPr/>
        </p:nvPicPr>
        <p:blipFill>
          <a:blip r:embed="rId3" cstate="print"/>
          <a:stretch>
            <a:fillRect/>
          </a:stretch>
        </p:blipFill>
        <p:spPr>
          <a:xfrm>
            <a:off x="315913" y="188640"/>
            <a:ext cx="6192688" cy="1041248"/>
          </a:xfrm>
          <a:prstGeom prst="rect">
            <a:avLst/>
          </a:prstGeom>
        </p:spPr>
      </p:pic>
    </p:spTree>
    <p:extLst>
      <p:ext uri="{BB962C8B-B14F-4D97-AF65-F5344CB8AC3E}">
        <p14:creationId xmlns:p14="http://schemas.microsoft.com/office/powerpoint/2010/main" val="3429484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Εικόνα 12">
            <a:extLst>
              <a:ext uri="{FF2B5EF4-FFF2-40B4-BE49-F238E27FC236}">
                <a16:creationId xmlns:a16="http://schemas.microsoft.com/office/drawing/2014/main" id="{A754656C-6C7D-7414-AE35-802276B57F9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225" y="3284984"/>
            <a:ext cx="9036496" cy="3528392"/>
          </a:xfrm>
          <a:prstGeom prst="rect">
            <a:avLst/>
          </a:prstGeom>
        </p:spPr>
      </p:pic>
      <p:sp>
        <p:nvSpPr>
          <p:cNvPr id="2" name="Τίτλος 1">
            <a:extLst>
              <a:ext uri="{FF2B5EF4-FFF2-40B4-BE49-F238E27FC236}">
                <a16:creationId xmlns:a16="http://schemas.microsoft.com/office/drawing/2014/main" id="{29D02623-6B42-0818-819C-D40F0B47465F}"/>
              </a:ext>
            </a:extLst>
          </p:cNvPr>
          <p:cNvSpPr>
            <a:spLocks noGrp="1"/>
          </p:cNvSpPr>
          <p:nvPr>
            <p:ph type="title"/>
          </p:nvPr>
        </p:nvSpPr>
        <p:spPr>
          <a:xfrm>
            <a:off x="395536" y="44624"/>
            <a:ext cx="7416824" cy="863352"/>
          </a:xfrm>
        </p:spPr>
        <p:txBody>
          <a:bodyPr/>
          <a:lstStyle/>
          <a:p>
            <a:r>
              <a:rPr lang="el-GR" sz="2000" dirty="0"/>
              <a:t>Πόσους κύκλους διαφορά έχουν οι δημοφιλείς σειρές από τις λιγότερο δημοφιλείς</a:t>
            </a:r>
            <a:endParaRPr lang="en-US" sz="2000" dirty="0"/>
          </a:p>
        </p:txBody>
      </p:sp>
      <p:sp>
        <p:nvSpPr>
          <p:cNvPr id="3" name="Θέση περιεχομένου 2">
            <a:extLst>
              <a:ext uri="{FF2B5EF4-FFF2-40B4-BE49-F238E27FC236}">
                <a16:creationId xmlns:a16="http://schemas.microsoft.com/office/drawing/2014/main" id="{4D71CDB8-2F4F-99E4-F80D-2B0F9BD73C4D}"/>
              </a:ext>
            </a:extLst>
          </p:cNvPr>
          <p:cNvSpPr>
            <a:spLocks noGrp="1"/>
          </p:cNvSpPr>
          <p:nvPr>
            <p:ph sz="half" idx="1"/>
          </p:nvPr>
        </p:nvSpPr>
        <p:spPr>
          <a:xfrm>
            <a:off x="251520" y="907977"/>
            <a:ext cx="7704856" cy="2881064"/>
          </a:xfrm>
        </p:spPr>
        <p:txBody>
          <a:bodyPr>
            <a:normAutofit/>
          </a:bodyPr>
          <a:lstStyle/>
          <a:p>
            <a:r>
              <a:rPr lang="el-GR" sz="1200" i="1" dirty="0">
                <a:solidFill>
                  <a:srgbClr val="000000"/>
                </a:solidFill>
              </a:rPr>
              <a:t>Εδώ έχουμε δύο διαγράμματα. Στο </a:t>
            </a:r>
            <a:r>
              <a:rPr lang="el-GR" sz="1200" i="1" dirty="0" err="1">
                <a:solidFill>
                  <a:srgbClr val="000000"/>
                </a:solidFill>
              </a:rPr>
              <a:t>ραβδόγραμμα</a:t>
            </a:r>
            <a:r>
              <a:rPr lang="el-GR" sz="1200" i="1" dirty="0">
                <a:solidFill>
                  <a:srgbClr val="000000"/>
                </a:solidFill>
              </a:rPr>
              <a:t>, στον οριζόντιο άξονα είναι οι περιοχές βαθμολογίας (1-2 … 8-9, </a:t>
            </a:r>
            <a:r>
              <a:rPr lang="en-US" sz="1200" i="1" dirty="0">
                <a:solidFill>
                  <a:srgbClr val="000000"/>
                </a:solidFill>
              </a:rPr>
              <a:t>top) </a:t>
            </a:r>
            <a:r>
              <a:rPr lang="el-GR" sz="1200" i="1" dirty="0">
                <a:solidFill>
                  <a:srgbClr val="000000"/>
                </a:solidFill>
              </a:rPr>
              <a:t>και ο αριθμός των κύκλων και στον κάθετο ο αριθμός των σειρών. Βλέπουμε ότι υπάρχει μια λογική φθίνουσα πορεία του αριθμού των κύκλων. Παρατηρούμε όμως ότι στις σειρές με βαθμολογία  από 8 έως 10 υπάρχει μικρότερη κλήση. Από το 7 και μετά το άθροισμα των δύο επόμενων κύκλων είναι μεγαλύτερο από τον προηγούμενο.</a:t>
            </a:r>
          </a:p>
          <a:p>
            <a:r>
              <a:rPr lang="el-GR" sz="1200" i="1" dirty="0">
                <a:solidFill>
                  <a:srgbClr val="000000"/>
                </a:solidFill>
              </a:rPr>
              <a:t>Αυτό  σημαίνει ότι μεγαλύτερο ποσοστό από τις καλές σειρές δεν τερματίζουν γρήγορα αυξάνοντας τους κύκλους τους. Αυτό ισχύει μέχρι και τον 5 κύκλο αλλά όσο αυξάνει η βαθμολογία το κατώφλι αυξάνει.</a:t>
            </a:r>
          </a:p>
          <a:p>
            <a:r>
              <a:rPr lang="el-GR" sz="1200" i="1" dirty="0">
                <a:solidFill>
                  <a:srgbClr val="000000"/>
                </a:solidFill>
              </a:rPr>
              <a:t>Στο δεύτερο διάγραμμα απεικονίζεται η γενική κατανομή των σειρών με το μέγεθος του κύκλου να αναλογεί στο αριθμό των κύκλων κάθε σειράς, εμφανίζεται πάνω ή κάτω από κάθε κύκλο. Στον κάθετο άξονα είναι ο αριθμός των ψήφων που έχουν λάβει.</a:t>
            </a:r>
          </a:p>
          <a:p>
            <a:r>
              <a:rPr lang="el-GR" sz="1200" i="1" dirty="0">
                <a:solidFill>
                  <a:srgbClr val="000000"/>
                </a:solidFill>
              </a:rPr>
              <a:t>Βλέπουμε μία αύξηση του ενδιαφέροντος του κοινού από το 6 μέχρι το 8. Ο αυξημένος αριθμός ψήφων σε αυτές τις βαθμολογίες δείχνει ότι το κοινό ενδιαφέρεται για το περιεχόμενο και δεν δίνει εύκολα το άριστα.  </a:t>
            </a:r>
          </a:p>
          <a:p>
            <a:r>
              <a:rPr lang="el-GR" sz="1200" i="1" dirty="0">
                <a:solidFill>
                  <a:srgbClr val="000000"/>
                </a:solidFill>
              </a:rPr>
              <a:t>Υπάρχουν και </a:t>
            </a:r>
            <a:r>
              <a:rPr lang="en-US" sz="1200" i="1" dirty="0">
                <a:solidFill>
                  <a:srgbClr val="000000"/>
                </a:solidFill>
              </a:rPr>
              <a:t>outliners. </a:t>
            </a:r>
            <a:r>
              <a:rPr lang="el-GR" sz="1200" i="1" dirty="0">
                <a:solidFill>
                  <a:srgbClr val="000000"/>
                </a:solidFill>
              </a:rPr>
              <a:t>Υπάρχει σειρά με </a:t>
            </a:r>
            <a:r>
              <a:rPr lang="en-US" sz="1200" i="1" dirty="0">
                <a:solidFill>
                  <a:srgbClr val="000000"/>
                </a:solidFill>
              </a:rPr>
              <a:t>23</a:t>
            </a:r>
            <a:r>
              <a:rPr lang="el-GR" sz="1200" i="1" dirty="0">
                <a:solidFill>
                  <a:srgbClr val="000000"/>
                </a:solidFill>
              </a:rPr>
              <a:t> κύκλους με </a:t>
            </a:r>
            <a:r>
              <a:rPr lang="en-US" sz="1200" i="1" dirty="0">
                <a:solidFill>
                  <a:srgbClr val="000000"/>
                </a:solidFill>
              </a:rPr>
              <a:t>rating &lt; 6</a:t>
            </a:r>
            <a:r>
              <a:rPr lang="el-GR" sz="1200" i="1" dirty="0">
                <a:solidFill>
                  <a:srgbClr val="000000"/>
                </a:solidFill>
              </a:rPr>
              <a:t>.</a:t>
            </a:r>
            <a:r>
              <a:rPr lang="en-US" sz="1200" i="1" dirty="0">
                <a:solidFill>
                  <a:srgbClr val="000000"/>
                </a:solidFill>
              </a:rPr>
              <a:t> </a:t>
            </a:r>
            <a:r>
              <a:rPr lang="el-GR" sz="1200" i="1" dirty="0">
                <a:solidFill>
                  <a:srgbClr val="000000"/>
                </a:solidFill>
              </a:rPr>
              <a:t>Κάποιες λίγες σειρές καλύπτουν άλλες ανάγκες που δεν εξαρτώνται από τη βαθμολογία.</a:t>
            </a:r>
            <a:endParaRPr lang="en-US" sz="1200" dirty="0"/>
          </a:p>
        </p:txBody>
      </p:sp>
      <p:graphicFrame>
        <p:nvGraphicFramePr>
          <p:cNvPr id="5" name="Γράφημα 4">
            <a:extLst>
              <a:ext uri="{FF2B5EF4-FFF2-40B4-BE49-F238E27FC236}">
                <a16:creationId xmlns:a16="http://schemas.microsoft.com/office/drawing/2014/main" id="{5AA7A9D0-0300-8874-F43F-C7644FEE59C3}"/>
              </a:ext>
            </a:extLst>
          </p:cNvPr>
          <p:cNvGraphicFramePr>
            <a:graphicFrameLocks/>
          </p:cNvGraphicFramePr>
          <p:nvPr>
            <p:extLst>
              <p:ext uri="{D42A27DB-BD31-4B8C-83A1-F6EECF244321}">
                <p14:modId xmlns:p14="http://schemas.microsoft.com/office/powerpoint/2010/main" val="2806060094"/>
              </p:ext>
            </p:extLst>
          </p:nvPr>
        </p:nvGraphicFramePr>
        <p:xfrm>
          <a:off x="323527" y="3933056"/>
          <a:ext cx="6768753" cy="20169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74958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1BAB248-C7D5-7699-259D-4B98EE454A59}"/>
              </a:ext>
            </a:extLst>
          </p:cNvPr>
          <p:cNvSpPr>
            <a:spLocks noGrp="1"/>
          </p:cNvSpPr>
          <p:nvPr>
            <p:ph type="title"/>
          </p:nvPr>
        </p:nvSpPr>
        <p:spPr>
          <a:xfrm>
            <a:off x="228600" y="116632"/>
            <a:ext cx="7696200" cy="759296"/>
          </a:xfrm>
        </p:spPr>
        <p:txBody>
          <a:bodyPr/>
          <a:lstStyle/>
          <a:p>
            <a:r>
              <a:rPr lang="el-GR" sz="2000" dirty="0"/>
              <a:t>Πόσους κύκλους διαφορά έχουν οι δημοφιλείς σειρές από τις λιγότερο δημοφιλείς</a:t>
            </a:r>
          </a:p>
        </p:txBody>
      </p:sp>
      <p:sp>
        <p:nvSpPr>
          <p:cNvPr id="3" name="Θέση περιεχομένου 2">
            <a:extLst>
              <a:ext uri="{FF2B5EF4-FFF2-40B4-BE49-F238E27FC236}">
                <a16:creationId xmlns:a16="http://schemas.microsoft.com/office/drawing/2014/main" id="{7E13C57B-30DF-04F7-880D-B97D240822A2}"/>
              </a:ext>
            </a:extLst>
          </p:cNvPr>
          <p:cNvSpPr>
            <a:spLocks noGrp="1"/>
          </p:cNvSpPr>
          <p:nvPr>
            <p:ph sz="half" idx="1"/>
          </p:nvPr>
        </p:nvSpPr>
        <p:spPr>
          <a:xfrm>
            <a:off x="4499992" y="1628800"/>
            <a:ext cx="4104455" cy="4885983"/>
          </a:xfrm>
        </p:spPr>
        <p:txBody>
          <a:bodyPr>
            <a:normAutofit/>
          </a:bodyPr>
          <a:lstStyle/>
          <a:p>
            <a:r>
              <a:rPr lang="el-GR" sz="1400" dirty="0"/>
              <a:t>Στα αρχικά δεδομένα υπήρξαν κάποια στοιχεία που στρέβλωναν της εικόνα, όπως η ύπαρξη σειρών που ξεκίνησαν εντός του 2022 και άλλων που είχαν μικρό αριθμό ψήφων. Έτσι είχαμε την εμφάνιση σειρών μέγιστο αριθμό τον 1 κύκλο, όπως και σειρών που οι ο μεγαλύτερος αριθμός ψηφοφόρων να είναι ‘κατευθυνόμενοι΄. Αφαιρώντας από το δείγμα τις σειρές που ξεκίνησαν τα 3 τελευταία χρόνια και όσες έχουν λιγότερους από 1500 ψήφους, αυξάνοντας παράλληλα τον ορίζοντα προς τα πίσω μέχρι το 2010, έχουμε την ακόλουθη εικόνα. </a:t>
            </a:r>
          </a:p>
          <a:p>
            <a:r>
              <a:rPr lang="el-GR" sz="1400" dirty="0"/>
              <a:t>Βλέπουμε τις πιο δημοφιλείς να έχουν βαθμολογία μεγαλύτερη του 7 και οι πλειοψηφία να έχει από 2 κύκλους και άνω.</a:t>
            </a:r>
          </a:p>
        </p:txBody>
      </p:sp>
      <p:pic>
        <p:nvPicPr>
          <p:cNvPr id="8" name="Εικόνα 7">
            <a:extLst>
              <a:ext uri="{FF2B5EF4-FFF2-40B4-BE49-F238E27FC236}">
                <a16:creationId xmlns:a16="http://schemas.microsoft.com/office/drawing/2014/main" id="{6B73EA6D-F571-5F9C-FED1-0089F627069B}"/>
              </a:ext>
            </a:extLst>
          </p:cNvPr>
          <p:cNvPicPr>
            <a:picLocks noChangeAspect="1"/>
          </p:cNvPicPr>
          <p:nvPr/>
        </p:nvPicPr>
        <p:blipFill>
          <a:blip r:embed="rId2"/>
          <a:stretch>
            <a:fillRect/>
          </a:stretch>
        </p:blipFill>
        <p:spPr>
          <a:xfrm>
            <a:off x="0" y="1340768"/>
            <a:ext cx="4355976" cy="5517232"/>
          </a:xfrm>
          <a:prstGeom prst="rect">
            <a:avLst/>
          </a:prstGeom>
        </p:spPr>
      </p:pic>
    </p:spTree>
    <p:extLst>
      <p:ext uri="{BB962C8B-B14F-4D97-AF65-F5344CB8AC3E}">
        <p14:creationId xmlns:p14="http://schemas.microsoft.com/office/powerpoint/2010/main" val="802282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Εικόνα 20">
            <a:extLst>
              <a:ext uri="{FF2B5EF4-FFF2-40B4-BE49-F238E27FC236}">
                <a16:creationId xmlns:a16="http://schemas.microsoft.com/office/drawing/2014/main" id="{67D89407-5489-EC8D-1E47-6E8256F6E27F}"/>
              </a:ext>
            </a:extLst>
          </p:cNvPr>
          <p:cNvPicPr>
            <a:picLocks noChangeAspect="1"/>
          </p:cNvPicPr>
          <p:nvPr/>
        </p:nvPicPr>
        <p:blipFill>
          <a:blip r:embed="rId2"/>
          <a:stretch>
            <a:fillRect/>
          </a:stretch>
        </p:blipFill>
        <p:spPr>
          <a:xfrm>
            <a:off x="107504" y="1593908"/>
            <a:ext cx="2110346" cy="2532332"/>
          </a:xfrm>
          <a:prstGeom prst="rect">
            <a:avLst/>
          </a:prstGeom>
        </p:spPr>
      </p:pic>
      <p:pic>
        <p:nvPicPr>
          <p:cNvPr id="18" name="Εικόνα 17">
            <a:extLst>
              <a:ext uri="{FF2B5EF4-FFF2-40B4-BE49-F238E27FC236}">
                <a16:creationId xmlns:a16="http://schemas.microsoft.com/office/drawing/2014/main" id="{5A23E045-0FE9-4FAC-B3CC-06E5A114B10E}"/>
              </a:ext>
            </a:extLst>
          </p:cNvPr>
          <p:cNvPicPr>
            <a:picLocks noChangeAspect="1"/>
          </p:cNvPicPr>
          <p:nvPr/>
        </p:nvPicPr>
        <p:blipFill>
          <a:blip r:embed="rId3"/>
          <a:stretch>
            <a:fillRect/>
          </a:stretch>
        </p:blipFill>
        <p:spPr>
          <a:xfrm>
            <a:off x="2414548" y="1593908"/>
            <a:ext cx="1941428" cy="2513082"/>
          </a:xfrm>
          <a:prstGeom prst="rect">
            <a:avLst/>
          </a:prstGeom>
        </p:spPr>
      </p:pic>
      <p:pic>
        <p:nvPicPr>
          <p:cNvPr id="15" name="Εικόνα 14">
            <a:extLst>
              <a:ext uri="{FF2B5EF4-FFF2-40B4-BE49-F238E27FC236}">
                <a16:creationId xmlns:a16="http://schemas.microsoft.com/office/drawing/2014/main" id="{19A0F009-7193-7F62-1B31-C1BA7379F95F}"/>
              </a:ext>
            </a:extLst>
          </p:cNvPr>
          <p:cNvPicPr>
            <a:picLocks noChangeAspect="1"/>
          </p:cNvPicPr>
          <p:nvPr/>
        </p:nvPicPr>
        <p:blipFill>
          <a:blip r:embed="rId4"/>
          <a:stretch>
            <a:fillRect/>
          </a:stretch>
        </p:blipFill>
        <p:spPr>
          <a:xfrm>
            <a:off x="4679504" y="5574020"/>
            <a:ext cx="4464496" cy="1311364"/>
          </a:xfrm>
          <a:prstGeom prst="rect">
            <a:avLst/>
          </a:prstGeom>
        </p:spPr>
      </p:pic>
      <p:pic>
        <p:nvPicPr>
          <p:cNvPr id="9" name="Εικόνα 8">
            <a:extLst>
              <a:ext uri="{FF2B5EF4-FFF2-40B4-BE49-F238E27FC236}">
                <a16:creationId xmlns:a16="http://schemas.microsoft.com/office/drawing/2014/main" id="{D360359D-0940-FE33-849E-0D846D1D27C9}"/>
              </a:ext>
            </a:extLst>
          </p:cNvPr>
          <p:cNvPicPr>
            <a:picLocks noChangeAspect="1"/>
          </p:cNvPicPr>
          <p:nvPr/>
        </p:nvPicPr>
        <p:blipFill>
          <a:blip r:embed="rId5"/>
          <a:stretch>
            <a:fillRect/>
          </a:stretch>
        </p:blipFill>
        <p:spPr>
          <a:xfrm>
            <a:off x="107505" y="5589984"/>
            <a:ext cx="4464496" cy="1295400"/>
          </a:xfrm>
          <a:prstGeom prst="rect">
            <a:avLst/>
          </a:prstGeom>
        </p:spPr>
      </p:pic>
      <p:pic>
        <p:nvPicPr>
          <p:cNvPr id="12" name="Εικόνα 11">
            <a:extLst>
              <a:ext uri="{FF2B5EF4-FFF2-40B4-BE49-F238E27FC236}">
                <a16:creationId xmlns:a16="http://schemas.microsoft.com/office/drawing/2014/main" id="{57A697EC-8BA6-DC10-2C11-EB6F6E52D9BB}"/>
              </a:ext>
            </a:extLst>
          </p:cNvPr>
          <p:cNvPicPr>
            <a:picLocks noChangeAspect="1"/>
          </p:cNvPicPr>
          <p:nvPr/>
        </p:nvPicPr>
        <p:blipFill>
          <a:blip r:embed="rId6"/>
          <a:stretch>
            <a:fillRect/>
          </a:stretch>
        </p:blipFill>
        <p:spPr>
          <a:xfrm>
            <a:off x="107504" y="4149080"/>
            <a:ext cx="4464496" cy="1424940"/>
          </a:xfrm>
          <a:prstGeom prst="rect">
            <a:avLst/>
          </a:prstGeom>
        </p:spPr>
      </p:pic>
      <p:sp>
        <p:nvSpPr>
          <p:cNvPr id="2" name="Τίτλος 1">
            <a:extLst>
              <a:ext uri="{FF2B5EF4-FFF2-40B4-BE49-F238E27FC236}">
                <a16:creationId xmlns:a16="http://schemas.microsoft.com/office/drawing/2014/main" id="{9D933F9D-D2A2-DEAF-6CEE-0D2919DD013F}"/>
              </a:ext>
            </a:extLst>
          </p:cNvPr>
          <p:cNvSpPr>
            <a:spLocks noGrp="1"/>
          </p:cNvSpPr>
          <p:nvPr>
            <p:ph type="title"/>
          </p:nvPr>
        </p:nvSpPr>
        <p:spPr>
          <a:xfrm>
            <a:off x="228600" y="228600"/>
            <a:ext cx="7696200" cy="752128"/>
          </a:xfrm>
        </p:spPr>
        <p:txBody>
          <a:bodyPr/>
          <a:lstStyle/>
          <a:p>
            <a:r>
              <a:rPr lang="el-GR" sz="1600" dirty="0"/>
              <a:t>Πόσους κύκλους διαφορά έχουν οι δημοφιλείς σειρές από τις λιγότερο δημοφιλείς</a:t>
            </a:r>
          </a:p>
        </p:txBody>
      </p:sp>
      <p:sp>
        <p:nvSpPr>
          <p:cNvPr id="4" name="Θέση περιεχομένου 3">
            <a:extLst>
              <a:ext uri="{FF2B5EF4-FFF2-40B4-BE49-F238E27FC236}">
                <a16:creationId xmlns:a16="http://schemas.microsoft.com/office/drawing/2014/main" id="{A88BC9DF-F6E2-A71C-5C59-4CE8D576EBE8}"/>
              </a:ext>
            </a:extLst>
          </p:cNvPr>
          <p:cNvSpPr>
            <a:spLocks noGrp="1"/>
          </p:cNvSpPr>
          <p:nvPr>
            <p:ph sz="half" idx="2"/>
          </p:nvPr>
        </p:nvSpPr>
        <p:spPr>
          <a:xfrm>
            <a:off x="4914900" y="1524001"/>
            <a:ext cx="3619500" cy="3777208"/>
          </a:xfrm>
        </p:spPr>
        <p:txBody>
          <a:bodyPr>
            <a:noAutofit/>
          </a:bodyPr>
          <a:lstStyle/>
          <a:p>
            <a:r>
              <a:rPr lang="el-GR" sz="1400" dirty="0"/>
              <a:t>Από τις ακόλουθες κατηγορίες πήραμε από τις </a:t>
            </a:r>
            <a:r>
              <a:rPr lang="en-US" sz="1400" dirty="0"/>
              <a:t>top </a:t>
            </a:r>
            <a:r>
              <a:rPr lang="el-GR" sz="1400" dirty="0"/>
              <a:t>και </a:t>
            </a:r>
            <a:r>
              <a:rPr lang="en-US" sz="1400" dirty="0"/>
              <a:t>bottom </a:t>
            </a:r>
            <a:r>
              <a:rPr lang="el-GR" sz="1400" dirty="0"/>
              <a:t>10</a:t>
            </a:r>
            <a:r>
              <a:rPr lang="en-US" sz="1400" dirty="0"/>
              <a:t>, </a:t>
            </a:r>
            <a:r>
              <a:rPr lang="el-GR" sz="1400" dirty="0"/>
              <a:t>βάση αριθμού ψήφων, τη διαφορά των μέσων όπως των κύκλων. </a:t>
            </a:r>
          </a:p>
          <a:p>
            <a:r>
              <a:rPr lang="en-US" sz="1400" dirty="0"/>
              <a:t>     Drama : 4</a:t>
            </a:r>
          </a:p>
          <a:p>
            <a:r>
              <a:rPr lang="en-US" sz="1400" dirty="0"/>
              <a:t>     Sci-Fi   : 3</a:t>
            </a:r>
          </a:p>
          <a:p>
            <a:r>
              <a:rPr lang="en-US" sz="1400" dirty="0"/>
              <a:t>     Sport    : 1</a:t>
            </a:r>
          </a:p>
          <a:p>
            <a:r>
              <a:rPr lang="en-US" sz="1400" dirty="0"/>
              <a:t>     Family  : &lt;1</a:t>
            </a:r>
          </a:p>
          <a:p>
            <a:r>
              <a:rPr lang="en-US" sz="1400" dirty="0"/>
              <a:t>     Crime   : 1,4</a:t>
            </a:r>
            <a:r>
              <a:rPr lang="el-GR" sz="1400" dirty="0"/>
              <a:t>  </a:t>
            </a:r>
            <a:endParaRPr lang="en-US" sz="1400" dirty="0"/>
          </a:p>
          <a:p>
            <a:r>
              <a:rPr lang="el-GR" sz="1400" dirty="0"/>
              <a:t>Είναι εμφανές ότι οι σειρές κάποιων κατηγοριών «αντέχουν» περισσότερο. Πολλές δημοφιλείς σειρές που περιλαμβάνουν δράμα και επιστημονική φαντασία έχουν πολλούς κύκλους. Αντίθετα οι οικογενειακές, εγκλήματος και </a:t>
            </a:r>
            <a:r>
              <a:rPr lang="en-US" sz="1400" dirty="0"/>
              <a:t>sport</a:t>
            </a:r>
            <a:r>
              <a:rPr lang="el-GR" sz="1400" dirty="0"/>
              <a:t> κλείνουν γρηγορότερα τον ‘κύκλο’ τους.</a:t>
            </a:r>
            <a:endParaRPr lang="en-US" sz="1400" dirty="0"/>
          </a:p>
        </p:txBody>
      </p:sp>
      <p:sp>
        <p:nvSpPr>
          <p:cNvPr id="7" name="TextBox 6">
            <a:extLst>
              <a:ext uri="{FF2B5EF4-FFF2-40B4-BE49-F238E27FC236}">
                <a16:creationId xmlns:a16="http://schemas.microsoft.com/office/drawing/2014/main" id="{A379B987-4DD9-D359-E999-86F57BEBBE24}"/>
              </a:ext>
            </a:extLst>
          </p:cNvPr>
          <p:cNvSpPr txBox="1"/>
          <p:nvPr/>
        </p:nvSpPr>
        <p:spPr>
          <a:xfrm>
            <a:off x="296669" y="1772816"/>
            <a:ext cx="530915" cy="230832"/>
          </a:xfrm>
          <a:prstGeom prst="rect">
            <a:avLst/>
          </a:prstGeom>
          <a:noFill/>
        </p:spPr>
        <p:txBody>
          <a:bodyPr wrap="none" rtlCol="0">
            <a:spAutoFit/>
          </a:bodyPr>
          <a:lstStyle/>
          <a:p>
            <a:pPr>
              <a:buNone/>
            </a:pPr>
            <a:r>
              <a:rPr lang="en-US" sz="900" dirty="0"/>
              <a:t>Drama</a:t>
            </a:r>
            <a:endParaRPr lang="el-GR" sz="900" dirty="0"/>
          </a:p>
        </p:txBody>
      </p:sp>
      <p:sp>
        <p:nvSpPr>
          <p:cNvPr id="10" name="TextBox 9">
            <a:extLst>
              <a:ext uri="{FF2B5EF4-FFF2-40B4-BE49-F238E27FC236}">
                <a16:creationId xmlns:a16="http://schemas.microsoft.com/office/drawing/2014/main" id="{DC6BB619-68F1-A10A-982B-E2FBE6BA3421}"/>
              </a:ext>
            </a:extLst>
          </p:cNvPr>
          <p:cNvSpPr txBox="1"/>
          <p:nvPr/>
        </p:nvSpPr>
        <p:spPr>
          <a:xfrm>
            <a:off x="331912" y="4365104"/>
            <a:ext cx="492443" cy="230832"/>
          </a:xfrm>
          <a:prstGeom prst="rect">
            <a:avLst/>
          </a:prstGeom>
          <a:noFill/>
        </p:spPr>
        <p:txBody>
          <a:bodyPr wrap="none" rtlCol="0">
            <a:spAutoFit/>
          </a:bodyPr>
          <a:lstStyle/>
          <a:p>
            <a:pPr>
              <a:buNone/>
            </a:pPr>
            <a:r>
              <a:rPr lang="en-US" sz="900" dirty="0"/>
              <a:t>Crime</a:t>
            </a:r>
            <a:endParaRPr lang="el-GR" sz="900" dirty="0"/>
          </a:p>
        </p:txBody>
      </p:sp>
      <p:sp>
        <p:nvSpPr>
          <p:cNvPr id="13" name="TextBox 12">
            <a:extLst>
              <a:ext uri="{FF2B5EF4-FFF2-40B4-BE49-F238E27FC236}">
                <a16:creationId xmlns:a16="http://schemas.microsoft.com/office/drawing/2014/main" id="{EFF5EEC1-68D0-0B66-201E-4F5F90548213}"/>
              </a:ext>
            </a:extLst>
          </p:cNvPr>
          <p:cNvSpPr txBox="1"/>
          <p:nvPr/>
        </p:nvSpPr>
        <p:spPr>
          <a:xfrm>
            <a:off x="331912" y="5790456"/>
            <a:ext cx="460382" cy="230832"/>
          </a:xfrm>
          <a:prstGeom prst="rect">
            <a:avLst/>
          </a:prstGeom>
          <a:noFill/>
        </p:spPr>
        <p:txBody>
          <a:bodyPr wrap="none" rtlCol="0">
            <a:spAutoFit/>
          </a:bodyPr>
          <a:lstStyle/>
          <a:p>
            <a:pPr>
              <a:buNone/>
            </a:pPr>
            <a:r>
              <a:rPr lang="en-US" sz="900" dirty="0"/>
              <a:t>Sport</a:t>
            </a:r>
            <a:endParaRPr lang="el-GR" sz="900" dirty="0"/>
          </a:p>
        </p:txBody>
      </p:sp>
      <p:sp>
        <p:nvSpPr>
          <p:cNvPr id="16" name="TextBox 15">
            <a:extLst>
              <a:ext uri="{FF2B5EF4-FFF2-40B4-BE49-F238E27FC236}">
                <a16:creationId xmlns:a16="http://schemas.microsoft.com/office/drawing/2014/main" id="{5416A719-F5A4-65A9-894C-23469D4444D5}"/>
              </a:ext>
            </a:extLst>
          </p:cNvPr>
          <p:cNvSpPr txBox="1"/>
          <p:nvPr/>
        </p:nvSpPr>
        <p:spPr>
          <a:xfrm>
            <a:off x="4932040" y="5733256"/>
            <a:ext cx="524503" cy="230832"/>
          </a:xfrm>
          <a:prstGeom prst="rect">
            <a:avLst/>
          </a:prstGeom>
          <a:noFill/>
        </p:spPr>
        <p:txBody>
          <a:bodyPr wrap="none" rtlCol="0">
            <a:spAutoFit/>
          </a:bodyPr>
          <a:lstStyle/>
          <a:p>
            <a:pPr>
              <a:buNone/>
            </a:pPr>
            <a:r>
              <a:rPr lang="en-US" sz="900" dirty="0"/>
              <a:t>Family</a:t>
            </a:r>
            <a:endParaRPr lang="el-GR" sz="900" dirty="0"/>
          </a:p>
        </p:txBody>
      </p:sp>
      <p:sp>
        <p:nvSpPr>
          <p:cNvPr id="19" name="TextBox 18">
            <a:extLst>
              <a:ext uri="{FF2B5EF4-FFF2-40B4-BE49-F238E27FC236}">
                <a16:creationId xmlns:a16="http://schemas.microsoft.com/office/drawing/2014/main" id="{7C46238E-11EE-2D5C-6075-93D54EDD6333}"/>
              </a:ext>
            </a:extLst>
          </p:cNvPr>
          <p:cNvSpPr txBox="1"/>
          <p:nvPr/>
        </p:nvSpPr>
        <p:spPr>
          <a:xfrm>
            <a:off x="2626573" y="1772816"/>
            <a:ext cx="479618" cy="230832"/>
          </a:xfrm>
          <a:prstGeom prst="rect">
            <a:avLst/>
          </a:prstGeom>
          <a:noFill/>
        </p:spPr>
        <p:txBody>
          <a:bodyPr wrap="none" rtlCol="0">
            <a:spAutoFit/>
          </a:bodyPr>
          <a:lstStyle/>
          <a:p>
            <a:pPr>
              <a:buNone/>
            </a:pPr>
            <a:r>
              <a:rPr lang="en-US" sz="900" dirty="0"/>
              <a:t>Sci-Fi</a:t>
            </a:r>
            <a:endParaRPr lang="el-GR" sz="900" dirty="0"/>
          </a:p>
        </p:txBody>
      </p:sp>
    </p:spTree>
    <p:extLst>
      <p:ext uri="{BB962C8B-B14F-4D97-AF65-F5344CB8AC3E}">
        <p14:creationId xmlns:p14="http://schemas.microsoft.com/office/powerpoint/2010/main" val="301571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13252D2-7DFB-58BE-6446-F1A2C6953713}"/>
              </a:ext>
            </a:extLst>
          </p:cNvPr>
          <p:cNvSpPr>
            <a:spLocks noGrp="1"/>
          </p:cNvSpPr>
          <p:nvPr>
            <p:ph type="title"/>
          </p:nvPr>
        </p:nvSpPr>
        <p:spPr>
          <a:xfrm>
            <a:off x="228600" y="228600"/>
            <a:ext cx="7696200" cy="720081"/>
          </a:xfrm>
        </p:spPr>
        <p:txBody>
          <a:bodyPr/>
          <a:lstStyle/>
          <a:p>
            <a:r>
              <a:rPr lang="el-GR" sz="1800" dirty="0"/>
              <a:t>Ποιος κύκλος των δημοφιλών σειρών έχει την υψηλότερη/χαμηλότερη βαθμολογία. Απόκλιση</a:t>
            </a:r>
            <a:endParaRPr lang="en-US" sz="1800" dirty="0"/>
          </a:p>
        </p:txBody>
      </p:sp>
      <p:sp>
        <p:nvSpPr>
          <p:cNvPr id="6" name="Θέση περιεχομένου 5">
            <a:extLst>
              <a:ext uri="{FF2B5EF4-FFF2-40B4-BE49-F238E27FC236}">
                <a16:creationId xmlns:a16="http://schemas.microsoft.com/office/drawing/2014/main" id="{1D98300F-C1F7-8F32-9FFC-F897D0FC1C9A}"/>
              </a:ext>
            </a:extLst>
          </p:cNvPr>
          <p:cNvSpPr>
            <a:spLocks noGrp="1"/>
          </p:cNvSpPr>
          <p:nvPr>
            <p:ph sz="half" idx="1"/>
          </p:nvPr>
        </p:nvSpPr>
        <p:spPr>
          <a:xfrm>
            <a:off x="228600" y="1111394"/>
            <a:ext cx="7416824" cy="1008112"/>
          </a:xfrm>
        </p:spPr>
        <p:txBody>
          <a:bodyPr>
            <a:normAutofit/>
          </a:bodyPr>
          <a:lstStyle/>
          <a:p>
            <a:r>
              <a:rPr lang="el-GR" sz="1200" dirty="0"/>
              <a:t>Στο διάγραμμα βλέπουμε τη διαφορά των δύο κύκλων με τη μικρότερη και μεγαλύτερη βαθμολογία για της </a:t>
            </a:r>
            <a:r>
              <a:rPr lang="en-US" sz="1200" dirty="0"/>
              <a:t>top </a:t>
            </a:r>
            <a:r>
              <a:rPr lang="el-GR" sz="1200" dirty="0"/>
              <a:t>σειρές σε αριθμό επεισοδίων και βαθμολογίας. Στις περισσότερες οι αποκλίσεις είναι μικρές της τάξης του 1 αστεριού. Οι αρχικοί κύκλοι δεν είναι πάντα καλύτεροι από επόμενους όμως φαίνεται ότι κρατούν σε μεγαλύτερο βαθμό το ενδιαφέρον του κοινού. Κάποιες άλλες με τον καιρό βελτιώνουν το σενάριο – πλοκή και λαμβάνουν καλύτερη αξιολόγηση. </a:t>
            </a:r>
          </a:p>
        </p:txBody>
      </p:sp>
      <p:graphicFrame>
        <p:nvGraphicFramePr>
          <p:cNvPr id="8" name="Γράφημα 7">
            <a:extLst>
              <a:ext uri="{FF2B5EF4-FFF2-40B4-BE49-F238E27FC236}">
                <a16:creationId xmlns:a16="http://schemas.microsoft.com/office/drawing/2014/main" id="{689E6A33-F7B6-3113-96AB-FBE19AA7D175}"/>
              </a:ext>
            </a:extLst>
          </p:cNvPr>
          <p:cNvGraphicFramePr>
            <a:graphicFrameLocks/>
          </p:cNvGraphicFramePr>
          <p:nvPr>
            <p:extLst>
              <p:ext uri="{D42A27DB-BD31-4B8C-83A1-F6EECF244321}">
                <p14:modId xmlns:p14="http://schemas.microsoft.com/office/powerpoint/2010/main" val="4063904880"/>
              </p:ext>
            </p:extLst>
          </p:nvPr>
        </p:nvGraphicFramePr>
        <p:xfrm>
          <a:off x="395537" y="2420888"/>
          <a:ext cx="5112568" cy="3888432"/>
        </p:xfrm>
        <a:graphic>
          <a:graphicData uri="http://schemas.openxmlformats.org/drawingml/2006/chart">
            <c:chart xmlns:c="http://schemas.openxmlformats.org/drawingml/2006/chart" xmlns:r="http://schemas.openxmlformats.org/officeDocument/2006/relationships" r:id="rId2"/>
          </a:graphicData>
        </a:graphic>
      </p:graphicFrame>
      <p:pic>
        <p:nvPicPr>
          <p:cNvPr id="12" name="Εικόνα 11">
            <a:extLst>
              <a:ext uri="{FF2B5EF4-FFF2-40B4-BE49-F238E27FC236}">
                <a16:creationId xmlns:a16="http://schemas.microsoft.com/office/drawing/2014/main" id="{EA60D52B-3642-FEB0-3CBD-4458F7B2F142}"/>
              </a:ext>
            </a:extLst>
          </p:cNvPr>
          <p:cNvPicPr>
            <a:picLocks noChangeAspect="1"/>
          </p:cNvPicPr>
          <p:nvPr/>
        </p:nvPicPr>
        <p:blipFill>
          <a:blip r:embed="rId3"/>
          <a:stretch>
            <a:fillRect/>
          </a:stretch>
        </p:blipFill>
        <p:spPr>
          <a:xfrm>
            <a:off x="5652120" y="1947700"/>
            <a:ext cx="3263280" cy="4879380"/>
          </a:xfrm>
          <a:prstGeom prst="rect">
            <a:avLst/>
          </a:prstGeom>
        </p:spPr>
      </p:pic>
    </p:spTree>
    <p:extLst>
      <p:ext uri="{BB962C8B-B14F-4D97-AF65-F5344CB8AC3E}">
        <p14:creationId xmlns:p14="http://schemas.microsoft.com/office/powerpoint/2010/main" val="321988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8D5CAD6-E78B-07D6-D877-0833CA4957D0}"/>
              </a:ext>
            </a:extLst>
          </p:cNvPr>
          <p:cNvSpPr>
            <a:spLocks noGrp="1"/>
          </p:cNvSpPr>
          <p:nvPr>
            <p:ph type="title"/>
          </p:nvPr>
        </p:nvSpPr>
        <p:spPr>
          <a:xfrm>
            <a:off x="228600" y="228600"/>
            <a:ext cx="7696200" cy="752128"/>
          </a:xfrm>
        </p:spPr>
        <p:txBody>
          <a:bodyPr/>
          <a:lstStyle/>
          <a:p>
            <a:r>
              <a:rPr lang="el-GR" sz="2000" dirty="0"/>
              <a:t>Επηρεάζει και πόσο ο αριθμός των κύκλων και επεισοδίων τη συνολική βαθμολογία</a:t>
            </a:r>
          </a:p>
        </p:txBody>
      </p:sp>
      <p:sp>
        <p:nvSpPr>
          <p:cNvPr id="3" name="Θέση περιεχομένου 2">
            <a:extLst>
              <a:ext uri="{FF2B5EF4-FFF2-40B4-BE49-F238E27FC236}">
                <a16:creationId xmlns:a16="http://schemas.microsoft.com/office/drawing/2014/main" id="{984512B6-1655-EDDF-094D-9426D36B1559}"/>
              </a:ext>
            </a:extLst>
          </p:cNvPr>
          <p:cNvSpPr>
            <a:spLocks noGrp="1"/>
          </p:cNvSpPr>
          <p:nvPr>
            <p:ph sz="half" idx="1"/>
          </p:nvPr>
        </p:nvSpPr>
        <p:spPr>
          <a:xfrm>
            <a:off x="1143000" y="1524000"/>
            <a:ext cx="6237312" cy="4411663"/>
          </a:xfrm>
        </p:spPr>
        <p:txBody>
          <a:bodyPr>
            <a:normAutofit/>
          </a:bodyPr>
          <a:lstStyle/>
          <a:p>
            <a:r>
              <a:rPr lang="el-GR" sz="1400" dirty="0"/>
              <a:t>Στην επόμενη διαφάνεια φαίνονται τα στοιχεία που υπάρχουν στην βάση </a:t>
            </a:r>
            <a:r>
              <a:rPr lang="en-US" sz="1400" dirty="0"/>
              <a:t>IMDB </a:t>
            </a:r>
            <a:r>
              <a:rPr lang="el-GR" sz="1400" dirty="0"/>
              <a:t>για τις </a:t>
            </a:r>
            <a:r>
              <a:rPr lang="en-US" sz="1400" dirty="0"/>
              <a:t>top </a:t>
            </a:r>
            <a:r>
              <a:rPr lang="el-GR" sz="1400" dirty="0"/>
              <a:t>πιο δημοφιλείς σειρές, βάση αριθμού ψήφων. Είναι εμφανές ότι στον τελευταίο ή τελευταίους κύκλους παρατηρείται μείωση του ενδιαφέροντος του κοινού το οποίο αποτυπώνεται σε κάποιες σειρές ακόμα και με την πλήρη απουσία ψήφων σε επίπεδο επεισοδίων. Αυτό είναι λογικό ακόμα και αν το προσεγγίσουμε διαισθητικά.  </a:t>
            </a:r>
          </a:p>
          <a:p>
            <a:r>
              <a:rPr lang="el-GR" sz="1400" dirty="0"/>
              <a:t>Για αυτό το συμπέρασμα δεν μπορούμε να είμαστε σίγουροι με ασφάλεια. Γνωρίζουμε ότι η </a:t>
            </a:r>
            <a:r>
              <a:rPr lang="en-US" sz="1400" dirty="0"/>
              <a:t>IMDB </a:t>
            </a:r>
            <a:r>
              <a:rPr lang="el-GR" sz="1400" dirty="0"/>
              <a:t>για τα επεισόδια διαθέτει προβληματικά ή και καθόλου στοιχεία. Αυτό θα μπορούσε να παρακαμφθεί εν μέρη μετά από έλεγχο, διαλογή και απομάκρυνση από το δείγμα των προβληματικών σειρών το οποίο ξεπερνά τα πλαίσια της εργασίας.</a:t>
            </a:r>
          </a:p>
        </p:txBody>
      </p:sp>
    </p:spTree>
    <p:extLst>
      <p:ext uri="{BB962C8B-B14F-4D97-AF65-F5344CB8AC3E}">
        <p14:creationId xmlns:p14="http://schemas.microsoft.com/office/powerpoint/2010/main" val="830046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Εικόνα 5">
            <a:extLst>
              <a:ext uri="{FF2B5EF4-FFF2-40B4-BE49-F238E27FC236}">
                <a16:creationId xmlns:a16="http://schemas.microsoft.com/office/drawing/2014/main" id="{5B7FCFCF-5A96-BBD8-673A-47EA18A1D737}"/>
              </a:ext>
            </a:extLst>
          </p:cNvPr>
          <p:cNvPicPr>
            <a:picLocks noChangeAspect="1"/>
          </p:cNvPicPr>
          <p:nvPr/>
        </p:nvPicPr>
        <p:blipFill>
          <a:blip r:embed="rId2"/>
          <a:stretch>
            <a:fillRect/>
          </a:stretch>
        </p:blipFill>
        <p:spPr>
          <a:xfrm>
            <a:off x="323528" y="332656"/>
            <a:ext cx="3439535" cy="6309320"/>
          </a:xfrm>
          <a:prstGeom prst="rect">
            <a:avLst/>
          </a:prstGeom>
        </p:spPr>
      </p:pic>
      <p:pic>
        <p:nvPicPr>
          <p:cNvPr id="7" name="Εικόνα 6">
            <a:extLst>
              <a:ext uri="{FF2B5EF4-FFF2-40B4-BE49-F238E27FC236}">
                <a16:creationId xmlns:a16="http://schemas.microsoft.com/office/drawing/2014/main" id="{E018336B-B6F3-99F3-209B-5F4CDC364B05}"/>
              </a:ext>
            </a:extLst>
          </p:cNvPr>
          <p:cNvPicPr>
            <a:picLocks noChangeAspect="1"/>
          </p:cNvPicPr>
          <p:nvPr/>
        </p:nvPicPr>
        <p:blipFill>
          <a:blip r:embed="rId3"/>
          <a:stretch>
            <a:fillRect/>
          </a:stretch>
        </p:blipFill>
        <p:spPr>
          <a:xfrm>
            <a:off x="4211960" y="332656"/>
            <a:ext cx="3213717" cy="6309320"/>
          </a:xfrm>
          <a:prstGeom prst="rect">
            <a:avLst/>
          </a:prstGeom>
        </p:spPr>
      </p:pic>
    </p:spTree>
    <p:extLst>
      <p:ext uri="{BB962C8B-B14F-4D97-AF65-F5344CB8AC3E}">
        <p14:creationId xmlns:p14="http://schemas.microsoft.com/office/powerpoint/2010/main" val="2866770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405FB8E-F705-E6F0-8EAF-61BAAC81999C}"/>
              </a:ext>
            </a:extLst>
          </p:cNvPr>
          <p:cNvSpPr>
            <a:spLocks noGrp="1"/>
          </p:cNvSpPr>
          <p:nvPr>
            <p:ph type="title"/>
          </p:nvPr>
        </p:nvSpPr>
        <p:spPr>
          <a:xfrm>
            <a:off x="228600" y="228600"/>
            <a:ext cx="7696200" cy="896144"/>
          </a:xfrm>
        </p:spPr>
        <p:txBody>
          <a:bodyPr/>
          <a:lstStyle/>
          <a:p>
            <a:r>
              <a:rPr lang="el-GR" sz="2000" dirty="0"/>
              <a:t>Επηρεάζει και πόσο ο αριθμός των κύκλων και επεισοδίων τη συνολική βαθμολογία</a:t>
            </a:r>
          </a:p>
        </p:txBody>
      </p:sp>
      <p:sp>
        <p:nvSpPr>
          <p:cNvPr id="3" name="Θέση περιεχομένου 2">
            <a:extLst>
              <a:ext uri="{FF2B5EF4-FFF2-40B4-BE49-F238E27FC236}">
                <a16:creationId xmlns:a16="http://schemas.microsoft.com/office/drawing/2014/main" id="{CBC92FD6-F73C-A83C-9DE5-F03B03CF3436}"/>
              </a:ext>
            </a:extLst>
          </p:cNvPr>
          <p:cNvSpPr>
            <a:spLocks noGrp="1"/>
          </p:cNvSpPr>
          <p:nvPr>
            <p:ph idx="1"/>
          </p:nvPr>
        </p:nvSpPr>
        <p:spPr>
          <a:xfrm>
            <a:off x="323528" y="1340768"/>
            <a:ext cx="7391400" cy="4411663"/>
          </a:xfrm>
        </p:spPr>
        <p:txBody>
          <a:bodyPr>
            <a:normAutofit fontScale="25000" lnSpcReduction="20000"/>
          </a:bodyPr>
          <a:lstStyle/>
          <a:p>
            <a:r>
              <a:rPr lang="el-GR" sz="5600" dirty="0"/>
              <a:t>Από τα ακόλουθα στοιχεία φαίνεται να μην επηρεάζει ο αριθμός των επεισοδίων. Βλέπουμε το </a:t>
            </a:r>
            <a:r>
              <a:rPr lang="en-US" sz="5600" dirty="0"/>
              <a:t>TOP </a:t>
            </a:r>
            <a:r>
              <a:rPr lang="el-GR" sz="5600" dirty="0"/>
              <a:t>των σειρών σε αριθμό επεισοδίων με όλες τις δυνατές περιπτώσεις συνδυασμών ανόδου.  </a:t>
            </a:r>
            <a:endParaRPr lang="en-US" dirty="0"/>
          </a:p>
          <a:p>
            <a:endParaRPr lang="en-US" dirty="0"/>
          </a:p>
          <a:p>
            <a:endParaRPr lang="en-US" dirty="0"/>
          </a:p>
          <a:p>
            <a:r>
              <a:rPr lang="en-US" dirty="0" err="1"/>
              <a:t>imdbid</a:t>
            </a:r>
            <a:r>
              <a:rPr lang="en-US" dirty="0"/>
              <a:t>	Title		#Episodes	Seasons	Rating	Votes</a:t>
            </a:r>
          </a:p>
          <a:p>
            <a:r>
              <a:rPr lang="en-US" dirty="0"/>
              <a:t>tt2810310	Game Grumps		5820	11	7.137974	584</a:t>
            </a:r>
          </a:p>
          <a:p>
            <a:r>
              <a:rPr lang="en-US" dirty="0"/>
              <a:t>tt2053650	Berlin - Tag &amp; Nacht	</a:t>
            </a:r>
            <a:r>
              <a:rPr lang="el-GR" dirty="0"/>
              <a:t>	</a:t>
            </a:r>
            <a:r>
              <a:rPr lang="en-US" dirty="0"/>
              <a:t>2868	12	4.850000	15</a:t>
            </a:r>
          </a:p>
          <a:p>
            <a:r>
              <a:rPr lang="en-US" dirty="0"/>
              <a:t>tt6155146	Ang </a:t>
            </a:r>
            <a:r>
              <a:rPr lang="en-US" dirty="0" err="1"/>
              <a:t>probinsyano</a:t>
            </a:r>
            <a:r>
              <a:rPr lang="en-US" dirty="0"/>
              <a:t>		1684	9	7.100000	45</a:t>
            </a:r>
          </a:p>
          <a:p>
            <a:r>
              <a:rPr lang="en-US" dirty="0"/>
              <a:t>tt5832098	Fox and Friends First	</a:t>
            </a:r>
            <a:r>
              <a:rPr lang="el-GR" dirty="0"/>
              <a:t>	</a:t>
            </a:r>
            <a:r>
              <a:rPr lang="en-US" dirty="0"/>
              <a:t>1401	11	1.000000	17</a:t>
            </a:r>
          </a:p>
          <a:p>
            <a:r>
              <a:rPr lang="en-US" dirty="0"/>
              <a:t>tt3697842	The Late Show with Stephen Colber</a:t>
            </a:r>
            <a:r>
              <a:rPr lang="el-GR" dirty="0"/>
              <a:t>	</a:t>
            </a:r>
            <a:r>
              <a:rPr lang="en-US" dirty="0"/>
              <a:t>1349	8	6.654188	31146</a:t>
            </a:r>
          </a:p>
          <a:p>
            <a:r>
              <a:rPr lang="en-US" dirty="0"/>
              <a:t>tt7124904	Tomorrow Is Ours	</a:t>
            </a:r>
            <a:r>
              <a:rPr lang="el-GR" dirty="0"/>
              <a:t>	</a:t>
            </a:r>
            <a:r>
              <a:rPr lang="en-US" dirty="0"/>
              <a:t>1298	6	8.000000	10</a:t>
            </a:r>
          </a:p>
          <a:p>
            <a:r>
              <a:rPr lang="en-US" dirty="0"/>
              <a:t>tt8435332	</a:t>
            </a:r>
            <a:r>
              <a:rPr lang="en-US" dirty="0" err="1"/>
              <a:t>DashieGames</a:t>
            </a:r>
            <a:r>
              <a:rPr lang="en-US" dirty="0"/>
              <a:t>		1174	12	8.749333	381</a:t>
            </a:r>
          </a:p>
          <a:p>
            <a:r>
              <a:rPr lang="en-US" dirty="0"/>
              <a:t>tt3591138	Baal Veer		1110	4	7.300000	17</a:t>
            </a:r>
          </a:p>
          <a:p>
            <a:r>
              <a:rPr lang="en-US" dirty="0"/>
              <a:t>tt2570866	Diya Aur </a:t>
            </a:r>
            <a:r>
              <a:rPr lang="en-US" dirty="0" err="1"/>
              <a:t>Baati</a:t>
            </a:r>
            <a:r>
              <a:rPr lang="en-US" dirty="0"/>
              <a:t> Hum	</a:t>
            </a:r>
            <a:r>
              <a:rPr lang="el-GR" dirty="0"/>
              <a:t>	</a:t>
            </a:r>
            <a:r>
              <a:rPr lang="en-US" dirty="0"/>
              <a:t>940	6	4.000000	2239</a:t>
            </a:r>
          </a:p>
          <a:p>
            <a:r>
              <a:rPr lang="en-US" dirty="0"/>
              <a:t>tt13097348	Liberal Hivemind		816	4	7.450000	34</a:t>
            </a:r>
          </a:p>
          <a:p>
            <a:r>
              <a:rPr lang="en-US" dirty="0"/>
              <a:t>tt4745726	</a:t>
            </a:r>
            <a:r>
              <a:rPr lang="en-US" dirty="0" err="1"/>
              <a:t>Elif</a:t>
            </a:r>
            <a:r>
              <a:rPr lang="en-US" dirty="0"/>
              <a:t>		763	5	7.500000	14</a:t>
            </a:r>
          </a:p>
          <a:p>
            <a:r>
              <a:rPr lang="en-US" dirty="0"/>
              <a:t>tt5954206	District 31		715	6	7.800000	5</a:t>
            </a:r>
          </a:p>
          <a:p>
            <a:r>
              <a:rPr lang="en-US" dirty="0"/>
              <a:t>tt2147999	Devon </a:t>
            </a:r>
            <a:r>
              <a:rPr lang="en-US" dirty="0" err="1"/>
              <a:t>Ke</a:t>
            </a:r>
            <a:r>
              <a:rPr lang="en-US" dirty="0"/>
              <a:t> Dev... Mahadev	697	3	8.800000	266</a:t>
            </a:r>
          </a:p>
          <a:p>
            <a:r>
              <a:rPr lang="en-US" dirty="0"/>
              <a:t>tt6854924	Markiplier		688	11	7.890196	2874</a:t>
            </a:r>
          </a:p>
          <a:p>
            <a:r>
              <a:rPr lang="en-US" dirty="0"/>
              <a:t>tt5263880	Il </a:t>
            </a:r>
            <a:r>
              <a:rPr lang="en-US" dirty="0" err="1"/>
              <a:t>paradiso</a:t>
            </a:r>
            <a:r>
              <a:rPr lang="en-US" dirty="0"/>
              <a:t> </a:t>
            </a:r>
            <a:r>
              <a:rPr lang="en-US" dirty="0" err="1"/>
              <a:t>delle</a:t>
            </a:r>
            <a:r>
              <a:rPr lang="en-US" dirty="0"/>
              <a:t> signore	659	7	8.931578	133</a:t>
            </a:r>
          </a:p>
          <a:p>
            <a:r>
              <a:rPr lang="en-US" dirty="0"/>
              <a:t>tt2185037	Running Man		640	13	7.341085	2318</a:t>
            </a:r>
          </a:p>
          <a:p>
            <a:r>
              <a:rPr lang="en-US" dirty="0"/>
              <a:t>tt1809909	Piers Morgan Live	</a:t>
            </a:r>
            <a:r>
              <a:rPr lang="el-GR" dirty="0"/>
              <a:t>	</a:t>
            </a:r>
            <a:r>
              <a:rPr lang="en-US" dirty="0"/>
              <a:t>549	3	2.400000	9</a:t>
            </a:r>
          </a:p>
          <a:p>
            <a:r>
              <a:rPr lang="en-US" dirty="0"/>
              <a:t>tt9022950	The Kelly Clarkson Show	503	4	8.845901	537</a:t>
            </a:r>
          </a:p>
          <a:p>
            <a:r>
              <a:rPr lang="en-US" dirty="0"/>
              <a:t>tt2256248	Be Careful with My Heart	499	2	8.760000	96</a:t>
            </a:r>
          </a:p>
          <a:p>
            <a:r>
              <a:rPr lang="en-US" dirty="0"/>
              <a:t>tt7316998	Richard Osman's House of Games	493	6	6.881135	5224</a:t>
            </a:r>
          </a:p>
          <a:p>
            <a:r>
              <a:rPr lang="en-US" dirty="0"/>
              <a:t>tt11465274	RK Outpost		491	4	1.000000	20</a:t>
            </a:r>
          </a:p>
          <a:p>
            <a:r>
              <a:rPr lang="en-US" dirty="0"/>
              <a:t>tt13016298	The Officer Tatum	</a:t>
            </a:r>
            <a:r>
              <a:rPr lang="el-GR" dirty="0"/>
              <a:t>	</a:t>
            </a:r>
            <a:r>
              <a:rPr lang="en-US" dirty="0"/>
              <a:t>491	7	1.200000	146</a:t>
            </a:r>
          </a:p>
          <a:p>
            <a:r>
              <a:rPr lang="en-US" dirty="0"/>
              <a:t>tt7817856	The Crown of the Kings	473	4	6.487500	226</a:t>
            </a:r>
          </a:p>
          <a:p>
            <a:r>
              <a:rPr lang="en-US" dirty="0"/>
              <a:t>tt9859886	</a:t>
            </a:r>
            <a:r>
              <a:rPr lang="en-US" dirty="0" err="1"/>
              <a:t>Alla</a:t>
            </a:r>
            <a:r>
              <a:rPr lang="en-US" dirty="0"/>
              <a:t> mot </a:t>
            </a:r>
            <a:r>
              <a:rPr lang="en-US" dirty="0" err="1"/>
              <a:t>alla</a:t>
            </a:r>
            <a:r>
              <a:rPr lang="en-US" dirty="0"/>
              <a:t> med Filip </a:t>
            </a:r>
            <a:r>
              <a:rPr lang="en-US" dirty="0" err="1"/>
              <a:t>och</a:t>
            </a:r>
            <a:r>
              <a:rPr lang="en-US" dirty="0"/>
              <a:t> Fredrik	464	8	6.450000	13</a:t>
            </a:r>
          </a:p>
          <a:p>
            <a:r>
              <a:rPr lang="en-US" dirty="0"/>
              <a:t>tt13777138	Toon in with Me		458	2	7.183168	554</a:t>
            </a:r>
            <a:endParaRPr lang="el-GR" dirty="0"/>
          </a:p>
          <a:p>
            <a:endParaRPr lang="el-GR" dirty="0"/>
          </a:p>
          <a:p>
            <a:endParaRPr lang="el-GR" sz="5600" dirty="0"/>
          </a:p>
        </p:txBody>
      </p:sp>
    </p:spTree>
    <p:extLst>
      <p:ext uri="{BB962C8B-B14F-4D97-AF65-F5344CB8AC3E}">
        <p14:creationId xmlns:p14="http://schemas.microsoft.com/office/powerpoint/2010/main" val="3272365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Τίτλος 3">
            <a:extLst>
              <a:ext uri="{FF2B5EF4-FFF2-40B4-BE49-F238E27FC236}">
                <a16:creationId xmlns:a16="http://schemas.microsoft.com/office/drawing/2014/main" id="{70486D98-0B9B-4C4E-A25F-64BA4C5DBB94}"/>
              </a:ext>
            </a:extLst>
          </p:cNvPr>
          <p:cNvSpPr>
            <a:spLocks noGrp="1"/>
          </p:cNvSpPr>
          <p:nvPr>
            <p:ph type="ctrTitle"/>
          </p:nvPr>
        </p:nvSpPr>
        <p:spPr/>
        <p:txBody>
          <a:bodyPr rtlCol="0"/>
          <a:lstStyle/>
          <a:p>
            <a:pPr algn="l"/>
            <a:br>
              <a:rPr lang="en-US" dirty="0">
                <a:latin typeface="Arial" panose="020B0604020202020204" pitchFamily="34" charset="0"/>
              </a:rPr>
            </a:br>
            <a:br>
              <a:rPr lang="en-US" dirty="0">
                <a:latin typeface="Arial" panose="020B0604020202020204" pitchFamily="34" charset="0"/>
              </a:rPr>
            </a:br>
            <a:br>
              <a:rPr lang="en-US" dirty="0">
                <a:latin typeface="Arial" panose="020B0604020202020204" pitchFamily="34" charset="0"/>
              </a:rPr>
            </a:br>
            <a:br>
              <a:rPr lang="en-US" dirty="0">
                <a:latin typeface="Arial" panose="020B0604020202020204" pitchFamily="34" charset="0"/>
              </a:rPr>
            </a:br>
            <a:br>
              <a:rPr lang="en-US" dirty="0">
                <a:latin typeface="Arial" panose="020B0604020202020204" pitchFamily="34" charset="0"/>
              </a:rPr>
            </a:br>
            <a:br>
              <a:rPr lang="el-GR" dirty="0">
                <a:latin typeface="Arial" panose="020B0604020202020204" pitchFamily="34" charset="0"/>
              </a:rPr>
            </a:br>
            <a:br>
              <a:rPr lang="el-GR" dirty="0">
                <a:latin typeface="Arial" panose="020B0604020202020204" pitchFamily="34" charset="0"/>
              </a:rPr>
            </a:br>
            <a:endParaRPr lang="el-GR" sz="2400" dirty="0">
              <a:latin typeface="Arial" panose="020B0604020202020204" pitchFamily="34" charset="0"/>
            </a:endParaRPr>
          </a:p>
        </p:txBody>
      </p:sp>
      <p:sp>
        <p:nvSpPr>
          <p:cNvPr id="5" name="Υπότιτλος 4">
            <a:extLst>
              <a:ext uri="{FF2B5EF4-FFF2-40B4-BE49-F238E27FC236}">
                <a16:creationId xmlns:a16="http://schemas.microsoft.com/office/drawing/2014/main" id="{D655BBED-E65C-4B70-99E3-9318D4F249A0}"/>
              </a:ext>
            </a:extLst>
          </p:cNvPr>
          <p:cNvSpPr>
            <a:spLocks noGrp="1"/>
          </p:cNvSpPr>
          <p:nvPr>
            <p:ph type="subTitle" idx="1"/>
          </p:nvPr>
        </p:nvSpPr>
        <p:spPr>
          <a:xfrm>
            <a:off x="849313" y="3212976"/>
            <a:ext cx="6248400" cy="2362200"/>
          </a:xfrm>
        </p:spPr>
        <p:txBody>
          <a:bodyPr rtlCol="0">
            <a:normAutofit/>
          </a:bodyPr>
          <a:lstStyle/>
          <a:p>
            <a:pPr algn="ctr" rtl="0"/>
            <a:endParaRPr lang="en-US" dirty="0">
              <a:latin typeface="Arial" panose="020B0604020202020204" pitchFamily="34" charset="0"/>
            </a:endParaRPr>
          </a:p>
          <a:p>
            <a:pPr algn="ctr" rtl="0"/>
            <a:r>
              <a:rPr lang="el-GR" i="1" dirty="0"/>
              <a:t>ΕΥΧΑΡΙΣΤΟΥΜΕ!</a:t>
            </a:r>
            <a:endParaRPr lang="en-US" i="1" dirty="0">
              <a:latin typeface="Arial" panose="020B0604020202020204" pitchFamily="34" charset="0"/>
            </a:endParaRPr>
          </a:p>
        </p:txBody>
      </p:sp>
      <p:pic>
        <p:nvPicPr>
          <p:cNvPr id="3" name="Εικόνα 2">
            <a:extLst>
              <a:ext uri="{FF2B5EF4-FFF2-40B4-BE49-F238E27FC236}">
                <a16:creationId xmlns:a16="http://schemas.microsoft.com/office/drawing/2014/main" id="{7F1E9766-EF1F-0B5C-E7E3-2CEBCA48BE9E}"/>
              </a:ext>
            </a:extLst>
          </p:cNvPr>
          <p:cNvPicPr>
            <a:picLocks noChangeAspect="1"/>
          </p:cNvPicPr>
          <p:nvPr/>
        </p:nvPicPr>
        <p:blipFill>
          <a:blip r:embed="rId3" cstate="print"/>
          <a:stretch>
            <a:fillRect/>
          </a:stretch>
        </p:blipFill>
        <p:spPr>
          <a:xfrm>
            <a:off x="315913" y="188640"/>
            <a:ext cx="6192688" cy="1041248"/>
          </a:xfrm>
          <a:prstGeom prst="rect">
            <a:avLst/>
          </a:prstGeom>
        </p:spPr>
      </p:pic>
    </p:spTree>
    <p:extLst>
      <p:ext uri="{BB962C8B-B14F-4D97-AF65-F5344CB8AC3E}">
        <p14:creationId xmlns:p14="http://schemas.microsoft.com/office/powerpoint/2010/main" val="3429484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EE2B656-4656-4646-A221-7C30814F2E69}"/>
              </a:ext>
            </a:extLst>
          </p:cNvPr>
          <p:cNvSpPr>
            <a:spLocks noGrp="1"/>
          </p:cNvSpPr>
          <p:nvPr>
            <p:ph type="title"/>
          </p:nvPr>
        </p:nvSpPr>
        <p:spPr>
          <a:xfrm>
            <a:off x="2641476" y="620688"/>
            <a:ext cx="3861048" cy="601663"/>
          </a:xfrm>
        </p:spPr>
        <p:txBody>
          <a:bodyPr rtlCol="0"/>
          <a:lstStyle/>
          <a:p>
            <a:pPr rtl="0"/>
            <a:r>
              <a:rPr lang="el-GR" sz="2600" dirty="0">
                <a:latin typeface="Arial" panose="020B0604020202020204" pitchFamily="34" charset="0"/>
              </a:rPr>
              <a:t>Επισκόπηση Εργασίας</a:t>
            </a:r>
          </a:p>
        </p:txBody>
      </p:sp>
      <p:sp>
        <p:nvSpPr>
          <p:cNvPr id="3" name="Θέση περιεχομένου 2">
            <a:extLst>
              <a:ext uri="{FF2B5EF4-FFF2-40B4-BE49-F238E27FC236}">
                <a16:creationId xmlns:a16="http://schemas.microsoft.com/office/drawing/2014/main" id="{F6DABF9E-9B82-4C13-8452-952BD74F6DC7}"/>
              </a:ext>
            </a:extLst>
          </p:cNvPr>
          <p:cNvSpPr>
            <a:spLocks noGrp="1"/>
          </p:cNvSpPr>
          <p:nvPr>
            <p:ph idx="1"/>
          </p:nvPr>
        </p:nvSpPr>
        <p:spPr>
          <a:xfrm>
            <a:off x="971600" y="1412776"/>
            <a:ext cx="7391400" cy="4411663"/>
          </a:xfrm>
        </p:spPr>
        <p:txBody>
          <a:bodyPr rtlCol="0">
            <a:normAutofit fontScale="85000" lnSpcReduction="20000"/>
          </a:bodyPr>
          <a:lstStyle/>
          <a:p>
            <a:pPr marL="342900" lvl="0" indent="-342900">
              <a:lnSpc>
                <a:spcPct val="150000"/>
              </a:lnSpc>
              <a:buFont typeface="Symbol" panose="05050102010706020507" pitchFamily="18" charset="2"/>
              <a:buChar char=""/>
            </a:pPr>
            <a:endParaRPr lang="el-GR" sz="1800" i="1" dirty="0">
              <a:solidFill>
                <a:srgbClr val="000000"/>
              </a:solidFill>
              <a:effectLst/>
              <a:latin typeface="Arial" panose="020B0604020202020204" pitchFamily="34" charset="0"/>
              <a:ea typeface="Arial" panose="020B0604020202020204" pitchFamily="34" charset="0"/>
            </a:endParaRPr>
          </a:p>
          <a:p>
            <a:pPr marL="0">
              <a:lnSpc>
                <a:spcPct val="150000"/>
              </a:lnSpc>
            </a:pPr>
            <a:r>
              <a:rPr lang="el-GR" sz="1800" dirty="0">
                <a:solidFill>
                  <a:srgbClr val="000000"/>
                </a:solidFill>
                <a:effectLst/>
                <a:latin typeface="Arial" panose="020B0604020202020204" pitchFamily="34" charset="0"/>
                <a:ea typeface="Arial" panose="020B0604020202020204" pitchFamily="34" charset="0"/>
              </a:rPr>
              <a:t>Για </a:t>
            </a:r>
            <a:r>
              <a:rPr lang="el-GR" sz="1800" dirty="0">
                <a:solidFill>
                  <a:srgbClr val="000000"/>
                </a:solidFill>
                <a:ea typeface="Arial" panose="020B0604020202020204" pitchFamily="34" charset="0"/>
              </a:rPr>
              <a:t>την υλοποίηση της εργασίας ήταν απαραίτητος ο διαχωρισμός της σε 2 μέρη. Το πρώτο περιλαμβάνει την ανάπτυξη της εφαρμογής με την οποία γίνονται οι κλήσεις στο </a:t>
            </a:r>
            <a:r>
              <a:rPr lang="en-US" sz="1800" dirty="0">
                <a:solidFill>
                  <a:srgbClr val="000000"/>
                </a:solidFill>
                <a:ea typeface="Arial" panose="020B0604020202020204" pitchFamily="34" charset="0"/>
              </a:rPr>
              <a:t>IMDB-API </a:t>
            </a:r>
            <a:r>
              <a:rPr lang="el-GR" sz="1800" dirty="0">
                <a:solidFill>
                  <a:srgbClr val="000000"/>
                </a:solidFill>
                <a:ea typeface="Arial" panose="020B0604020202020204" pitchFamily="34" charset="0"/>
              </a:rPr>
              <a:t>για την λήψη των στοιχείων, των τηλεοπτικών σειρών, που θα πρέπει να συνδυάσουμε και να αναλύσουμε στο 2</a:t>
            </a:r>
            <a:r>
              <a:rPr lang="el-GR" sz="1800" baseline="30000" dirty="0">
                <a:solidFill>
                  <a:srgbClr val="000000"/>
                </a:solidFill>
                <a:ea typeface="Arial" panose="020B0604020202020204" pitchFamily="34" charset="0"/>
              </a:rPr>
              <a:t>ο</a:t>
            </a:r>
            <a:r>
              <a:rPr lang="el-GR" sz="1800" dirty="0">
                <a:solidFill>
                  <a:srgbClr val="000000"/>
                </a:solidFill>
                <a:ea typeface="Arial" panose="020B0604020202020204" pitchFamily="34" charset="0"/>
              </a:rPr>
              <a:t> μέρος. </a:t>
            </a:r>
          </a:p>
          <a:p>
            <a:pPr marL="0">
              <a:lnSpc>
                <a:spcPct val="150000"/>
              </a:lnSpc>
            </a:pPr>
            <a:r>
              <a:rPr lang="el-GR" sz="1800" dirty="0">
                <a:solidFill>
                  <a:srgbClr val="000000"/>
                </a:solidFill>
                <a:ea typeface="Arial" panose="020B0604020202020204" pitchFamily="34" charset="0"/>
              </a:rPr>
              <a:t>Για την ανάπτυξη έγινε χρήση του </a:t>
            </a:r>
            <a:r>
              <a:rPr lang="en-US" sz="1800" dirty="0">
                <a:solidFill>
                  <a:srgbClr val="000000"/>
                </a:solidFill>
                <a:ea typeface="Arial" panose="020B0604020202020204" pitchFamily="34" charset="0"/>
              </a:rPr>
              <a:t>Visual Studio 2022 </a:t>
            </a:r>
            <a:r>
              <a:rPr lang="el-GR" sz="1800" dirty="0">
                <a:solidFill>
                  <a:srgbClr val="000000"/>
                </a:solidFill>
                <a:ea typeface="Arial" panose="020B0604020202020204" pitchFamily="34" charset="0"/>
              </a:rPr>
              <a:t>και της γλώσσας </a:t>
            </a:r>
            <a:r>
              <a:rPr lang="en-US" sz="1800" dirty="0">
                <a:solidFill>
                  <a:srgbClr val="000000"/>
                </a:solidFill>
                <a:ea typeface="Arial" panose="020B0604020202020204" pitchFamily="34" charset="0"/>
              </a:rPr>
              <a:t>C#. </a:t>
            </a:r>
            <a:r>
              <a:rPr lang="el-GR" sz="1800" dirty="0">
                <a:solidFill>
                  <a:srgbClr val="000000"/>
                </a:solidFill>
                <a:ea typeface="Arial" panose="020B0604020202020204" pitchFamily="34" charset="0"/>
              </a:rPr>
              <a:t>Επίσης χρησιμοποιήθηκε η </a:t>
            </a:r>
            <a:r>
              <a:rPr lang="en-US" sz="1800" dirty="0">
                <a:solidFill>
                  <a:srgbClr val="000000"/>
                </a:solidFill>
                <a:ea typeface="Arial" panose="020B0604020202020204" pitchFamily="34" charset="0"/>
              </a:rPr>
              <a:t>open source </a:t>
            </a:r>
            <a:r>
              <a:rPr lang="el-GR" sz="1800" dirty="0">
                <a:solidFill>
                  <a:srgbClr val="000000"/>
                </a:solidFill>
                <a:ea typeface="Arial" panose="020B0604020202020204" pitchFamily="34" charset="0"/>
              </a:rPr>
              <a:t>εφαρμογή </a:t>
            </a:r>
            <a:r>
              <a:rPr lang="en-US" sz="1800" dirty="0">
                <a:solidFill>
                  <a:srgbClr val="000000"/>
                </a:solidFill>
                <a:ea typeface="Arial" panose="020B0604020202020204" pitchFamily="34" charset="0"/>
              </a:rPr>
              <a:t>swagger-</a:t>
            </a:r>
            <a:r>
              <a:rPr lang="en-US" sz="1800" dirty="0" err="1">
                <a:solidFill>
                  <a:srgbClr val="000000"/>
                </a:solidFill>
                <a:ea typeface="Arial" panose="020B0604020202020204" pitchFamily="34" charset="0"/>
              </a:rPr>
              <a:t>codegen</a:t>
            </a:r>
            <a:r>
              <a:rPr lang="en-US" sz="1800" dirty="0">
                <a:solidFill>
                  <a:srgbClr val="000000"/>
                </a:solidFill>
                <a:ea typeface="Arial" panose="020B0604020202020204" pitchFamily="34" charset="0"/>
              </a:rPr>
              <a:t> </a:t>
            </a:r>
            <a:r>
              <a:rPr lang="el-GR" sz="1800" dirty="0">
                <a:solidFill>
                  <a:srgbClr val="000000"/>
                </a:solidFill>
                <a:ea typeface="Arial" panose="020B0604020202020204" pitchFamily="34" charset="0"/>
              </a:rPr>
              <a:t>για την αυτόματη παραγωγή των κλάσεων του </a:t>
            </a:r>
            <a:r>
              <a:rPr lang="en-US" sz="1800" dirty="0">
                <a:solidFill>
                  <a:srgbClr val="000000"/>
                </a:solidFill>
                <a:ea typeface="Arial" panose="020B0604020202020204" pitchFamily="34" charset="0"/>
              </a:rPr>
              <a:t>IMDB-</a:t>
            </a:r>
            <a:r>
              <a:rPr lang="en-US" sz="1800" dirty="0" err="1">
                <a:solidFill>
                  <a:srgbClr val="000000"/>
                </a:solidFill>
                <a:ea typeface="Arial" panose="020B0604020202020204" pitchFamily="34" charset="0"/>
              </a:rPr>
              <a:t>Api</a:t>
            </a:r>
            <a:r>
              <a:rPr lang="en-US" sz="1800" dirty="0">
                <a:solidFill>
                  <a:srgbClr val="000000"/>
                </a:solidFill>
                <a:ea typeface="Arial" panose="020B0604020202020204" pitchFamily="34" charset="0"/>
              </a:rPr>
              <a:t>. </a:t>
            </a:r>
            <a:endParaRPr lang="el-GR" sz="1800" dirty="0">
              <a:solidFill>
                <a:srgbClr val="000000"/>
              </a:solidFill>
              <a:ea typeface="Arial" panose="020B0604020202020204" pitchFamily="34" charset="0"/>
            </a:endParaRPr>
          </a:p>
          <a:p>
            <a:pPr marL="0">
              <a:lnSpc>
                <a:spcPct val="150000"/>
              </a:lnSpc>
            </a:pPr>
            <a:r>
              <a:rPr lang="el-GR" sz="1800" dirty="0">
                <a:solidFill>
                  <a:srgbClr val="000000"/>
                </a:solidFill>
                <a:effectLst/>
                <a:latin typeface="Arial" panose="020B0604020202020204" pitchFamily="34" charset="0"/>
                <a:ea typeface="Arial" panose="020B0604020202020204" pitchFamily="34" charset="0"/>
              </a:rPr>
              <a:t>Λόγω του μεγάλου όγκου των στοιχείων άλλαξε η αρχική υλοποίηση</a:t>
            </a:r>
            <a:r>
              <a:rPr lang="en-US" sz="1800" dirty="0">
                <a:solidFill>
                  <a:srgbClr val="000000"/>
                </a:solidFill>
                <a:effectLst/>
                <a:latin typeface="Arial" panose="020B0604020202020204" pitchFamily="34" charset="0"/>
                <a:ea typeface="Arial" panose="020B0604020202020204" pitchFamily="34" charset="0"/>
              </a:rPr>
              <a:t> </a:t>
            </a:r>
            <a:r>
              <a:rPr lang="el-GR" sz="1800" dirty="0">
                <a:solidFill>
                  <a:srgbClr val="000000"/>
                </a:solidFill>
                <a:effectLst/>
                <a:latin typeface="Arial" panose="020B0604020202020204" pitchFamily="34" charset="0"/>
                <a:ea typeface="Arial" panose="020B0604020202020204" pitchFamily="34" charset="0"/>
              </a:rPr>
              <a:t>και αποφασίστηκε όλα τα στοιχεία να </a:t>
            </a:r>
            <a:r>
              <a:rPr lang="el-GR" sz="1800" dirty="0">
                <a:solidFill>
                  <a:srgbClr val="000000"/>
                </a:solidFill>
                <a:ea typeface="Arial" panose="020B0604020202020204" pitchFamily="34" charset="0"/>
              </a:rPr>
              <a:t>μην αποθηκεύονται σε </a:t>
            </a:r>
            <a:r>
              <a:rPr lang="en-US" sz="1800" dirty="0">
                <a:solidFill>
                  <a:srgbClr val="000000"/>
                </a:solidFill>
                <a:ea typeface="Arial" panose="020B0604020202020204" pitchFamily="34" charset="0"/>
              </a:rPr>
              <a:t>flat </a:t>
            </a:r>
            <a:r>
              <a:rPr lang="el-GR" sz="1800" dirty="0">
                <a:solidFill>
                  <a:srgbClr val="000000"/>
                </a:solidFill>
                <a:ea typeface="Arial" panose="020B0604020202020204" pitchFamily="34" charset="0"/>
              </a:rPr>
              <a:t>αρχεία </a:t>
            </a:r>
            <a:r>
              <a:rPr lang="en-US" sz="1800" dirty="0">
                <a:solidFill>
                  <a:srgbClr val="000000"/>
                </a:solidFill>
                <a:ea typeface="Arial" panose="020B0604020202020204" pitchFamily="34" charset="0"/>
              </a:rPr>
              <a:t>csv </a:t>
            </a:r>
            <a:r>
              <a:rPr lang="el-GR" sz="1800" dirty="0">
                <a:solidFill>
                  <a:srgbClr val="000000"/>
                </a:solidFill>
                <a:ea typeface="Arial" panose="020B0604020202020204" pitchFamily="34" charset="0"/>
              </a:rPr>
              <a:t>αλλά </a:t>
            </a:r>
            <a:r>
              <a:rPr lang="el-GR" sz="1800" dirty="0">
                <a:solidFill>
                  <a:srgbClr val="000000"/>
                </a:solidFill>
                <a:effectLst/>
                <a:latin typeface="Arial" panose="020B0604020202020204" pitchFamily="34" charset="0"/>
                <a:ea typeface="Arial" panose="020B0604020202020204" pitchFamily="34" charset="0"/>
              </a:rPr>
              <a:t>σε βάση δεδομένων </a:t>
            </a:r>
            <a:r>
              <a:rPr lang="en-US" sz="1800" dirty="0">
                <a:solidFill>
                  <a:srgbClr val="000000"/>
                </a:solidFill>
                <a:effectLst/>
                <a:latin typeface="Arial" panose="020B0604020202020204" pitchFamily="34" charset="0"/>
                <a:ea typeface="Arial" panose="020B0604020202020204" pitchFamily="34" charset="0"/>
              </a:rPr>
              <a:t>MSSQL. </a:t>
            </a:r>
            <a:r>
              <a:rPr lang="el-GR" sz="1800" dirty="0">
                <a:solidFill>
                  <a:srgbClr val="000000"/>
                </a:solidFill>
                <a:ea typeface="Arial" panose="020B0604020202020204" pitchFamily="34" charset="0"/>
              </a:rPr>
              <a:t>Αυτό βοήθησε στον έλεγχο ποιότητας των δεδομένων</a:t>
            </a:r>
            <a:r>
              <a:rPr lang="en-US" sz="1800" dirty="0">
                <a:solidFill>
                  <a:srgbClr val="000000"/>
                </a:solidFill>
                <a:ea typeface="Arial" panose="020B0604020202020204" pitchFamily="34" charset="0"/>
              </a:rPr>
              <a:t>,</a:t>
            </a:r>
            <a:r>
              <a:rPr lang="el-GR" sz="1800" dirty="0">
                <a:solidFill>
                  <a:srgbClr val="000000"/>
                </a:solidFill>
                <a:ea typeface="Arial" panose="020B0604020202020204" pitchFamily="34" charset="0"/>
              </a:rPr>
              <a:t> βάσει των περιορισμών που ενεργοποιήθηκαν στο σχήμα της </a:t>
            </a:r>
            <a:r>
              <a:rPr lang="en-US" sz="1800" dirty="0">
                <a:solidFill>
                  <a:srgbClr val="000000"/>
                </a:solidFill>
                <a:ea typeface="Arial" panose="020B0604020202020204" pitchFamily="34" charset="0"/>
              </a:rPr>
              <a:t>(Field types, Primary &amp; Foreign keys)</a:t>
            </a:r>
            <a:r>
              <a:rPr lang="el-GR" sz="1800" dirty="0">
                <a:solidFill>
                  <a:srgbClr val="000000"/>
                </a:solidFill>
                <a:ea typeface="Arial" panose="020B0604020202020204" pitchFamily="34" charset="0"/>
              </a:rPr>
              <a:t>. </a:t>
            </a:r>
            <a:endParaRPr lang="en-US" sz="1800" dirty="0">
              <a:solidFill>
                <a:srgbClr val="000000"/>
              </a:solidFill>
              <a:effectLst/>
              <a:latin typeface="Arial" panose="020B0604020202020204" pitchFamily="34" charset="0"/>
              <a:ea typeface="Arial" panose="020B0604020202020204" pitchFamily="34" charset="0"/>
            </a:endParaRPr>
          </a:p>
          <a:p>
            <a:pPr rtl="0"/>
            <a:endParaRPr lang="el-GR" dirty="0">
              <a:latin typeface="Arial" panose="020B0604020202020204" pitchFamily="34" charset="0"/>
            </a:endParaRPr>
          </a:p>
        </p:txBody>
      </p:sp>
    </p:spTree>
    <p:extLst>
      <p:ext uri="{BB962C8B-B14F-4D97-AF65-F5344CB8AC3E}">
        <p14:creationId xmlns:p14="http://schemas.microsoft.com/office/powerpoint/2010/main" val="3190566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CE83800-1E6B-4A93-87D3-3D70E59B3CEE}"/>
              </a:ext>
            </a:extLst>
          </p:cNvPr>
          <p:cNvSpPr>
            <a:spLocks noGrp="1"/>
          </p:cNvSpPr>
          <p:nvPr>
            <p:ph type="title"/>
          </p:nvPr>
        </p:nvSpPr>
        <p:spPr>
          <a:xfrm>
            <a:off x="395536" y="404664"/>
            <a:ext cx="7624192" cy="471264"/>
          </a:xfrm>
        </p:spPr>
        <p:txBody>
          <a:bodyPr rtlCol="0"/>
          <a:lstStyle/>
          <a:p>
            <a:r>
              <a:rPr lang="el-GR" sz="2600" dirty="0">
                <a:latin typeface="Arial" panose="020B0604020202020204" pitchFamily="34" charset="0"/>
              </a:rPr>
              <a:t>Επισκόπηση Εργασίας</a:t>
            </a:r>
          </a:p>
        </p:txBody>
      </p:sp>
      <p:sp>
        <p:nvSpPr>
          <p:cNvPr id="3" name="Θέση περιεχομένου 2">
            <a:extLst>
              <a:ext uri="{FF2B5EF4-FFF2-40B4-BE49-F238E27FC236}">
                <a16:creationId xmlns:a16="http://schemas.microsoft.com/office/drawing/2014/main" id="{04DB0493-F9D3-9817-2249-CAD443D90973}"/>
              </a:ext>
            </a:extLst>
          </p:cNvPr>
          <p:cNvSpPr>
            <a:spLocks noGrp="1"/>
          </p:cNvSpPr>
          <p:nvPr>
            <p:ph idx="1"/>
          </p:nvPr>
        </p:nvSpPr>
        <p:spPr>
          <a:xfrm>
            <a:off x="395536" y="1484784"/>
            <a:ext cx="7391400" cy="4411663"/>
          </a:xfrm>
        </p:spPr>
        <p:txBody>
          <a:bodyPr>
            <a:normAutofit fontScale="92500" lnSpcReduction="20000"/>
          </a:bodyPr>
          <a:lstStyle/>
          <a:p>
            <a:r>
              <a:rPr lang="el-GR" sz="1500" dirty="0">
                <a:solidFill>
                  <a:srgbClr val="000000"/>
                </a:solidFill>
              </a:rPr>
              <a:t>Κατά την διάρκεια της ανάπτυξης έγινε εμφανές ότι τα ερωτήματα επέστρεφαν και τιμές που δεν είχαν προβλεφθεί αρχικά ή δεν υπήρχαν τα στοιχεία για μεγάλο αριθμό τηλεοπτικών σειρών. Όπως στοιχεία επεισοδίων που είτε δεν έχουν βαθμολογηθεί είτε δεν υπάρχουν καταχωρημένα. Έτσι δημιουργούνταν κενά με αποτέλεσμα να λαμβάνονται μη έγκυρα δεδομένα και να διακόπτεται η ανάκτηση. </a:t>
            </a:r>
          </a:p>
          <a:p>
            <a:r>
              <a:rPr lang="el-GR" sz="1500" dirty="0">
                <a:solidFill>
                  <a:srgbClr val="000000"/>
                </a:solidFill>
              </a:rPr>
              <a:t>Για κάθε τέτοια περίπτωση υπήρξε τροποποίηση και προσθήκη κώδικα ώστε να αντιμετωπίζεται αυτόματα το πρόβλημα και να επιταχύνεται η λήψη των στοιχείων χωρίς να έχουμε διπλές καταχωρήσεις ή κενά μεταξύ των λήψεων.</a:t>
            </a:r>
            <a:endParaRPr lang="en-US" sz="1500" dirty="0">
              <a:solidFill>
                <a:srgbClr val="000000"/>
              </a:solidFill>
            </a:endParaRPr>
          </a:p>
          <a:p>
            <a:endParaRPr lang="el-GR" sz="1500" dirty="0">
              <a:solidFill>
                <a:srgbClr val="000000"/>
              </a:solidFill>
            </a:endParaRPr>
          </a:p>
          <a:p>
            <a:r>
              <a:rPr lang="el-GR" sz="1500" dirty="0">
                <a:solidFill>
                  <a:srgbClr val="000000"/>
                </a:solidFill>
              </a:rPr>
              <a:t>Το σχήμα της βάσης αποτελούν τρεις πίνακες:</a:t>
            </a:r>
          </a:p>
          <a:p>
            <a:r>
              <a:rPr lang="en-US" sz="1500" b="1" dirty="0" err="1">
                <a:solidFill>
                  <a:srgbClr val="000000"/>
                </a:solidFill>
              </a:rPr>
              <a:t>IMDbSeries</a:t>
            </a:r>
            <a:r>
              <a:rPr lang="en-US" sz="1500" dirty="0">
                <a:solidFill>
                  <a:srgbClr val="000000"/>
                </a:solidFill>
              </a:rPr>
              <a:t> : </a:t>
            </a:r>
            <a:r>
              <a:rPr lang="el-GR" sz="1500" i="1" dirty="0">
                <a:solidFill>
                  <a:srgbClr val="000000"/>
                </a:solidFill>
              </a:rPr>
              <a:t>Στοιχεία τηλεοπτικών σειρών </a:t>
            </a:r>
            <a:endParaRPr lang="en-US" sz="1500" i="1" dirty="0">
              <a:solidFill>
                <a:srgbClr val="000000"/>
              </a:solidFill>
            </a:endParaRPr>
          </a:p>
          <a:p>
            <a:r>
              <a:rPr lang="el-GR" sz="1500" dirty="0">
                <a:solidFill>
                  <a:srgbClr val="000000"/>
                </a:solidFill>
              </a:rPr>
              <a:t>(</a:t>
            </a:r>
            <a:r>
              <a:rPr lang="en-US" sz="1500" dirty="0">
                <a:solidFill>
                  <a:srgbClr val="000000"/>
                </a:solidFill>
              </a:rPr>
              <a:t>Id, Title, Description, Genres, </a:t>
            </a:r>
            <a:r>
              <a:rPr lang="en-US" sz="1500" dirty="0" err="1">
                <a:solidFill>
                  <a:srgbClr val="000000"/>
                </a:solidFill>
              </a:rPr>
              <a:t>RuntimeStr</a:t>
            </a:r>
            <a:r>
              <a:rPr lang="en-US" sz="1500" dirty="0">
                <a:solidFill>
                  <a:srgbClr val="000000"/>
                </a:solidFill>
              </a:rPr>
              <a:t>, </a:t>
            </a:r>
            <a:r>
              <a:rPr lang="en-US" sz="1500" dirty="0" err="1">
                <a:solidFill>
                  <a:srgbClr val="000000"/>
                </a:solidFill>
              </a:rPr>
              <a:t>IMDbRating</a:t>
            </a:r>
            <a:r>
              <a:rPr lang="en-US" sz="1500" dirty="0">
                <a:solidFill>
                  <a:srgbClr val="000000"/>
                </a:solidFill>
              </a:rPr>
              <a:t>, </a:t>
            </a:r>
            <a:r>
              <a:rPr lang="en-US" sz="1500" dirty="0" err="1">
                <a:solidFill>
                  <a:srgbClr val="000000"/>
                </a:solidFill>
              </a:rPr>
              <a:t>IMDbRatingVotes</a:t>
            </a:r>
            <a:r>
              <a:rPr lang="en-US" sz="1500" dirty="0">
                <a:solidFill>
                  <a:srgbClr val="000000"/>
                </a:solidFill>
              </a:rPr>
              <a:t>, Status)</a:t>
            </a:r>
          </a:p>
          <a:p>
            <a:r>
              <a:rPr lang="en-US" sz="1500" b="1" dirty="0" err="1">
                <a:solidFill>
                  <a:srgbClr val="000000"/>
                </a:solidFill>
              </a:rPr>
              <a:t>IMDbInfo</a:t>
            </a:r>
            <a:r>
              <a:rPr lang="en-US" sz="1500" dirty="0">
                <a:solidFill>
                  <a:srgbClr val="000000"/>
                </a:solidFill>
              </a:rPr>
              <a:t> : </a:t>
            </a:r>
            <a:r>
              <a:rPr lang="el-GR" sz="1500" dirty="0">
                <a:solidFill>
                  <a:srgbClr val="000000"/>
                </a:solidFill>
              </a:rPr>
              <a:t>Επιπλέον στοιχεία σειρών, όπως ο αριθμός κύκλων</a:t>
            </a:r>
          </a:p>
          <a:p>
            <a:r>
              <a:rPr lang="el-GR" sz="1500" dirty="0">
                <a:solidFill>
                  <a:srgbClr val="000000"/>
                </a:solidFill>
              </a:rPr>
              <a:t>(</a:t>
            </a:r>
            <a:r>
              <a:rPr lang="en-US" sz="1500" dirty="0">
                <a:solidFill>
                  <a:srgbClr val="000000"/>
                </a:solidFill>
              </a:rPr>
              <a:t>Id, Season, </a:t>
            </a:r>
            <a:r>
              <a:rPr lang="en-US" sz="1500" dirty="0" err="1">
                <a:solidFill>
                  <a:srgbClr val="000000"/>
                </a:solidFill>
              </a:rPr>
              <a:t>RealeaseDate</a:t>
            </a:r>
            <a:r>
              <a:rPr lang="en-US" sz="1500" dirty="0">
                <a:solidFill>
                  <a:srgbClr val="000000"/>
                </a:solidFill>
              </a:rPr>
              <a:t>, Awards, Plot, </a:t>
            </a:r>
            <a:r>
              <a:rPr lang="en-US" sz="1500" dirty="0" err="1">
                <a:solidFill>
                  <a:srgbClr val="000000"/>
                </a:solidFill>
              </a:rPr>
              <a:t>PlotLocal</a:t>
            </a:r>
            <a:r>
              <a:rPr lang="en-US" sz="1500" dirty="0">
                <a:solidFill>
                  <a:srgbClr val="000000"/>
                </a:solidFill>
              </a:rPr>
              <a:t>, </a:t>
            </a:r>
            <a:r>
              <a:rPr lang="en-US" sz="1500" dirty="0" err="1">
                <a:solidFill>
                  <a:srgbClr val="000000"/>
                </a:solidFill>
              </a:rPr>
              <a:t>SeasonFetched</a:t>
            </a:r>
            <a:r>
              <a:rPr lang="en-US" sz="1500" dirty="0">
                <a:solidFill>
                  <a:srgbClr val="000000"/>
                </a:solidFill>
              </a:rPr>
              <a:t>, </a:t>
            </a:r>
            <a:r>
              <a:rPr lang="en-US" sz="1500" dirty="0" err="1">
                <a:solidFill>
                  <a:srgbClr val="000000"/>
                </a:solidFill>
              </a:rPr>
              <a:t>LastUpdate</a:t>
            </a:r>
            <a:r>
              <a:rPr lang="en-US" sz="1500" dirty="0">
                <a:solidFill>
                  <a:srgbClr val="000000"/>
                </a:solidFill>
              </a:rPr>
              <a:t>)</a:t>
            </a:r>
          </a:p>
          <a:p>
            <a:r>
              <a:rPr lang="en-US" sz="1500" b="1" dirty="0" err="1">
                <a:solidFill>
                  <a:srgbClr val="000000"/>
                </a:solidFill>
              </a:rPr>
              <a:t>IMDbEpisodes</a:t>
            </a:r>
            <a:r>
              <a:rPr lang="en-US" sz="1500" dirty="0">
                <a:solidFill>
                  <a:srgbClr val="000000"/>
                </a:solidFill>
              </a:rPr>
              <a:t> : </a:t>
            </a:r>
            <a:r>
              <a:rPr lang="el-GR" sz="1500" i="1" dirty="0">
                <a:solidFill>
                  <a:srgbClr val="000000"/>
                </a:solidFill>
              </a:rPr>
              <a:t>Στοιχεία επεισοδίων</a:t>
            </a:r>
          </a:p>
          <a:p>
            <a:r>
              <a:rPr lang="el-GR" sz="1500" dirty="0">
                <a:solidFill>
                  <a:srgbClr val="000000"/>
                </a:solidFill>
              </a:rPr>
              <a:t>(</a:t>
            </a:r>
            <a:r>
              <a:rPr lang="en-US" sz="1500" dirty="0" err="1">
                <a:solidFill>
                  <a:srgbClr val="000000"/>
                </a:solidFill>
              </a:rPr>
              <a:t>EpId</a:t>
            </a:r>
            <a:r>
              <a:rPr lang="en-US" sz="1500" dirty="0">
                <a:solidFill>
                  <a:srgbClr val="000000"/>
                </a:solidFill>
              </a:rPr>
              <a:t>, </a:t>
            </a:r>
            <a:r>
              <a:rPr lang="en-US" sz="1500" dirty="0" err="1">
                <a:solidFill>
                  <a:srgbClr val="000000"/>
                </a:solidFill>
              </a:rPr>
              <a:t>SeasonNumber</a:t>
            </a:r>
            <a:r>
              <a:rPr lang="en-US" sz="1500" dirty="0">
                <a:solidFill>
                  <a:srgbClr val="000000"/>
                </a:solidFill>
              </a:rPr>
              <a:t>, </a:t>
            </a:r>
            <a:r>
              <a:rPr lang="en-US" sz="1500" dirty="0" err="1">
                <a:solidFill>
                  <a:srgbClr val="000000"/>
                </a:solidFill>
              </a:rPr>
              <a:t>EpisodeNumber</a:t>
            </a:r>
            <a:r>
              <a:rPr lang="en-US" sz="1500" dirty="0">
                <a:solidFill>
                  <a:srgbClr val="000000"/>
                </a:solidFill>
              </a:rPr>
              <a:t>, Title, Image, Year, Released, Plot, </a:t>
            </a:r>
            <a:r>
              <a:rPr lang="en-US" sz="1500" dirty="0" err="1">
                <a:solidFill>
                  <a:srgbClr val="000000"/>
                </a:solidFill>
              </a:rPr>
              <a:t>IMDbRating</a:t>
            </a:r>
            <a:r>
              <a:rPr lang="en-US" sz="1500" dirty="0">
                <a:solidFill>
                  <a:srgbClr val="000000"/>
                </a:solidFill>
              </a:rPr>
              <a:t>, </a:t>
            </a:r>
            <a:r>
              <a:rPr lang="en-US" sz="1500" dirty="0" err="1">
                <a:solidFill>
                  <a:srgbClr val="000000"/>
                </a:solidFill>
              </a:rPr>
              <a:t>IMDbRatingCount</a:t>
            </a:r>
            <a:r>
              <a:rPr lang="en-US" sz="1500" dirty="0">
                <a:solidFill>
                  <a:srgbClr val="000000"/>
                </a:solidFill>
              </a:rPr>
              <a:t>, </a:t>
            </a:r>
            <a:r>
              <a:rPr lang="en-US" sz="1500" dirty="0" err="1">
                <a:solidFill>
                  <a:srgbClr val="000000"/>
                </a:solidFill>
              </a:rPr>
              <a:t>IMDbId</a:t>
            </a:r>
            <a:r>
              <a:rPr lang="en-US" sz="1500" dirty="0">
                <a:solidFill>
                  <a:srgbClr val="000000"/>
                </a:solidFill>
              </a:rPr>
              <a:t>, </a:t>
            </a:r>
            <a:r>
              <a:rPr lang="en-US" sz="1500" dirty="0" err="1">
                <a:solidFill>
                  <a:srgbClr val="000000"/>
                </a:solidFill>
              </a:rPr>
              <a:t>LastUpdate</a:t>
            </a:r>
            <a:r>
              <a:rPr lang="en-US" sz="1500" dirty="0">
                <a:solidFill>
                  <a:srgbClr val="000000"/>
                </a:solidFill>
              </a:rPr>
              <a:t>)</a:t>
            </a:r>
            <a:r>
              <a:rPr lang="el-GR" sz="1500" dirty="0">
                <a:solidFill>
                  <a:srgbClr val="000000"/>
                </a:solidFill>
              </a:rPr>
              <a:t> </a:t>
            </a:r>
            <a:endParaRPr lang="en-US" sz="1500" dirty="0">
              <a:solidFill>
                <a:srgbClr val="000000"/>
              </a:solidFill>
            </a:endParaRPr>
          </a:p>
          <a:p>
            <a:endParaRPr lang="en-US" sz="1500" dirty="0">
              <a:solidFill>
                <a:srgbClr val="000000"/>
              </a:solidFill>
            </a:endParaRPr>
          </a:p>
          <a:p>
            <a:r>
              <a:rPr lang="en-US" sz="1500" dirty="0">
                <a:solidFill>
                  <a:srgbClr val="000000"/>
                </a:solidFill>
              </a:rPr>
              <a:t>K</a:t>
            </a:r>
            <a:r>
              <a:rPr lang="el-GR" sz="1500" dirty="0" err="1">
                <a:solidFill>
                  <a:srgbClr val="000000"/>
                </a:solidFill>
              </a:rPr>
              <a:t>ώδικας</a:t>
            </a:r>
            <a:r>
              <a:rPr lang="en-US" sz="1500" dirty="0">
                <a:solidFill>
                  <a:srgbClr val="000000"/>
                </a:solidFill>
              </a:rPr>
              <a:t>, </a:t>
            </a:r>
            <a:r>
              <a:rPr lang="el-GR" sz="1500" dirty="0">
                <a:solidFill>
                  <a:srgbClr val="000000"/>
                </a:solidFill>
              </a:rPr>
              <a:t>βάση, </a:t>
            </a:r>
            <a:r>
              <a:rPr lang="en-US" sz="1500" dirty="0">
                <a:solidFill>
                  <a:srgbClr val="000000"/>
                </a:solidFill>
              </a:rPr>
              <a:t>SQL queries </a:t>
            </a:r>
            <a:r>
              <a:rPr lang="el-GR" sz="1500" dirty="0">
                <a:solidFill>
                  <a:srgbClr val="000000"/>
                </a:solidFill>
              </a:rPr>
              <a:t>βρίσκονται αναρτημένα στη διεύθυνση</a:t>
            </a:r>
          </a:p>
          <a:p>
            <a:endParaRPr lang="el-GR" sz="1500" dirty="0">
              <a:solidFill>
                <a:srgbClr val="000000"/>
              </a:solidFill>
            </a:endParaRPr>
          </a:p>
          <a:p>
            <a:r>
              <a:rPr lang="el-GR" sz="1500" dirty="0">
                <a:solidFill>
                  <a:srgbClr val="000000"/>
                </a:solidFill>
              </a:rPr>
              <a:t> </a:t>
            </a:r>
            <a:r>
              <a:rPr lang="en-US" sz="1500" dirty="0">
                <a:solidFill>
                  <a:srgbClr val="000000"/>
                </a:solidFill>
                <a:hlinkClick r:id="rId3"/>
              </a:rPr>
              <a:t>https://github.com/quam99/TVSeries</a:t>
            </a:r>
            <a:r>
              <a:rPr lang="el-GR" sz="1500" dirty="0">
                <a:solidFill>
                  <a:srgbClr val="000000"/>
                </a:solidFill>
                <a:hlinkClick r:id="rId3"/>
              </a:rPr>
              <a:t>  </a:t>
            </a:r>
            <a:endParaRPr lang="en-US" sz="1500" dirty="0">
              <a:solidFill>
                <a:srgbClr val="000000"/>
              </a:solidFill>
            </a:endParaRPr>
          </a:p>
          <a:p>
            <a:endParaRPr lang="en-US" sz="1500" dirty="0">
              <a:solidFill>
                <a:srgbClr val="000000"/>
              </a:solidFill>
            </a:endParaRPr>
          </a:p>
          <a:p>
            <a:endParaRPr lang="en-US" sz="1500" dirty="0">
              <a:solidFill>
                <a:srgbClr val="000000"/>
              </a:solidFill>
            </a:endParaRPr>
          </a:p>
          <a:p>
            <a:endParaRPr lang="el-GR" sz="1500" dirty="0">
              <a:solidFill>
                <a:srgbClr val="000000"/>
              </a:solidFill>
            </a:endParaRPr>
          </a:p>
        </p:txBody>
      </p:sp>
    </p:spTree>
    <p:extLst>
      <p:ext uri="{BB962C8B-B14F-4D97-AF65-F5344CB8AC3E}">
        <p14:creationId xmlns:p14="http://schemas.microsoft.com/office/powerpoint/2010/main" val="3733441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3A201CF-63AA-3DB9-4C50-54A030E03DEB}"/>
              </a:ext>
            </a:extLst>
          </p:cNvPr>
          <p:cNvSpPr>
            <a:spLocks noGrp="1"/>
          </p:cNvSpPr>
          <p:nvPr>
            <p:ph type="title"/>
          </p:nvPr>
        </p:nvSpPr>
        <p:spPr>
          <a:xfrm>
            <a:off x="395536" y="228600"/>
            <a:ext cx="7529264" cy="693737"/>
          </a:xfrm>
        </p:spPr>
        <p:txBody>
          <a:bodyPr/>
          <a:lstStyle/>
          <a:p>
            <a:r>
              <a:rPr lang="el-GR" sz="2600" dirty="0"/>
              <a:t>Περιγραφή</a:t>
            </a:r>
          </a:p>
        </p:txBody>
      </p:sp>
      <p:sp>
        <p:nvSpPr>
          <p:cNvPr id="3" name="Θέση περιεχομένου 2">
            <a:extLst>
              <a:ext uri="{FF2B5EF4-FFF2-40B4-BE49-F238E27FC236}">
                <a16:creationId xmlns:a16="http://schemas.microsoft.com/office/drawing/2014/main" id="{5F70E792-4358-7A4E-9154-0FEAC155EE23}"/>
              </a:ext>
            </a:extLst>
          </p:cNvPr>
          <p:cNvSpPr>
            <a:spLocks noGrp="1"/>
          </p:cNvSpPr>
          <p:nvPr>
            <p:ph sz="half" idx="1"/>
          </p:nvPr>
        </p:nvSpPr>
        <p:spPr>
          <a:xfrm>
            <a:off x="4355976" y="2492896"/>
            <a:ext cx="4653136" cy="4281263"/>
          </a:xfrm>
        </p:spPr>
        <p:txBody>
          <a:bodyPr>
            <a:normAutofit fontScale="92500" lnSpcReduction="20000"/>
          </a:bodyPr>
          <a:lstStyle/>
          <a:p>
            <a:r>
              <a:rPr lang="en-US" sz="1000" dirty="0"/>
              <a:t>Genres	Series	</a:t>
            </a:r>
            <a:r>
              <a:rPr lang="en-US" sz="1000" dirty="0" err="1"/>
              <a:t>AVG_Rate</a:t>
            </a:r>
            <a:r>
              <a:rPr lang="en-US" sz="1000" dirty="0"/>
              <a:t>	</a:t>
            </a:r>
            <a:r>
              <a:rPr lang="en-US" sz="1000" dirty="0" err="1"/>
              <a:t>SUM_Votes</a:t>
            </a:r>
            <a:r>
              <a:rPr lang="en-US" sz="1000" dirty="0"/>
              <a:t>	</a:t>
            </a:r>
            <a:r>
              <a:rPr lang="en-US" sz="1000" dirty="0" err="1"/>
              <a:t>Average_Votes</a:t>
            </a:r>
            <a:endParaRPr lang="en-US" sz="1000" dirty="0"/>
          </a:p>
          <a:p>
            <a:r>
              <a:rPr lang="en-US" sz="1000" dirty="0"/>
              <a:t>Drama	5323	7.028799	53453160	10041</a:t>
            </a:r>
          </a:p>
          <a:p>
            <a:r>
              <a:rPr lang="en-US" sz="1000" dirty="0"/>
              <a:t>Comedy	4833	6.912931	19989344	4136</a:t>
            </a:r>
          </a:p>
          <a:p>
            <a:r>
              <a:rPr lang="en-US" sz="1000" dirty="0"/>
              <a:t>Animation	1928	6.800311	6831467	3543</a:t>
            </a:r>
          </a:p>
          <a:p>
            <a:r>
              <a:rPr lang="en-US" sz="1000" dirty="0"/>
              <a:t>Crime	1793	7.127830	21630883	12064</a:t>
            </a:r>
          </a:p>
          <a:p>
            <a:r>
              <a:rPr lang="en-US" sz="1000" dirty="0"/>
              <a:t>Action	1695	6.908554	22565966	13313</a:t>
            </a:r>
          </a:p>
          <a:p>
            <a:r>
              <a:rPr lang="en-US" sz="1000" dirty="0"/>
              <a:t>Reality-TV	1560	6.324230	1168428	748</a:t>
            </a:r>
          </a:p>
          <a:p>
            <a:r>
              <a:rPr lang="en-US" sz="1000" dirty="0"/>
              <a:t>Romance	1484	7.016442	5302997	3573</a:t>
            </a:r>
          </a:p>
          <a:p>
            <a:r>
              <a:rPr lang="en-US" sz="1000" dirty="0"/>
              <a:t>Documentary	1279	7.398358	1401926	1096</a:t>
            </a:r>
          </a:p>
          <a:p>
            <a:r>
              <a:rPr lang="en-US" sz="1000" dirty="0"/>
              <a:t>Adventure	1257	6.906523	15752835	12532</a:t>
            </a:r>
          </a:p>
          <a:p>
            <a:r>
              <a:rPr lang="en-US" sz="1000" dirty="0"/>
              <a:t>Mystery	936	7.098504	12438919	13289</a:t>
            </a:r>
          </a:p>
          <a:p>
            <a:r>
              <a:rPr lang="en-US" sz="1000" dirty="0"/>
              <a:t>Fantasy	792	6.978661	7460682	9420</a:t>
            </a:r>
          </a:p>
          <a:p>
            <a:r>
              <a:rPr lang="en-US" sz="1000" dirty="0"/>
              <a:t>Thriller	786	6.986132	6802042	8653</a:t>
            </a:r>
          </a:p>
          <a:p>
            <a:r>
              <a:rPr lang="en-US" sz="1000" dirty="0"/>
              <a:t>Family	616	6.466233	1257531	2041</a:t>
            </a:r>
          </a:p>
          <a:p>
            <a:r>
              <a:rPr lang="en-US" sz="1000" dirty="0"/>
              <a:t>History	482	7.399377	1747066	3624</a:t>
            </a:r>
          </a:p>
          <a:p>
            <a:r>
              <a:rPr lang="en-US" sz="1000" dirty="0"/>
              <a:t>Talk-Show	462	6.430519	524516	1135</a:t>
            </a:r>
          </a:p>
          <a:p>
            <a:r>
              <a:rPr lang="en-US" sz="1000" dirty="0"/>
              <a:t>Game-Show	370	6.386216	330896	894</a:t>
            </a:r>
          </a:p>
          <a:p>
            <a:r>
              <a:rPr lang="en-US" sz="1000" dirty="0"/>
              <a:t>Horror	364	6.836538	5905234	16223</a:t>
            </a:r>
          </a:p>
          <a:p>
            <a:r>
              <a:rPr lang="en-US" sz="1000" dirty="0"/>
              <a:t>Sci-Fi	345	6.635942	5511027	15973</a:t>
            </a:r>
          </a:p>
          <a:p>
            <a:r>
              <a:rPr lang="en-US" sz="1000" dirty="0"/>
              <a:t>Short	329	6.741945	694748	2111</a:t>
            </a:r>
          </a:p>
          <a:p>
            <a:r>
              <a:rPr lang="en-US" sz="1000" dirty="0"/>
              <a:t>Sport	231	7.307792	808803	3501</a:t>
            </a:r>
          </a:p>
          <a:p>
            <a:r>
              <a:rPr lang="en-US" sz="1000" dirty="0"/>
              <a:t>Music	228	6.828070	521544	2287</a:t>
            </a:r>
          </a:p>
          <a:p>
            <a:r>
              <a:rPr lang="en-US" sz="1000" dirty="0"/>
              <a:t>Biography	223	7.391031	1908128	8556</a:t>
            </a:r>
          </a:p>
          <a:p>
            <a:r>
              <a:rPr lang="en-US" sz="1000" dirty="0"/>
              <a:t>News	166	6.099397	191286	1152</a:t>
            </a:r>
          </a:p>
          <a:p>
            <a:r>
              <a:rPr lang="en-US" sz="1000" dirty="0"/>
              <a:t>War	77	7.370129	161391	2095</a:t>
            </a:r>
          </a:p>
          <a:p>
            <a:r>
              <a:rPr lang="en-US" sz="1000" dirty="0"/>
              <a:t>Musical	63	6.865079	165430	2625</a:t>
            </a:r>
          </a:p>
          <a:p>
            <a:r>
              <a:rPr lang="en-US" sz="1000" dirty="0"/>
              <a:t>Western	23	7.504347	338747	14728</a:t>
            </a:r>
            <a:endParaRPr lang="el-GR" sz="1000" dirty="0"/>
          </a:p>
        </p:txBody>
      </p:sp>
      <p:sp>
        <p:nvSpPr>
          <p:cNvPr id="5" name="TextBox 4">
            <a:extLst>
              <a:ext uri="{FF2B5EF4-FFF2-40B4-BE49-F238E27FC236}">
                <a16:creationId xmlns:a16="http://schemas.microsoft.com/office/drawing/2014/main" id="{A2C5E265-0EE1-44F5-3365-C77A189A2448}"/>
              </a:ext>
            </a:extLst>
          </p:cNvPr>
          <p:cNvSpPr txBox="1"/>
          <p:nvPr/>
        </p:nvSpPr>
        <p:spPr>
          <a:xfrm>
            <a:off x="228600" y="1412776"/>
            <a:ext cx="4127376" cy="4672048"/>
          </a:xfrm>
          <a:prstGeom prst="rect">
            <a:avLst/>
          </a:prstGeom>
          <a:noFill/>
        </p:spPr>
        <p:txBody>
          <a:bodyPr wrap="square" rtlCol="0">
            <a:spAutoFit/>
          </a:bodyPr>
          <a:lstStyle/>
          <a:p>
            <a:pPr>
              <a:buNone/>
            </a:pPr>
            <a:r>
              <a:rPr lang="el-GR" sz="1200" dirty="0"/>
              <a:t>Η </a:t>
            </a:r>
            <a:r>
              <a:rPr lang="en-US" sz="1200" dirty="0"/>
              <a:t>IMDB </a:t>
            </a:r>
            <a:r>
              <a:rPr lang="el-GR" sz="1200" dirty="0"/>
              <a:t>είναι η μεγαλύτερη, πιο ολοκληρωμένη βάση δεδομένων ταινιών στο διαδίκτυο. Προσφέρει μια εκτεταμένες πληροφορίες ταινιών, τηλεοπτικών εκπομπών και ηθοποιών. Ο </a:t>
            </a:r>
            <a:r>
              <a:rPr lang="el-GR" sz="1200" dirty="0" err="1"/>
              <a:t>ιστότοπος</a:t>
            </a:r>
            <a:r>
              <a:rPr lang="el-GR" sz="1200" dirty="0"/>
              <a:t> ξεκίνησε επίσημα το 1990 και τώρα ανήκει στην Amazon.com.</a:t>
            </a:r>
          </a:p>
          <a:p>
            <a:pPr>
              <a:buNone/>
            </a:pPr>
            <a:endParaRPr lang="el-GR" sz="1200" dirty="0"/>
          </a:p>
          <a:p>
            <a:pPr>
              <a:buNone/>
            </a:pPr>
            <a:r>
              <a:rPr lang="el-GR" sz="1200" dirty="0"/>
              <a:t>Οι χρήστες της βάσης εκτός από την λήψη έχουν τη δυνατότητα να εισάγουν στοιχεία και να υποβάλουν αξιολογήσεις. Οι αξιολογήσεις μπορούν να γίνουν σε διάφορα επίπεδα. Στην περίπτωση των τηλεοπτικών σειρών δικαιούται κάποιος να αξιολογήσει από το 1 έως το 10 είτε την σειρά είτε το επεισόδιο μίας σειράς. Στις περισσότερες περιπτώσεις δεν γίνεται αξιολόγηση επεισοδίου. Έτσι σε αυτό το επίπεδο τα στοιχεία να είναι ελλιπή και τα αποτελέσματά του δεν μπορούν να δημιουργήσουν όλη την πληροφορία του ανώτερου επίπεδου. Σε κάποιες περιπτώσεις δεν ελήφθησαν στοιχεία και για την ύπαρξη κύκλου.  </a:t>
            </a:r>
          </a:p>
          <a:p>
            <a:pPr>
              <a:buNone/>
            </a:pPr>
            <a:endParaRPr lang="el-GR" sz="1200" dirty="0"/>
          </a:p>
          <a:p>
            <a:pPr>
              <a:buNone/>
            </a:pPr>
            <a:r>
              <a:rPr lang="el-GR" sz="1200" dirty="0"/>
              <a:t>Δίπλα βλέπουμε ένα συνοπτικό πίνακα στον οποίο φαίνεται ότι οι δραματικές και οι κωμωδίες είναι πρώτες με διαφορά σε αριθμό παραγωγών. Πρέπει να λάβουμε υπόψιν ότι μία σειρά μπορεί να ανήκει σε περισσότερα από ένα είδη. </a:t>
            </a:r>
          </a:p>
        </p:txBody>
      </p:sp>
    </p:spTree>
    <p:extLst>
      <p:ext uri="{BB962C8B-B14F-4D97-AF65-F5344CB8AC3E}">
        <p14:creationId xmlns:p14="http://schemas.microsoft.com/office/powerpoint/2010/main" val="2571555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449F2A0-49CB-6D68-2A10-9E9B94F856B1}"/>
              </a:ext>
            </a:extLst>
          </p:cNvPr>
          <p:cNvSpPr>
            <a:spLocks noGrp="1"/>
          </p:cNvSpPr>
          <p:nvPr>
            <p:ph type="title"/>
          </p:nvPr>
        </p:nvSpPr>
        <p:spPr>
          <a:xfrm>
            <a:off x="1043608" y="-387424"/>
            <a:ext cx="7021288" cy="1295400"/>
          </a:xfrm>
        </p:spPr>
        <p:txBody>
          <a:bodyPr/>
          <a:lstStyle/>
          <a:p>
            <a:r>
              <a:rPr lang="el-GR" sz="2600" dirty="0"/>
              <a:t>Παρουσίαση εφαρμογής </a:t>
            </a:r>
            <a:r>
              <a:rPr lang="en-US" sz="2600" dirty="0" err="1"/>
              <a:t>TVSeries</a:t>
            </a:r>
            <a:endParaRPr lang="el-GR" sz="2600" dirty="0"/>
          </a:p>
        </p:txBody>
      </p:sp>
      <p:sp>
        <p:nvSpPr>
          <p:cNvPr id="3" name="Θέση περιεχομένου 2">
            <a:extLst>
              <a:ext uri="{FF2B5EF4-FFF2-40B4-BE49-F238E27FC236}">
                <a16:creationId xmlns:a16="http://schemas.microsoft.com/office/drawing/2014/main" id="{DE4D93F2-6ED5-110B-0D43-2E07D8E94CAF}"/>
              </a:ext>
            </a:extLst>
          </p:cNvPr>
          <p:cNvSpPr>
            <a:spLocks noGrp="1"/>
          </p:cNvSpPr>
          <p:nvPr>
            <p:ph idx="1"/>
          </p:nvPr>
        </p:nvSpPr>
        <p:spPr>
          <a:xfrm>
            <a:off x="1143000" y="1524001"/>
            <a:ext cx="7391400" cy="2049015"/>
          </a:xfrm>
        </p:spPr>
        <p:txBody>
          <a:bodyPr>
            <a:normAutofit/>
          </a:bodyPr>
          <a:lstStyle/>
          <a:p>
            <a:r>
              <a:rPr lang="el-GR" sz="1800" dirty="0"/>
              <a:t>Μετά τον έλεγχο καλής λειτουργίας και αφού αποθηκεύτηκαν στη βάση στοιχεία από 14000 σειρές μεταξύ των ετών 2010 και 2022, έγινε η δημιουργία του εκτελέσιμου αρχείου. Αυτό μαζί με την απαραίτητη </a:t>
            </a:r>
            <a:r>
              <a:rPr lang="en-US" sz="1800" dirty="0" err="1"/>
              <a:t>.Net</a:t>
            </a:r>
            <a:r>
              <a:rPr lang="en-US" sz="1800" dirty="0"/>
              <a:t> </a:t>
            </a:r>
            <a:r>
              <a:rPr lang="el-GR" sz="1800" dirty="0"/>
              <a:t>βιβλιοθήκη </a:t>
            </a:r>
            <a:r>
              <a:rPr lang="en-US" sz="1800" dirty="0" err="1"/>
              <a:t>Newtonsoft.Json</a:t>
            </a:r>
            <a:r>
              <a:rPr lang="en-US" sz="1800" dirty="0"/>
              <a:t> </a:t>
            </a:r>
            <a:r>
              <a:rPr lang="el-GR" sz="1800" dirty="0"/>
              <a:t>για τον χειρισμό των </a:t>
            </a:r>
            <a:r>
              <a:rPr lang="en-US" sz="1800" dirty="0" err="1"/>
              <a:t>json</a:t>
            </a:r>
            <a:r>
              <a:rPr lang="en-US" sz="1800" dirty="0"/>
              <a:t>, </a:t>
            </a:r>
            <a:r>
              <a:rPr lang="el-GR" sz="1800" dirty="0"/>
              <a:t>βρίσκονται στον φάκελο </a:t>
            </a:r>
            <a:r>
              <a:rPr lang="en-US" sz="1800" dirty="0" err="1"/>
              <a:t>TVSeriesApp</a:t>
            </a:r>
            <a:r>
              <a:rPr lang="en-US" sz="1800" dirty="0"/>
              <a:t>.</a:t>
            </a:r>
            <a:endParaRPr lang="el-GR" sz="1800" dirty="0"/>
          </a:p>
        </p:txBody>
      </p:sp>
      <p:pic>
        <p:nvPicPr>
          <p:cNvPr id="7" name="Εικόνα 6" descr="Εικόνα που περιέχει κείμενο&#10;&#10;Περιγραφή που δημιουργήθηκε αυτόματα">
            <a:extLst>
              <a:ext uri="{FF2B5EF4-FFF2-40B4-BE49-F238E27FC236}">
                <a16:creationId xmlns:a16="http://schemas.microsoft.com/office/drawing/2014/main" id="{908673A4-BA56-8896-7BB9-C991B21091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2316" y="3284984"/>
            <a:ext cx="6912768" cy="3088859"/>
          </a:xfrm>
          <a:prstGeom prst="rect">
            <a:avLst/>
          </a:prstGeom>
        </p:spPr>
      </p:pic>
    </p:spTree>
    <p:extLst>
      <p:ext uri="{BB962C8B-B14F-4D97-AF65-F5344CB8AC3E}">
        <p14:creationId xmlns:p14="http://schemas.microsoft.com/office/powerpoint/2010/main" val="812979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CE83800-1E6B-4A93-87D3-3D70E59B3CEE}"/>
              </a:ext>
            </a:extLst>
          </p:cNvPr>
          <p:cNvSpPr>
            <a:spLocks noGrp="1"/>
          </p:cNvSpPr>
          <p:nvPr>
            <p:ph type="title"/>
          </p:nvPr>
        </p:nvSpPr>
        <p:spPr>
          <a:xfrm>
            <a:off x="723900" y="-242664"/>
            <a:ext cx="7696200" cy="1151384"/>
          </a:xfrm>
        </p:spPr>
        <p:txBody>
          <a:bodyPr rtlCol="0"/>
          <a:lstStyle/>
          <a:p>
            <a:r>
              <a:rPr lang="el-GR" sz="2600" dirty="0"/>
              <a:t>Παρουσίαση εφαρμογής </a:t>
            </a:r>
            <a:r>
              <a:rPr lang="en-US" sz="2600" dirty="0" err="1"/>
              <a:t>TVSeries</a:t>
            </a:r>
            <a:endParaRPr lang="el-GR" sz="2600" dirty="0"/>
          </a:p>
        </p:txBody>
      </p:sp>
      <p:sp>
        <p:nvSpPr>
          <p:cNvPr id="3" name="Content Placeholder 2">
            <a:extLst>
              <a:ext uri="{FF2B5EF4-FFF2-40B4-BE49-F238E27FC236}">
                <a16:creationId xmlns:a16="http://schemas.microsoft.com/office/drawing/2014/main" id="{1BB6995E-AF24-98B7-08EB-F191DBA8B321}"/>
              </a:ext>
            </a:extLst>
          </p:cNvPr>
          <p:cNvSpPr>
            <a:spLocks noGrp="1"/>
          </p:cNvSpPr>
          <p:nvPr>
            <p:ph sz="half" idx="2"/>
          </p:nvPr>
        </p:nvSpPr>
        <p:spPr>
          <a:xfrm>
            <a:off x="228600" y="1052736"/>
            <a:ext cx="7871792" cy="4752528"/>
          </a:xfrm>
        </p:spPr>
        <p:txBody>
          <a:bodyPr>
            <a:normAutofit/>
          </a:bodyPr>
          <a:lstStyle/>
          <a:p>
            <a:r>
              <a:rPr lang="el-GR" sz="1200" dirty="0"/>
              <a:t>Στο </a:t>
            </a:r>
            <a:r>
              <a:rPr lang="en-US" sz="1200" dirty="0"/>
              <a:t>user interface</a:t>
            </a:r>
            <a:r>
              <a:rPr lang="el-GR" sz="1200" dirty="0"/>
              <a:t> υπάρχει το πεδίο για την εισαγωγή του </a:t>
            </a:r>
            <a:r>
              <a:rPr lang="en-US" sz="1200" dirty="0"/>
              <a:t>API key, </a:t>
            </a:r>
            <a:r>
              <a:rPr lang="el-GR" sz="1200" dirty="0"/>
              <a:t>το οποίο λαμβάνουμε με την εγγραφή στο </a:t>
            </a:r>
            <a:r>
              <a:rPr lang="en-US" sz="1200" dirty="0"/>
              <a:t>IMDB-API (</a:t>
            </a:r>
            <a:r>
              <a:rPr lang="en-US" sz="1200" dirty="0">
                <a:hlinkClick r:id="rId3"/>
              </a:rPr>
              <a:t>Register - IMDb API (imdb-api.com)</a:t>
            </a:r>
            <a:r>
              <a:rPr lang="en-US" sz="1200" dirty="0"/>
              <a:t>)</a:t>
            </a:r>
            <a:r>
              <a:rPr lang="el-GR" sz="1200" dirty="0"/>
              <a:t> και το οποίο είναι απαραίτητο σε όλα τα βήματα για την χρήση της υπηρεσίας.</a:t>
            </a:r>
          </a:p>
          <a:p>
            <a:r>
              <a:rPr lang="el-GR" sz="1200" dirty="0"/>
              <a:t>Ακολουθούν τα 3 βήματα που πρέπει να γίνουν με την σειρά για την λήψη και αποθήκευση των στοιχείων των τηλεοπτικών σειρών.</a:t>
            </a:r>
          </a:p>
          <a:p>
            <a:r>
              <a:rPr lang="el-GR" sz="1200" dirty="0"/>
              <a:t>Στο Βήμα 1 εισάγουμε την περίοδο που αντιστοιχεί στην έναρξη εκπομπής των σειρών. Στο πεδίο # ημερών εισάγουμε τον αριθμό ημερών στον οποίο θα διαιρεθεί η περίοδος που επιλέξαμε, λόγο του ότι το κάθε ερώτημα μπορεί να επιστρέψει μέχρι 250 σειρές. 45 ημέρες είναι μια ασφαλής τιμή. Υπάρχει έλεγχος που ειδοποιεί όταν φτάσει ξεπεράσει το 249 ώστε να μειώσουμε τον διαιρέτη.</a:t>
            </a:r>
          </a:p>
          <a:p>
            <a:r>
              <a:rPr lang="el-GR" sz="1200" dirty="0"/>
              <a:t>Με το κουμπί </a:t>
            </a:r>
            <a:r>
              <a:rPr lang="en-US" sz="1200" dirty="0"/>
              <a:t>Save Series </a:t>
            </a:r>
            <a:r>
              <a:rPr lang="el-GR" sz="1200" dirty="0"/>
              <a:t>θα σταλεί το ερώτημα …</a:t>
            </a:r>
          </a:p>
          <a:p>
            <a:r>
              <a:rPr lang="en-US" sz="1200" dirty="0">
                <a:solidFill>
                  <a:srgbClr val="0366D6"/>
                </a:solidFill>
                <a:latin typeface="Exo2"/>
                <a:hlinkClick r:id="rId4"/>
              </a:rPr>
              <a:t>https://imdb-api.com/API/AdvancedSearch/&lt;API</a:t>
            </a:r>
            <a:r>
              <a:rPr lang="en-US" sz="1200" dirty="0">
                <a:solidFill>
                  <a:srgbClr val="0366D6"/>
                </a:solidFill>
                <a:latin typeface="Exo2"/>
              </a:rPr>
              <a:t> Key&gt;/</a:t>
            </a:r>
            <a:r>
              <a:rPr lang="en-US" sz="1800" dirty="0">
                <a:solidFill>
                  <a:srgbClr val="A31515"/>
                </a:solidFill>
                <a:latin typeface="Cascadia Mono" panose="020B0609020000020004" pitchFamily="49" charset="0"/>
              </a:rPr>
              <a:t> </a:t>
            </a:r>
            <a:r>
              <a:rPr lang="el-GR" sz="1200" dirty="0">
                <a:solidFill>
                  <a:srgbClr val="0366D6"/>
                </a:solidFill>
                <a:latin typeface="Exo2"/>
              </a:rPr>
              <a:t>?</a:t>
            </a:r>
            <a:r>
              <a:rPr lang="en-US" sz="1200" dirty="0" err="1">
                <a:solidFill>
                  <a:srgbClr val="0366D6"/>
                </a:solidFill>
                <a:latin typeface="Exo2"/>
              </a:rPr>
              <a:t>title_type</a:t>
            </a:r>
            <a:r>
              <a:rPr lang="en-US" sz="1200" dirty="0">
                <a:solidFill>
                  <a:srgbClr val="0366D6"/>
                </a:solidFill>
                <a:latin typeface="Exo2"/>
              </a:rPr>
              <a:t>=</a:t>
            </a:r>
            <a:r>
              <a:rPr lang="en-US" sz="1200" dirty="0" err="1">
                <a:solidFill>
                  <a:srgbClr val="0366D6"/>
                </a:solidFill>
                <a:latin typeface="Exo2"/>
              </a:rPr>
              <a:t>tv_series&amp;user_rating</a:t>
            </a:r>
            <a:r>
              <a:rPr lang="en-US" sz="1200" dirty="0">
                <a:solidFill>
                  <a:srgbClr val="0366D6"/>
                </a:solidFill>
                <a:latin typeface="Exo2"/>
              </a:rPr>
              <a:t>=1.0,&amp;release_date={</a:t>
            </a:r>
            <a:r>
              <a:rPr lang="en-US" sz="1200" dirty="0" err="1">
                <a:solidFill>
                  <a:srgbClr val="0366D6"/>
                </a:solidFill>
                <a:latin typeface="Exo2"/>
              </a:rPr>
              <a:t>dateFrom</a:t>
            </a:r>
            <a:r>
              <a:rPr lang="en-US" sz="1200" dirty="0">
                <a:solidFill>
                  <a:srgbClr val="0366D6"/>
                </a:solidFill>
                <a:latin typeface="Exo2"/>
              </a:rPr>
              <a:t>},{</a:t>
            </a:r>
            <a:r>
              <a:rPr lang="en-US" sz="1200" dirty="0" err="1">
                <a:solidFill>
                  <a:srgbClr val="0366D6"/>
                </a:solidFill>
                <a:latin typeface="Exo2"/>
              </a:rPr>
              <a:t>dateTo</a:t>
            </a:r>
            <a:r>
              <a:rPr lang="en-US" sz="1200" dirty="0">
                <a:solidFill>
                  <a:srgbClr val="0366D6"/>
                </a:solidFill>
                <a:latin typeface="Exo2"/>
              </a:rPr>
              <a:t>}&amp;</a:t>
            </a:r>
            <a:r>
              <a:rPr lang="en-US" sz="1200" dirty="0" err="1">
                <a:solidFill>
                  <a:srgbClr val="0366D6"/>
                </a:solidFill>
                <a:latin typeface="Exo2"/>
              </a:rPr>
              <a:t>num_votes</a:t>
            </a:r>
            <a:r>
              <a:rPr lang="en-US" sz="1200" dirty="0">
                <a:solidFill>
                  <a:srgbClr val="0366D6"/>
                </a:solidFill>
                <a:latin typeface="Exo2"/>
              </a:rPr>
              <a:t>=100,&amp;count=250</a:t>
            </a:r>
            <a:endParaRPr lang="el-GR" sz="1200" dirty="0">
              <a:solidFill>
                <a:srgbClr val="0366D6"/>
              </a:solidFill>
              <a:latin typeface="Exo2"/>
            </a:endParaRPr>
          </a:p>
          <a:p>
            <a:r>
              <a:rPr lang="el-GR" sz="1200" dirty="0"/>
              <a:t>και θα δούμε στην κονσόλα να εμφανίζεται</a:t>
            </a:r>
            <a:r>
              <a:rPr lang="en-US" sz="1200" dirty="0"/>
              <a:t> </a:t>
            </a:r>
            <a:r>
              <a:rPr lang="el-GR" sz="1200" dirty="0"/>
              <a:t>σε </a:t>
            </a:r>
            <a:r>
              <a:rPr lang="en-US" sz="1200" dirty="0"/>
              <a:t>real time </a:t>
            </a:r>
            <a:r>
              <a:rPr lang="el-GR" sz="1200" dirty="0"/>
              <a:t>μία</a:t>
            </a:r>
            <a:r>
              <a:rPr lang="en-US" sz="1200" dirty="0"/>
              <a:t> </a:t>
            </a:r>
            <a:r>
              <a:rPr lang="el-GR" sz="1200" dirty="0"/>
              <a:t>προς μία γραμμή με το μοναδικό </a:t>
            </a:r>
            <a:r>
              <a:rPr lang="en-US" sz="1200" dirty="0"/>
              <a:t>ID</a:t>
            </a:r>
            <a:r>
              <a:rPr lang="el-GR" sz="1200" dirty="0"/>
              <a:t> για κάθε σειρά όπως και τα υπόλοιπα στοιχεία της τα οποία αποθηκεύονται στη βάση στον πίνακα </a:t>
            </a:r>
            <a:r>
              <a:rPr lang="en-US" sz="1200" b="1" dirty="0" err="1"/>
              <a:t>IMDbSeries</a:t>
            </a:r>
            <a:r>
              <a:rPr lang="en-US" sz="1200" dirty="0"/>
              <a:t>.</a:t>
            </a:r>
            <a:endParaRPr lang="el-GR" sz="1200" dirty="0"/>
          </a:p>
        </p:txBody>
      </p:sp>
      <p:pic>
        <p:nvPicPr>
          <p:cNvPr id="9" name="Εικόνα 8" descr="Εικόνα που περιέχει κείμενο&#10;&#10;Περιγραφή που δημιουργήθηκε αυτόματα">
            <a:extLst>
              <a:ext uri="{FF2B5EF4-FFF2-40B4-BE49-F238E27FC236}">
                <a16:creationId xmlns:a16="http://schemas.microsoft.com/office/drawing/2014/main" id="{CD0EDF57-ED3D-89E6-D2D3-FFECC25CF9B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86712" y="4149080"/>
            <a:ext cx="5828452" cy="2604350"/>
          </a:xfrm>
          <a:prstGeom prst="rect">
            <a:avLst/>
          </a:prstGeom>
        </p:spPr>
      </p:pic>
      <mc:AlternateContent xmlns:mc="http://schemas.openxmlformats.org/markup-compatibility/2006" xmlns:p14="http://schemas.microsoft.com/office/powerpoint/2010/main">
        <mc:Choice Requires="p14">
          <p:contentPart p14:bwMode="auto" r:id="rId6">
            <p14:nvContentPartPr>
              <p14:cNvPr id="10" name="Γραφή 9">
                <a:extLst>
                  <a:ext uri="{FF2B5EF4-FFF2-40B4-BE49-F238E27FC236}">
                    <a16:creationId xmlns:a16="http://schemas.microsoft.com/office/drawing/2014/main" id="{E3B08A28-1E9A-8FB3-E730-80AA17A647B2}"/>
                  </a:ext>
                </a:extLst>
              </p14:cNvPr>
              <p14:cNvContentPartPr/>
              <p14:nvPr/>
            </p14:nvContentPartPr>
            <p14:xfrm>
              <a:off x="4622043" y="4412153"/>
              <a:ext cx="393840" cy="360"/>
            </p14:xfrm>
          </p:contentPart>
        </mc:Choice>
        <mc:Fallback xmlns="">
          <p:pic>
            <p:nvPicPr>
              <p:cNvPr id="10" name="Γραφή 9">
                <a:extLst>
                  <a:ext uri="{FF2B5EF4-FFF2-40B4-BE49-F238E27FC236}">
                    <a16:creationId xmlns:a16="http://schemas.microsoft.com/office/drawing/2014/main" id="{E3B08A28-1E9A-8FB3-E730-80AA17A647B2}"/>
                  </a:ext>
                </a:extLst>
              </p:cNvPr>
              <p:cNvPicPr/>
              <p:nvPr/>
            </p:nvPicPr>
            <p:blipFill>
              <a:blip r:embed="rId7"/>
              <a:stretch>
                <a:fillRect/>
              </a:stretch>
            </p:blipFill>
            <p:spPr>
              <a:xfrm>
                <a:off x="4568043" y="4304513"/>
                <a:ext cx="50148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Γραφή 10">
                <a:extLst>
                  <a:ext uri="{FF2B5EF4-FFF2-40B4-BE49-F238E27FC236}">
                    <a16:creationId xmlns:a16="http://schemas.microsoft.com/office/drawing/2014/main" id="{D6EE2CC8-DFF9-98F7-D016-D45F37EF5924}"/>
                  </a:ext>
                </a:extLst>
              </p14:cNvPr>
              <p14:cNvContentPartPr/>
              <p14:nvPr/>
            </p14:nvContentPartPr>
            <p14:xfrm>
              <a:off x="3397323" y="4496393"/>
              <a:ext cx="335160" cy="360"/>
            </p14:xfrm>
          </p:contentPart>
        </mc:Choice>
        <mc:Fallback xmlns="">
          <p:pic>
            <p:nvPicPr>
              <p:cNvPr id="11" name="Γραφή 10">
                <a:extLst>
                  <a:ext uri="{FF2B5EF4-FFF2-40B4-BE49-F238E27FC236}">
                    <a16:creationId xmlns:a16="http://schemas.microsoft.com/office/drawing/2014/main" id="{D6EE2CC8-DFF9-98F7-D016-D45F37EF5924}"/>
                  </a:ext>
                </a:extLst>
              </p:cNvPr>
              <p:cNvPicPr/>
              <p:nvPr/>
            </p:nvPicPr>
            <p:blipFill>
              <a:blip r:embed="rId9"/>
              <a:stretch>
                <a:fillRect/>
              </a:stretch>
            </p:blipFill>
            <p:spPr>
              <a:xfrm>
                <a:off x="3343323" y="4388393"/>
                <a:ext cx="442800" cy="216000"/>
              </a:xfrm>
              <a:prstGeom prst="rect">
                <a:avLst/>
              </a:prstGeom>
            </p:spPr>
          </p:pic>
        </mc:Fallback>
      </mc:AlternateContent>
    </p:spTree>
    <p:extLst>
      <p:ext uri="{BB962C8B-B14F-4D97-AF65-F5344CB8AC3E}">
        <p14:creationId xmlns:p14="http://schemas.microsoft.com/office/powerpoint/2010/main" val="3888511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C6CD5F6C-7BC2-C558-BD40-BD758F63CCE4}"/>
              </a:ext>
            </a:extLst>
          </p:cNvPr>
          <p:cNvSpPr>
            <a:spLocks noGrp="1"/>
          </p:cNvSpPr>
          <p:nvPr>
            <p:ph idx="1"/>
          </p:nvPr>
        </p:nvSpPr>
        <p:spPr/>
        <p:txBody>
          <a:bodyPr>
            <a:normAutofit/>
          </a:bodyPr>
          <a:lstStyle/>
          <a:p>
            <a:r>
              <a:rPr lang="el-GR" sz="1400" dirty="0"/>
              <a:t>Στο 2</a:t>
            </a:r>
            <a:r>
              <a:rPr lang="el-GR" sz="1400" baseline="30000" dirty="0"/>
              <a:t>ο</a:t>
            </a:r>
            <a:r>
              <a:rPr lang="el-GR" sz="1400" dirty="0"/>
              <a:t> βήμα πιέζουμε το κουμπί ‘</a:t>
            </a:r>
            <a:r>
              <a:rPr lang="en-US" sz="1400" dirty="0"/>
              <a:t>Save Series Info’ </a:t>
            </a:r>
            <a:r>
              <a:rPr lang="el-GR" sz="1400" dirty="0"/>
              <a:t>το οποίο για κάθε σειρά που έχει αποθηκευτεί στον </a:t>
            </a:r>
            <a:r>
              <a:rPr lang="en-US" sz="1400" dirty="0" err="1"/>
              <a:t>IMDbSeries</a:t>
            </a:r>
            <a:r>
              <a:rPr lang="el-GR" sz="1400" dirty="0"/>
              <a:t> και δεν έχει τιμή στο πεδίο </a:t>
            </a:r>
            <a:r>
              <a:rPr lang="en-US" sz="1400" dirty="0"/>
              <a:t>‘Status’ </a:t>
            </a:r>
            <a:r>
              <a:rPr lang="el-GR" sz="1400" dirty="0"/>
              <a:t>στέλνει το ερώτημα …</a:t>
            </a:r>
          </a:p>
          <a:p>
            <a:r>
              <a:rPr lang="en-US" sz="1050" b="0" i="0" u="none" strike="noStrike" dirty="0">
                <a:solidFill>
                  <a:srgbClr val="0366D6"/>
                </a:solidFill>
                <a:effectLst/>
                <a:latin typeface="Exo2"/>
                <a:hlinkClick r:id="rId2"/>
              </a:rPr>
              <a:t>https://imdb-api.com/e</a:t>
            </a:r>
            <a:r>
              <a:rPr lang="en-US" sz="1050" dirty="0">
                <a:solidFill>
                  <a:srgbClr val="0366D6"/>
                </a:solidFill>
                <a:latin typeface="Exo2"/>
                <a:hlinkClick r:id="rId2"/>
              </a:rPr>
              <a:t>l</a:t>
            </a:r>
            <a:r>
              <a:rPr lang="en-US" sz="1050" b="0" i="0" u="none" strike="noStrike" dirty="0">
                <a:solidFill>
                  <a:srgbClr val="0366D6"/>
                </a:solidFill>
                <a:effectLst/>
                <a:latin typeface="Exo2"/>
                <a:hlinkClick r:id="rId2"/>
              </a:rPr>
              <a:t>/API/Title/&lt;API Key&gt;/</a:t>
            </a:r>
            <a:r>
              <a:rPr lang="en-US" sz="1050" dirty="0">
                <a:solidFill>
                  <a:srgbClr val="0366D6"/>
                </a:solidFill>
                <a:latin typeface="Exo2"/>
                <a:hlinkClick r:id="rId2"/>
              </a:rPr>
              <a:t>&lt;</a:t>
            </a:r>
            <a:r>
              <a:rPr lang="en-US" sz="1050" b="0" i="0" u="none" strike="noStrike" dirty="0">
                <a:solidFill>
                  <a:srgbClr val="0366D6"/>
                </a:solidFill>
                <a:effectLst/>
                <a:latin typeface="Exo2"/>
                <a:hlinkClick r:id="rId2"/>
              </a:rPr>
              <a:t>Serie</a:t>
            </a:r>
            <a:r>
              <a:rPr lang="en-US" sz="1050" b="0" i="0" u="none" strike="noStrike" dirty="0">
                <a:solidFill>
                  <a:srgbClr val="0366D6"/>
                </a:solidFill>
                <a:effectLst/>
                <a:latin typeface="Exo2"/>
              </a:rPr>
              <a:t> ID&gt;</a:t>
            </a:r>
          </a:p>
          <a:p>
            <a:r>
              <a:rPr lang="en-US" sz="1400" dirty="0"/>
              <a:t>T</a:t>
            </a:r>
            <a:r>
              <a:rPr lang="el-GR" sz="1400" dirty="0"/>
              <a:t>α στοιχεία του </a:t>
            </a:r>
            <a:r>
              <a:rPr lang="en-US" sz="1400" dirty="0" err="1"/>
              <a:t>json</a:t>
            </a:r>
            <a:r>
              <a:rPr lang="en-US" sz="1400" dirty="0"/>
              <a:t> </a:t>
            </a:r>
            <a:r>
              <a:rPr lang="el-GR" sz="1400" dirty="0"/>
              <a:t>που λαμβάνονται τα αποθηκεύει στον πίνακα </a:t>
            </a:r>
            <a:r>
              <a:rPr lang="en-US" sz="1400" dirty="0" err="1"/>
              <a:t>IMDbSeriesInfo</a:t>
            </a:r>
            <a:r>
              <a:rPr lang="el-GR" sz="1400" dirty="0"/>
              <a:t>.</a:t>
            </a:r>
          </a:p>
          <a:p>
            <a:r>
              <a:rPr lang="el-GR" sz="1400" dirty="0"/>
              <a:t>Βασικό στοιχείο είναι ο αριθμός των κύκλων και η ημερομηνία έναρξης της σειράς.</a:t>
            </a:r>
          </a:p>
          <a:p>
            <a:r>
              <a:rPr lang="el-GR" sz="1400" dirty="0"/>
              <a:t>Η ημερομηνία χρησιμοποιείται αργότερα στην ανάλυση αλλά και στην δημιουργία των ερωτημάτων στο 3</a:t>
            </a:r>
            <a:r>
              <a:rPr lang="el-GR" sz="1400" baseline="30000" dirty="0"/>
              <a:t>ο</a:t>
            </a:r>
            <a:r>
              <a:rPr lang="el-GR" sz="1400" dirty="0"/>
              <a:t> βήμα, διότι όπως βλέπουμε και στην εικόνα άλλες φορές έρχεται ο </a:t>
            </a:r>
            <a:r>
              <a:rPr lang="el-GR" sz="1400" b="1" dirty="0"/>
              <a:t>αριθμός</a:t>
            </a:r>
            <a:r>
              <a:rPr lang="el-GR" sz="1400" dirty="0"/>
              <a:t> και άλλες το </a:t>
            </a:r>
            <a:r>
              <a:rPr lang="el-GR" sz="1400" b="1" dirty="0"/>
              <a:t>έτος</a:t>
            </a:r>
            <a:r>
              <a:rPr lang="el-GR" sz="1400" dirty="0"/>
              <a:t> εκπομπής του τελευταίου κύκλου.  </a:t>
            </a:r>
            <a:endParaRPr lang="en-US" sz="1400" dirty="0"/>
          </a:p>
          <a:p>
            <a:endParaRPr lang="el-GR" sz="1400" dirty="0"/>
          </a:p>
        </p:txBody>
      </p:sp>
      <p:sp>
        <p:nvSpPr>
          <p:cNvPr id="6" name="Τίτλος 1">
            <a:extLst>
              <a:ext uri="{FF2B5EF4-FFF2-40B4-BE49-F238E27FC236}">
                <a16:creationId xmlns:a16="http://schemas.microsoft.com/office/drawing/2014/main" id="{2E3AEE27-2FAC-8C72-5C7E-AF6A62DA5B9E}"/>
              </a:ext>
            </a:extLst>
          </p:cNvPr>
          <p:cNvSpPr txBox="1">
            <a:spLocks/>
          </p:cNvSpPr>
          <p:nvPr/>
        </p:nvSpPr>
        <p:spPr bwMode="auto">
          <a:xfrm>
            <a:off x="723900" y="-242664"/>
            <a:ext cx="76962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b" anchorCtr="0" compatLnSpc="1">
            <a:prstTxWarp prst="textNoShape">
              <a:avLst/>
            </a:prstTxWarp>
          </a:bodyPr>
          <a:lstStyle>
            <a:lvl1pPr algn="l" rtl="0" eaLnBrk="1" fontAlgn="base" hangingPunct="1">
              <a:spcBef>
                <a:spcPct val="0"/>
              </a:spcBef>
              <a:spcAft>
                <a:spcPct val="0"/>
              </a:spcAft>
              <a:defRPr sz="3600" b="1">
                <a:solidFill>
                  <a:schemeClr val="tx2"/>
                </a:solidFill>
                <a:latin typeface="Arial" panose="020B0604020202020204" pitchFamily="34" charset="0"/>
                <a:ea typeface="+mj-ea"/>
                <a:cs typeface="+mj-cs"/>
              </a:defRPr>
            </a:lvl1pPr>
            <a:lvl2pPr algn="l" rtl="0" eaLnBrk="1" fontAlgn="base" hangingPunct="1">
              <a:spcBef>
                <a:spcPct val="0"/>
              </a:spcBef>
              <a:spcAft>
                <a:spcPct val="0"/>
              </a:spcAft>
              <a:defRPr sz="3600" b="1">
                <a:solidFill>
                  <a:schemeClr val="tx2"/>
                </a:solidFill>
                <a:latin typeface="Arial" charset="0"/>
              </a:defRPr>
            </a:lvl2pPr>
            <a:lvl3pPr algn="l" rtl="0" eaLnBrk="1" fontAlgn="base" hangingPunct="1">
              <a:spcBef>
                <a:spcPct val="0"/>
              </a:spcBef>
              <a:spcAft>
                <a:spcPct val="0"/>
              </a:spcAft>
              <a:defRPr sz="3600" b="1">
                <a:solidFill>
                  <a:schemeClr val="tx2"/>
                </a:solidFill>
                <a:latin typeface="Arial" charset="0"/>
              </a:defRPr>
            </a:lvl3pPr>
            <a:lvl4pPr algn="l" rtl="0" eaLnBrk="1" fontAlgn="base" hangingPunct="1">
              <a:spcBef>
                <a:spcPct val="0"/>
              </a:spcBef>
              <a:spcAft>
                <a:spcPct val="0"/>
              </a:spcAft>
              <a:defRPr sz="3600" b="1">
                <a:solidFill>
                  <a:schemeClr val="tx2"/>
                </a:solidFill>
                <a:latin typeface="Arial" charset="0"/>
              </a:defRPr>
            </a:lvl4pPr>
            <a:lvl5pPr algn="l" rtl="0" eaLnBrk="1" fontAlgn="base" hangingPunct="1">
              <a:spcBef>
                <a:spcPct val="0"/>
              </a:spcBef>
              <a:spcAft>
                <a:spcPct val="0"/>
              </a:spcAft>
              <a:defRPr sz="3600" b="1">
                <a:solidFill>
                  <a:schemeClr val="tx2"/>
                </a:solidFill>
                <a:latin typeface="Arial" charset="0"/>
              </a:defRPr>
            </a:lvl5pPr>
            <a:lvl6pPr marL="457200" algn="l" rtl="0" eaLnBrk="1" fontAlgn="base" hangingPunct="1">
              <a:spcBef>
                <a:spcPct val="0"/>
              </a:spcBef>
              <a:spcAft>
                <a:spcPct val="0"/>
              </a:spcAft>
              <a:defRPr sz="3600" b="1">
                <a:solidFill>
                  <a:schemeClr val="tx2"/>
                </a:solidFill>
                <a:latin typeface="Arial" charset="0"/>
              </a:defRPr>
            </a:lvl6pPr>
            <a:lvl7pPr marL="914400" algn="l" rtl="0" eaLnBrk="1" fontAlgn="base" hangingPunct="1">
              <a:spcBef>
                <a:spcPct val="0"/>
              </a:spcBef>
              <a:spcAft>
                <a:spcPct val="0"/>
              </a:spcAft>
              <a:defRPr sz="3600" b="1">
                <a:solidFill>
                  <a:schemeClr val="tx2"/>
                </a:solidFill>
                <a:latin typeface="Arial" charset="0"/>
              </a:defRPr>
            </a:lvl7pPr>
            <a:lvl8pPr marL="1371600" algn="l" rtl="0" eaLnBrk="1" fontAlgn="base" hangingPunct="1">
              <a:spcBef>
                <a:spcPct val="0"/>
              </a:spcBef>
              <a:spcAft>
                <a:spcPct val="0"/>
              </a:spcAft>
              <a:defRPr sz="3600" b="1">
                <a:solidFill>
                  <a:schemeClr val="tx2"/>
                </a:solidFill>
                <a:latin typeface="Arial" charset="0"/>
              </a:defRPr>
            </a:lvl8pPr>
            <a:lvl9pPr marL="1828800" algn="l" rtl="0" eaLnBrk="1" fontAlgn="base" hangingPunct="1">
              <a:spcBef>
                <a:spcPct val="0"/>
              </a:spcBef>
              <a:spcAft>
                <a:spcPct val="0"/>
              </a:spcAft>
              <a:defRPr sz="3600" b="1">
                <a:solidFill>
                  <a:schemeClr val="tx2"/>
                </a:solidFill>
                <a:latin typeface="Arial" charset="0"/>
              </a:defRPr>
            </a:lvl9pPr>
          </a:lstStyle>
          <a:p>
            <a:pPr>
              <a:buClrTx/>
              <a:buSzTx/>
              <a:buFontTx/>
              <a:buNone/>
            </a:pPr>
            <a:r>
              <a:rPr lang="el-GR" sz="2600" kern="0"/>
              <a:t>Παρουσίαση εφαρμογής </a:t>
            </a:r>
            <a:r>
              <a:rPr lang="en-US" sz="2600" kern="0"/>
              <a:t>TVSeries</a:t>
            </a:r>
            <a:endParaRPr lang="el-GR" sz="2600" kern="0" dirty="0"/>
          </a:p>
        </p:txBody>
      </p:sp>
      <p:pic>
        <p:nvPicPr>
          <p:cNvPr id="9" name="Εικόνα 8">
            <a:extLst>
              <a:ext uri="{FF2B5EF4-FFF2-40B4-BE49-F238E27FC236}">
                <a16:creationId xmlns:a16="http://schemas.microsoft.com/office/drawing/2014/main" id="{E94547FC-5741-C9D2-E266-9F98756579D2}"/>
              </a:ext>
            </a:extLst>
          </p:cNvPr>
          <p:cNvPicPr>
            <a:picLocks noChangeAspect="1"/>
          </p:cNvPicPr>
          <p:nvPr/>
        </p:nvPicPr>
        <p:blipFill>
          <a:blip r:embed="rId3"/>
          <a:stretch>
            <a:fillRect/>
          </a:stretch>
        </p:blipFill>
        <p:spPr>
          <a:xfrm>
            <a:off x="2843808" y="3861048"/>
            <a:ext cx="6080082" cy="2712764"/>
          </a:xfrm>
          <a:prstGeom prst="rect">
            <a:avLst/>
          </a:prstGeom>
        </p:spPr>
      </p:pic>
      <mc:AlternateContent xmlns:mc="http://schemas.openxmlformats.org/markup-compatibility/2006" xmlns:p14="http://schemas.microsoft.com/office/powerpoint/2010/main">
        <mc:Choice Requires="p14">
          <p:contentPart p14:bwMode="auto" r:id="rId4">
            <p14:nvContentPartPr>
              <p14:cNvPr id="10" name="Γραφή 9">
                <a:extLst>
                  <a:ext uri="{FF2B5EF4-FFF2-40B4-BE49-F238E27FC236}">
                    <a16:creationId xmlns:a16="http://schemas.microsoft.com/office/drawing/2014/main" id="{BEBA79F8-5012-860C-A044-14976DD86E70}"/>
                  </a:ext>
                </a:extLst>
              </p14:cNvPr>
              <p14:cNvContentPartPr/>
              <p14:nvPr/>
            </p14:nvContentPartPr>
            <p14:xfrm>
              <a:off x="5737683" y="4127033"/>
              <a:ext cx="410400" cy="360"/>
            </p14:xfrm>
          </p:contentPart>
        </mc:Choice>
        <mc:Fallback xmlns="">
          <p:pic>
            <p:nvPicPr>
              <p:cNvPr id="10" name="Γραφή 9">
                <a:extLst>
                  <a:ext uri="{FF2B5EF4-FFF2-40B4-BE49-F238E27FC236}">
                    <a16:creationId xmlns:a16="http://schemas.microsoft.com/office/drawing/2014/main" id="{BEBA79F8-5012-860C-A044-14976DD86E70}"/>
                  </a:ext>
                </a:extLst>
              </p:cNvPr>
              <p:cNvPicPr/>
              <p:nvPr/>
            </p:nvPicPr>
            <p:blipFill>
              <a:blip r:embed="rId5"/>
              <a:stretch>
                <a:fillRect/>
              </a:stretch>
            </p:blipFill>
            <p:spPr>
              <a:xfrm>
                <a:off x="5684043" y="4019393"/>
                <a:ext cx="518040" cy="216000"/>
              </a:xfrm>
              <a:prstGeom prst="rect">
                <a:avLst/>
              </a:prstGeom>
            </p:spPr>
          </p:pic>
        </mc:Fallback>
      </mc:AlternateContent>
    </p:spTree>
    <p:extLst>
      <p:ext uri="{BB962C8B-B14F-4D97-AF65-F5344CB8AC3E}">
        <p14:creationId xmlns:p14="http://schemas.microsoft.com/office/powerpoint/2010/main" val="2796534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Τίτλος 1">
            <a:extLst>
              <a:ext uri="{FF2B5EF4-FFF2-40B4-BE49-F238E27FC236}">
                <a16:creationId xmlns:a16="http://schemas.microsoft.com/office/drawing/2014/main" id="{A141B18F-5163-A689-0E2E-3A36E921094E}"/>
              </a:ext>
            </a:extLst>
          </p:cNvPr>
          <p:cNvSpPr txBox="1">
            <a:spLocks/>
          </p:cNvSpPr>
          <p:nvPr/>
        </p:nvSpPr>
        <p:spPr bwMode="auto">
          <a:xfrm>
            <a:off x="723900" y="-242664"/>
            <a:ext cx="76962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b" anchorCtr="0" compatLnSpc="1">
            <a:prstTxWarp prst="textNoShape">
              <a:avLst/>
            </a:prstTxWarp>
          </a:bodyPr>
          <a:lstStyle>
            <a:lvl1pPr algn="l" rtl="0" eaLnBrk="1" fontAlgn="base" hangingPunct="1">
              <a:spcBef>
                <a:spcPct val="0"/>
              </a:spcBef>
              <a:spcAft>
                <a:spcPct val="0"/>
              </a:spcAft>
              <a:defRPr sz="3600" b="1">
                <a:solidFill>
                  <a:schemeClr val="tx2"/>
                </a:solidFill>
                <a:latin typeface="Arial" panose="020B0604020202020204" pitchFamily="34" charset="0"/>
                <a:ea typeface="+mj-ea"/>
                <a:cs typeface="+mj-cs"/>
              </a:defRPr>
            </a:lvl1pPr>
            <a:lvl2pPr algn="l" rtl="0" eaLnBrk="1" fontAlgn="base" hangingPunct="1">
              <a:spcBef>
                <a:spcPct val="0"/>
              </a:spcBef>
              <a:spcAft>
                <a:spcPct val="0"/>
              </a:spcAft>
              <a:defRPr sz="3600" b="1">
                <a:solidFill>
                  <a:schemeClr val="tx2"/>
                </a:solidFill>
                <a:latin typeface="Arial" charset="0"/>
              </a:defRPr>
            </a:lvl2pPr>
            <a:lvl3pPr algn="l" rtl="0" eaLnBrk="1" fontAlgn="base" hangingPunct="1">
              <a:spcBef>
                <a:spcPct val="0"/>
              </a:spcBef>
              <a:spcAft>
                <a:spcPct val="0"/>
              </a:spcAft>
              <a:defRPr sz="3600" b="1">
                <a:solidFill>
                  <a:schemeClr val="tx2"/>
                </a:solidFill>
                <a:latin typeface="Arial" charset="0"/>
              </a:defRPr>
            </a:lvl3pPr>
            <a:lvl4pPr algn="l" rtl="0" eaLnBrk="1" fontAlgn="base" hangingPunct="1">
              <a:spcBef>
                <a:spcPct val="0"/>
              </a:spcBef>
              <a:spcAft>
                <a:spcPct val="0"/>
              </a:spcAft>
              <a:defRPr sz="3600" b="1">
                <a:solidFill>
                  <a:schemeClr val="tx2"/>
                </a:solidFill>
                <a:latin typeface="Arial" charset="0"/>
              </a:defRPr>
            </a:lvl4pPr>
            <a:lvl5pPr algn="l" rtl="0" eaLnBrk="1" fontAlgn="base" hangingPunct="1">
              <a:spcBef>
                <a:spcPct val="0"/>
              </a:spcBef>
              <a:spcAft>
                <a:spcPct val="0"/>
              </a:spcAft>
              <a:defRPr sz="3600" b="1">
                <a:solidFill>
                  <a:schemeClr val="tx2"/>
                </a:solidFill>
                <a:latin typeface="Arial" charset="0"/>
              </a:defRPr>
            </a:lvl5pPr>
            <a:lvl6pPr marL="457200" algn="l" rtl="0" eaLnBrk="1" fontAlgn="base" hangingPunct="1">
              <a:spcBef>
                <a:spcPct val="0"/>
              </a:spcBef>
              <a:spcAft>
                <a:spcPct val="0"/>
              </a:spcAft>
              <a:defRPr sz="3600" b="1">
                <a:solidFill>
                  <a:schemeClr val="tx2"/>
                </a:solidFill>
                <a:latin typeface="Arial" charset="0"/>
              </a:defRPr>
            </a:lvl6pPr>
            <a:lvl7pPr marL="914400" algn="l" rtl="0" eaLnBrk="1" fontAlgn="base" hangingPunct="1">
              <a:spcBef>
                <a:spcPct val="0"/>
              </a:spcBef>
              <a:spcAft>
                <a:spcPct val="0"/>
              </a:spcAft>
              <a:defRPr sz="3600" b="1">
                <a:solidFill>
                  <a:schemeClr val="tx2"/>
                </a:solidFill>
                <a:latin typeface="Arial" charset="0"/>
              </a:defRPr>
            </a:lvl7pPr>
            <a:lvl8pPr marL="1371600" algn="l" rtl="0" eaLnBrk="1" fontAlgn="base" hangingPunct="1">
              <a:spcBef>
                <a:spcPct val="0"/>
              </a:spcBef>
              <a:spcAft>
                <a:spcPct val="0"/>
              </a:spcAft>
              <a:defRPr sz="3600" b="1">
                <a:solidFill>
                  <a:schemeClr val="tx2"/>
                </a:solidFill>
                <a:latin typeface="Arial" charset="0"/>
              </a:defRPr>
            </a:lvl8pPr>
            <a:lvl9pPr marL="1828800" algn="l" rtl="0" eaLnBrk="1" fontAlgn="base" hangingPunct="1">
              <a:spcBef>
                <a:spcPct val="0"/>
              </a:spcBef>
              <a:spcAft>
                <a:spcPct val="0"/>
              </a:spcAft>
              <a:defRPr sz="3600" b="1">
                <a:solidFill>
                  <a:schemeClr val="tx2"/>
                </a:solidFill>
                <a:latin typeface="Arial" charset="0"/>
              </a:defRPr>
            </a:lvl9pPr>
          </a:lstStyle>
          <a:p>
            <a:pPr>
              <a:buClrTx/>
              <a:buSzTx/>
              <a:buFontTx/>
              <a:buNone/>
            </a:pPr>
            <a:r>
              <a:rPr lang="el-GR" sz="2600" kern="0" dirty="0"/>
              <a:t>Παρουσίαση εφαρμογής </a:t>
            </a:r>
            <a:r>
              <a:rPr lang="en-US" sz="2600" kern="0" dirty="0" err="1"/>
              <a:t>TVSeries</a:t>
            </a:r>
            <a:endParaRPr lang="el-GR" sz="2600" kern="0" dirty="0"/>
          </a:p>
        </p:txBody>
      </p:sp>
      <p:sp>
        <p:nvSpPr>
          <p:cNvPr id="6" name="Θέση περιεχομένου 5">
            <a:extLst>
              <a:ext uri="{FF2B5EF4-FFF2-40B4-BE49-F238E27FC236}">
                <a16:creationId xmlns:a16="http://schemas.microsoft.com/office/drawing/2014/main" id="{3F5E56D0-48C8-85F8-8BA4-26E18BAF6A0F}"/>
              </a:ext>
            </a:extLst>
          </p:cNvPr>
          <p:cNvSpPr>
            <a:spLocks noGrp="1"/>
          </p:cNvSpPr>
          <p:nvPr>
            <p:ph sz="half" idx="1"/>
          </p:nvPr>
        </p:nvSpPr>
        <p:spPr>
          <a:xfrm>
            <a:off x="611560" y="1524000"/>
            <a:ext cx="7200800" cy="4411663"/>
          </a:xfrm>
        </p:spPr>
        <p:txBody>
          <a:bodyPr>
            <a:normAutofit/>
          </a:bodyPr>
          <a:lstStyle/>
          <a:p>
            <a:r>
              <a:rPr lang="el-GR" sz="1400" dirty="0"/>
              <a:t>Στο 3</a:t>
            </a:r>
            <a:r>
              <a:rPr lang="el-GR" sz="1400" baseline="30000" dirty="0"/>
              <a:t>ο</a:t>
            </a:r>
            <a:r>
              <a:rPr lang="el-GR" sz="1400" dirty="0"/>
              <a:t> βήμα έχουμε τη δυνατότητα είτε να επιλέξουμε σειρά και περίοδο και να δούμε τι επιστρέφει η </a:t>
            </a:r>
            <a:r>
              <a:rPr lang="en-US" sz="1400" dirty="0"/>
              <a:t>IMDB</a:t>
            </a:r>
            <a:r>
              <a:rPr lang="el-GR" sz="1400" dirty="0"/>
              <a:t>. Στην περίπτωση αυτή δεν αποθηκεύονται τα στοιχεία στη βάση. Είναι μόνο για ελεγκτικούς και πληροφοριακούς σκοπούς.</a:t>
            </a:r>
          </a:p>
          <a:p>
            <a:r>
              <a:rPr lang="el-GR" sz="1400" dirty="0"/>
              <a:t>Όταν ενεργοποιήσουμε το </a:t>
            </a:r>
            <a:r>
              <a:rPr lang="en-US" sz="1400" dirty="0"/>
              <a:t>check box ‘</a:t>
            </a:r>
            <a:r>
              <a:rPr lang="en-US" sz="1400" b="1" dirty="0"/>
              <a:t>Auto repeat fetch</a:t>
            </a:r>
            <a:r>
              <a:rPr lang="en-US" sz="1400" dirty="0"/>
              <a:t>’ </a:t>
            </a:r>
            <a:r>
              <a:rPr lang="el-GR" sz="1400" dirty="0"/>
              <a:t>η εφαρμογή κάνει ερωτήματα στο </a:t>
            </a:r>
            <a:r>
              <a:rPr lang="en-US" sz="1400" b="1" dirty="0" err="1"/>
              <a:t>IMDbSeriesInfo</a:t>
            </a:r>
            <a:r>
              <a:rPr lang="en-US" sz="1400" dirty="0"/>
              <a:t> </a:t>
            </a:r>
            <a:r>
              <a:rPr lang="el-GR" sz="1400" dirty="0"/>
              <a:t>και για όποιο </a:t>
            </a:r>
            <a:r>
              <a:rPr lang="en-US" sz="1400" dirty="0"/>
              <a:t>id </a:t>
            </a:r>
            <a:r>
              <a:rPr lang="el-GR" sz="1400" dirty="0"/>
              <a:t>δεν υπάρχει τιμή στο πεδίο </a:t>
            </a:r>
            <a:r>
              <a:rPr lang="en-US" sz="1400" dirty="0"/>
              <a:t>status </a:t>
            </a:r>
            <a:r>
              <a:rPr lang="el-GR" sz="1400" dirty="0"/>
              <a:t>δημιουργεί το ερώτημα …    </a:t>
            </a:r>
            <a:r>
              <a:rPr lang="en-US" sz="1050" b="0" i="0" u="none" strike="noStrike" dirty="0">
                <a:solidFill>
                  <a:srgbClr val="0056B3"/>
                </a:solidFill>
                <a:effectLst/>
                <a:latin typeface="Exo2"/>
                <a:hlinkClick r:id="rId2"/>
              </a:rPr>
              <a:t>https://imdb-api.com/en/API/SeasonEpisodes/</a:t>
            </a:r>
            <a:r>
              <a:rPr lang="el-GR" sz="1050" b="0" i="0" u="none" strike="noStrike" dirty="0">
                <a:solidFill>
                  <a:srgbClr val="0056B3"/>
                </a:solidFill>
                <a:effectLst/>
                <a:latin typeface="Exo2"/>
                <a:hlinkClick r:id="rId2"/>
              </a:rPr>
              <a:t>&lt;</a:t>
            </a:r>
            <a:r>
              <a:rPr lang="en-US" sz="1050" b="0" i="0" u="none" strike="noStrike" dirty="0">
                <a:solidFill>
                  <a:srgbClr val="0056B3"/>
                </a:solidFill>
                <a:effectLst/>
                <a:latin typeface="Exo2"/>
                <a:hlinkClick r:id="rId2"/>
              </a:rPr>
              <a:t>API Key&gt;/&lt;IMDB ID&gt;/</a:t>
            </a:r>
            <a:r>
              <a:rPr lang="en-US" sz="1050" b="0" i="0" u="none" strike="noStrike" dirty="0">
                <a:solidFill>
                  <a:srgbClr val="0056B3"/>
                </a:solidFill>
                <a:effectLst/>
                <a:latin typeface="Exo2"/>
              </a:rPr>
              <a:t>&lt;Season&gt;</a:t>
            </a:r>
            <a:endParaRPr lang="en-US" sz="1050" b="0" i="0" dirty="0">
              <a:solidFill>
                <a:srgbClr val="626262"/>
              </a:solidFill>
              <a:effectLst/>
              <a:latin typeface="Exo2"/>
            </a:endParaRPr>
          </a:p>
          <a:p>
            <a:r>
              <a:rPr lang="el-GR" sz="1400" dirty="0"/>
              <a:t> Έτσι ξεκινάνε δύο </a:t>
            </a:r>
            <a:r>
              <a:rPr lang="en-US" sz="1400" dirty="0"/>
              <a:t>loop</a:t>
            </a:r>
            <a:r>
              <a:rPr lang="el-GR" sz="1400" dirty="0"/>
              <a:t>, ανά σειρά και κύκλο σειράς. Για τις σειρές που αντί για κύκλο έχουμε έτος, τον κύκλο έναρξης τον παίρνουμε από το πεδίο ‘</a:t>
            </a:r>
            <a:r>
              <a:rPr lang="en-US" sz="1400" b="1" dirty="0" err="1"/>
              <a:t>ReleaseDate</a:t>
            </a:r>
            <a:r>
              <a:rPr lang="el-GR" sz="1400" dirty="0"/>
              <a:t>’ και όχι από το ‘</a:t>
            </a:r>
            <a:r>
              <a:rPr lang="en-US" sz="1400" b="1" dirty="0"/>
              <a:t>Season</a:t>
            </a:r>
            <a:r>
              <a:rPr lang="en-US" sz="1400" dirty="0"/>
              <a:t>’</a:t>
            </a:r>
            <a:r>
              <a:rPr lang="el-GR" sz="1400" dirty="0"/>
              <a:t>. Αν στον πεδίο της περιόδου βάλουμε νούμερο μεγαλύτερο του 1 τότε το </a:t>
            </a:r>
            <a:r>
              <a:rPr lang="en-US" sz="1400" dirty="0"/>
              <a:t>loop </a:t>
            </a:r>
            <a:r>
              <a:rPr lang="el-GR" sz="1400" dirty="0"/>
              <a:t>ξεκινάει από την περίοδο αυτή μέχρι την τελευταία που αναφέρεται στο </a:t>
            </a:r>
            <a:r>
              <a:rPr lang="en-US" sz="1400" b="1" dirty="0" err="1"/>
              <a:t>IMDbSeriesInfo</a:t>
            </a:r>
            <a:r>
              <a:rPr lang="en-US" sz="1400" dirty="0"/>
              <a:t>.</a:t>
            </a:r>
            <a:endParaRPr lang="el-GR" sz="1400" dirty="0"/>
          </a:p>
          <a:p>
            <a:r>
              <a:rPr lang="el-GR" sz="1400" dirty="0"/>
              <a:t> </a:t>
            </a:r>
          </a:p>
        </p:txBody>
      </p:sp>
      <p:pic>
        <p:nvPicPr>
          <p:cNvPr id="10" name="Εικόνα 9">
            <a:extLst>
              <a:ext uri="{FF2B5EF4-FFF2-40B4-BE49-F238E27FC236}">
                <a16:creationId xmlns:a16="http://schemas.microsoft.com/office/drawing/2014/main" id="{9C45B9B5-FEA7-0D5B-8643-821D0A610C33}"/>
              </a:ext>
            </a:extLst>
          </p:cNvPr>
          <p:cNvPicPr>
            <a:picLocks noChangeAspect="1"/>
          </p:cNvPicPr>
          <p:nvPr/>
        </p:nvPicPr>
        <p:blipFill>
          <a:blip r:embed="rId3"/>
          <a:stretch>
            <a:fillRect/>
          </a:stretch>
        </p:blipFill>
        <p:spPr>
          <a:xfrm>
            <a:off x="107506" y="4268860"/>
            <a:ext cx="4252065" cy="2242303"/>
          </a:xfrm>
          <a:prstGeom prst="rect">
            <a:avLst/>
          </a:prstGeom>
        </p:spPr>
      </p:pic>
      <p:pic>
        <p:nvPicPr>
          <p:cNvPr id="12" name="Εικόνα 11">
            <a:extLst>
              <a:ext uri="{FF2B5EF4-FFF2-40B4-BE49-F238E27FC236}">
                <a16:creationId xmlns:a16="http://schemas.microsoft.com/office/drawing/2014/main" id="{FEAB9002-68E0-AD95-72BD-03FD3C723AEC}"/>
              </a:ext>
            </a:extLst>
          </p:cNvPr>
          <p:cNvPicPr>
            <a:picLocks noChangeAspect="1"/>
          </p:cNvPicPr>
          <p:nvPr/>
        </p:nvPicPr>
        <p:blipFill>
          <a:blip r:embed="rId4"/>
          <a:stretch>
            <a:fillRect/>
          </a:stretch>
        </p:blipFill>
        <p:spPr>
          <a:xfrm>
            <a:off x="4629145" y="4254233"/>
            <a:ext cx="4335343" cy="2264656"/>
          </a:xfrm>
          <a:prstGeom prst="rect">
            <a:avLst/>
          </a:prstGeom>
        </p:spPr>
      </p:pic>
    </p:spTree>
    <p:extLst>
      <p:ext uri="{BB962C8B-B14F-4D97-AF65-F5344CB8AC3E}">
        <p14:creationId xmlns:p14="http://schemas.microsoft.com/office/powerpoint/2010/main" val="4026589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Θέση περιεχομένου 5">
            <a:extLst>
              <a:ext uri="{FF2B5EF4-FFF2-40B4-BE49-F238E27FC236}">
                <a16:creationId xmlns:a16="http://schemas.microsoft.com/office/drawing/2014/main" id="{E49EABD1-1D1F-6437-E1A0-A6D95C15FFAA}"/>
              </a:ext>
            </a:extLst>
          </p:cNvPr>
          <p:cNvSpPr>
            <a:spLocks noGrp="1"/>
          </p:cNvSpPr>
          <p:nvPr>
            <p:ph sz="half" idx="1"/>
          </p:nvPr>
        </p:nvSpPr>
        <p:spPr>
          <a:xfrm>
            <a:off x="609600" y="1340768"/>
            <a:ext cx="7418784" cy="4176464"/>
          </a:xfrm>
        </p:spPr>
        <p:txBody>
          <a:bodyPr>
            <a:normAutofit fontScale="92500" lnSpcReduction="10000"/>
          </a:bodyPr>
          <a:lstStyle/>
          <a:p>
            <a:r>
              <a:rPr lang="el-GR" sz="2000" b="1" dirty="0"/>
              <a:t>Αυτόματη ανάκαμψη από λάθη.</a:t>
            </a:r>
          </a:p>
          <a:p>
            <a:endParaRPr lang="el-GR" sz="1400" dirty="0"/>
          </a:p>
          <a:p>
            <a:r>
              <a:rPr lang="el-GR" sz="1400" dirty="0"/>
              <a:t>Όπως αναφέρθηκε αρχικώς, υπάρχει κώδικας που δρα ανάλογα σε περιπτώσεις που προκύψουν λάθη. Είναι συχνό φαινόμενο να ξεπερνάμε τον μέγιστο αριθμό ερωτημάτων που μας δίνει η υπηρεσία. Αποτέλεσμα είναι να έχει αποθηκευτεί μέρος της πληροφορίας για την σειρά ή για τους κύκλους των επεισοδίων της. Επίσης συμβαίνει να έχουμε κενές τιμές όπως και να μην υπάρχει απάντηση για κάποια ερωτήματα προς το </a:t>
            </a:r>
            <a:r>
              <a:rPr lang="en-US" sz="1400" dirty="0"/>
              <a:t>API.</a:t>
            </a:r>
            <a:endParaRPr lang="el-GR" sz="1400" dirty="0"/>
          </a:p>
          <a:p>
            <a:endParaRPr lang="en-US" sz="1400" dirty="0"/>
          </a:p>
          <a:p>
            <a:r>
              <a:rPr lang="el-GR" sz="1400" dirty="0"/>
              <a:t>Για αυτούς τους λόγους υπάρχουν έλεγχοι στον κώδικα για την αντιμετώπισή καταστάσεων όπως...</a:t>
            </a:r>
          </a:p>
          <a:p>
            <a:endParaRPr lang="el-GR" sz="1400" dirty="0"/>
          </a:p>
          <a:p>
            <a:pPr marL="388620" indent="-342900">
              <a:buFont typeface="+mj-lt"/>
              <a:buAutoNum type="arabicPeriod"/>
            </a:pPr>
            <a:r>
              <a:rPr lang="el-GR" sz="1400" dirty="0"/>
              <a:t>Αν υπάρχει ήδη η εγγραφή στον πίνακα να πηγαίνει σε επόμενη σειρά – κύκλο.</a:t>
            </a:r>
          </a:p>
          <a:p>
            <a:pPr marL="388620" indent="-342900">
              <a:buFont typeface="+mj-lt"/>
              <a:buAutoNum type="arabicPeriod"/>
            </a:pPr>
            <a:r>
              <a:rPr lang="el-GR" sz="1400" dirty="0"/>
              <a:t>Αν δεν ελήφθησαν τα στοιχεία των τελευταίων κύκλων να ξεκινάει από τον κύκλο που σταμάτησε.</a:t>
            </a:r>
          </a:p>
          <a:p>
            <a:pPr marL="388620" indent="-342900">
              <a:buFont typeface="+mj-lt"/>
              <a:buAutoNum type="arabicPeriod"/>
            </a:pPr>
            <a:r>
              <a:rPr lang="el-GR" sz="1400" dirty="0"/>
              <a:t>Να μην σταματάει όταν δεν υπάρχουν στοιχεία για κάποιους κύκλους ή επεισόδια.</a:t>
            </a:r>
          </a:p>
          <a:p>
            <a:pPr marL="388620" indent="-342900">
              <a:buFont typeface="+mj-lt"/>
              <a:buAutoNum type="arabicPeriod"/>
            </a:pPr>
            <a:r>
              <a:rPr lang="el-GR" sz="1400" dirty="0"/>
              <a:t>Να καταγράφεται στη βάση κατάλληλος κωδικός λάθους, στην περίπτωση που δεν υπάρχουν στοιχεία για τη σειρά.</a:t>
            </a:r>
          </a:p>
          <a:p>
            <a:pPr marL="388620" indent="-342900">
              <a:buFont typeface="+mj-lt"/>
              <a:buAutoNum type="arabicPeriod"/>
            </a:pPr>
            <a:r>
              <a:rPr lang="el-GR" sz="1400" dirty="0"/>
              <a:t>Να υπάρχει ημερομηνία λήψης στην περίπτωση που αργότερα θέλουμε να κάνουμε ενημέρωση ή άλλη εργασία στα στοιχεία συγκεκριμένων ημερών.</a:t>
            </a:r>
          </a:p>
          <a:p>
            <a:pPr marL="388620" indent="-342900">
              <a:buFont typeface="+mj-lt"/>
              <a:buAutoNum type="arabicPeriod"/>
            </a:pPr>
            <a:endParaRPr lang="el-GR" sz="1400" dirty="0"/>
          </a:p>
        </p:txBody>
      </p:sp>
      <p:sp>
        <p:nvSpPr>
          <p:cNvPr id="4" name="Τίτλος 1">
            <a:extLst>
              <a:ext uri="{FF2B5EF4-FFF2-40B4-BE49-F238E27FC236}">
                <a16:creationId xmlns:a16="http://schemas.microsoft.com/office/drawing/2014/main" id="{9989AD85-D841-B938-C108-43CA185304D4}"/>
              </a:ext>
            </a:extLst>
          </p:cNvPr>
          <p:cNvSpPr txBox="1">
            <a:spLocks/>
          </p:cNvSpPr>
          <p:nvPr/>
        </p:nvSpPr>
        <p:spPr bwMode="auto">
          <a:xfrm>
            <a:off x="723900" y="-242664"/>
            <a:ext cx="76962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b" anchorCtr="0" compatLnSpc="1">
            <a:prstTxWarp prst="textNoShape">
              <a:avLst/>
            </a:prstTxWarp>
          </a:bodyPr>
          <a:lstStyle>
            <a:lvl1pPr algn="l" rtl="0" eaLnBrk="1" fontAlgn="base" hangingPunct="1">
              <a:spcBef>
                <a:spcPct val="0"/>
              </a:spcBef>
              <a:spcAft>
                <a:spcPct val="0"/>
              </a:spcAft>
              <a:defRPr sz="3600" b="1">
                <a:solidFill>
                  <a:schemeClr val="tx2"/>
                </a:solidFill>
                <a:latin typeface="Arial" panose="020B0604020202020204" pitchFamily="34" charset="0"/>
                <a:ea typeface="+mj-ea"/>
                <a:cs typeface="+mj-cs"/>
              </a:defRPr>
            </a:lvl1pPr>
            <a:lvl2pPr algn="l" rtl="0" eaLnBrk="1" fontAlgn="base" hangingPunct="1">
              <a:spcBef>
                <a:spcPct val="0"/>
              </a:spcBef>
              <a:spcAft>
                <a:spcPct val="0"/>
              </a:spcAft>
              <a:defRPr sz="3600" b="1">
                <a:solidFill>
                  <a:schemeClr val="tx2"/>
                </a:solidFill>
                <a:latin typeface="Arial" charset="0"/>
              </a:defRPr>
            </a:lvl2pPr>
            <a:lvl3pPr algn="l" rtl="0" eaLnBrk="1" fontAlgn="base" hangingPunct="1">
              <a:spcBef>
                <a:spcPct val="0"/>
              </a:spcBef>
              <a:spcAft>
                <a:spcPct val="0"/>
              </a:spcAft>
              <a:defRPr sz="3600" b="1">
                <a:solidFill>
                  <a:schemeClr val="tx2"/>
                </a:solidFill>
                <a:latin typeface="Arial" charset="0"/>
              </a:defRPr>
            </a:lvl3pPr>
            <a:lvl4pPr algn="l" rtl="0" eaLnBrk="1" fontAlgn="base" hangingPunct="1">
              <a:spcBef>
                <a:spcPct val="0"/>
              </a:spcBef>
              <a:spcAft>
                <a:spcPct val="0"/>
              </a:spcAft>
              <a:defRPr sz="3600" b="1">
                <a:solidFill>
                  <a:schemeClr val="tx2"/>
                </a:solidFill>
                <a:latin typeface="Arial" charset="0"/>
              </a:defRPr>
            </a:lvl4pPr>
            <a:lvl5pPr algn="l" rtl="0" eaLnBrk="1" fontAlgn="base" hangingPunct="1">
              <a:spcBef>
                <a:spcPct val="0"/>
              </a:spcBef>
              <a:spcAft>
                <a:spcPct val="0"/>
              </a:spcAft>
              <a:defRPr sz="3600" b="1">
                <a:solidFill>
                  <a:schemeClr val="tx2"/>
                </a:solidFill>
                <a:latin typeface="Arial" charset="0"/>
              </a:defRPr>
            </a:lvl5pPr>
            <a:lvl6pPr marL="457200" algn="l" rtl="0" eaLnBrk="1" fontAlgn="base" hangingPunct="1">
              <a:spcBef>
                <a:spcPct val="0"/>
              </a:spcBef>
              <a:spcAft>
                <a:spcPct val="0"/>
              </a:spcAft>
              <a:defRPr sz="3600" b="1">
                <a:solidFill>
                  <a:schemeClr val="tx2"/>
                </a:solidFill>
                <a:latin typeface="Arial" charset="0"/>
              </a:defRPr>
            </a:lvl6pPr>
            <a:lvl7pPr marL="914400" algn="l" rtl="0" eaLnBrk="1" fontAlgn="base" hangingPunct="1">
              <a:spcBef>
                <a:spcPct val="0"/>
              </a:spcBef>
              <a:spcAft>
                <a:spcPct val="0"/>
              </a:spcAft>
              <a:defRPr sz="3600" b="1">
                <a:solidFill>
                  <a:schemeClr val="tx2"/>
                </a:solidFill>
                <a:latin typeface="Arial" charset="0"/>
              </a:defRPr>
            </a:lvl7pPr>
            <a:lvl8pPr marL="1371600" algn="l" rtl="0" eaLnBrk="1" fontAlgn="base" hangingPunct="1">
              <a:spcBef>
                <a:spcPct val="0"/>
              </a:spcBef>
              <a:spcAft>
                <a:spcPct val="0"/>
              </a:spcAft>
              <a:defRPr sz="3600" b="1">
                <a:solidFill>
                  <a:schemeClr val="tx2"/>
                </a:solidFill>
                <a:latin typeface="Arial" charset="0"/>
              </a:defRPr>
            </a:lvl8pPr>
            <a:lvl9pPr marL="1828800" algn="l" rtl="0" eaLnBrk="1" fontAlgn="base" hangingPunct="1">
              <a:spcBef>
                <a:spcPct val="0"/>
              </a:spcBef>
              <a:spcAft>
                <a:spcPct val="0"/>
              </a:spcAft>
              <a:defRPr sz="3600" b="1">
                <a:solidFill>
                  <a:schemeClr val="tx2"/>
                </a:solidFill>
                <a:latin typeface="Arial" charset="0"/>
              </a:defRPr>
            </a:lvl9pPr>
          </a:lstStyle>
          <a:p>
            <a:pPr>
              <a:buClrTx/>
              <a:buSzTx/>
              <a:buFontTx/>
              <a:buNone/>
            </a:pPr>
            <a:r>
              <a:rPr lang="el-GR" sz="2600" kern="0" dirty="0"/>
              <a:t>Παρουσίαση εφαρμογής </a:t>
            </a:r>
            <a:r>
              <a:rPr lang="en-US" sz="2600" kern="0" dirty="0" err="1"/>
              <a:t>TVSeries</a:t>
            </a:r>
            <a:endParaRPr lang="el-GR" sz="2600" kern="0" dirty="0"/>
          </a:p>
        </p:txBody>
      </p:sp>
    </p:spTree>
    <p:extLst>
      <p:ext uri="{BB962C8B-B14F-4D97-AF65-F5344CB8AC3E}">
        <p14:creationId xmlns:p14="http://schemas.microsoft.com/office/powerpoint/2010/main" val="3924095245"/>
      </p:ext>
    </p:extLst>
  </p:cSld>
  <p:clrMapOvr>
    <a:masterClrMapping/>
  </p:clrMapOvr>
</p:sld>
</file>

<file path=ppt/theme/theme1.xml><?xml version="1.0" encoding="utf-8"?>
<a:theme xmlns:a="http://schemas.openxmlformats.org/drawingml/2006/main" name="Παρουσίαση εκπαίδευσης πωλήσεων">
  <a:themeElements>
    <a:clrScheme name="Sales Training_final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Sales Training_final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defRPr kumimoji="0" lang="en-US" sz="2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defRPr kumimoji="0" lang="en-US" sz="2600" b="0" i="0" u="none" strike="noStrike" cap="none" normalizeH="0" baseline="0" smtClean="0">
            <a:ln>
              <a:noFill/>
            </a:ln>
            <a:solidFill>
              <a:schemeClr val="tx1"/>
            </a:solidFill>
            <a:effectLst/>
            <a:latin typeface="Arial" charset="0"/>
          </a:defRPr>
        </a:defPPr>
      </a:lstStyle>
    </a:lnDef>
  </a:objectDefaults>
  <a:extraClrSchemeLst>
    <a:extraClrScheme>
      <a:clrScheme name="Sales Training_final2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Sales Training_final2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Sales Training_final2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Sales Training_final2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Sales Training_final2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Sales Training_final2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Sales Training_final2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Sales Training_final2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Sales Training_final2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Sales Training_final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_26713467_TF02819076" id="{DDD4FCFF-85BB-4F15-A3EF-B6A4D54973EC}" vid="{CCB98A57-C0DE-42B0-9BD9-5BD234E8ECDB}"/>
    </a:ext>
  </a:extLst>
</a:theme>
</file>

<file path=ppt/theme/theme2.xml><?xml version="1.0" encoding="utf-8"?>
<a:theme xmlns:a="http://schemas.openxmlformats.org/drawingml/2006/main" name="Θέμα του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Θέμα του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Έγγραφο" ma:contentTypeID="0x0101004C5A1D4B8929FF4DAF037D3C4B3D9696" ma:contentTypeVersion="10" ma:contentTypeDescription="Δημιουργία νέου εγγράφου" ma:contentTypeScope="" ma:versionID="68fea0ecf2198f44d01cf7e7a36c3750">
  <xsd:schema xmlns:xsd="http://www.w3.org/2001/XMLSchema" xmlns:xs="http://www.w3.org/2001/XMLSchema" xmlns:p="http://schemas.microsoft.com/office/2006/metadata/properties" xmlns:ns3="1e1e353e-3583-4acf-b75e-61ea49128dc5" targetNamespace="http://schemas.microsoft.com/office/2006/metadata/properties" ma:root="true" ma:fieldsID="80b3feee2d615032a1e2f65fe5789214" ns3:_="">
    <xsd:import namespace="1e1e353e-3583-4acf-b75e-61ea49128dc5"/>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_activity" minOccurs="0"/>
                <xsd:element ref="ns3:MediaServiceOCR"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1e353e-3583-4acf-b75e-61ea49128dc5"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_activity" ma:index="15" nillable="true" ma:displayName="_activity" ma:hidden="true" ma:internalName="_activity">
      <xsd:simpleType>
        <xsd:restriction base="dms:Note"/>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DateTaken" ma:index="17"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Τύπος περιεχομένου"/>
        <xsd:element ref="dc:title" minOccurs="0" maxOccurs="1" ma:index="4" ma:displayName="Τίτλο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1e1e353e-3583-4acf-b75e-61ea49128dc5" xsi:nil="true"/>
  </documentManagement>
</p:properties>
</file>

<file path=customXml/itemProps1.xml><?xml version="1.0" encoding="utf-8"?>
<ds:datastoreItem xmlns:ds="http://schemas.openxmlformats.org/officeDocument/2006/customXml" ds:itemID="{8E11188C-E9AC-435F-B431-63D8A88908C0}">
  <ds:schemaRefs>
    <ds:schemaRef ds:uri="http://schemas.microsoft.com/sharepoint/v3/contenttype/forms"/>
  </ds:schemaRefs>
</ds:datastoreItem>
</file>

<file path=customXml/itemProps2.xml><?xml version="1.0" encoding="utf-8"?>
<ds:datastoreItem xmlns:ds="http://schemas.openxmlformats.org/officeDocument/2006/customXml" ds:itemID="{8342645B-319A-4C54-98A0-530D03682EE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e1e353e-3583-4acf-b75e-61ea49128d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34AE05A-33E5-416C-AD91-BAC7CE1C4E74}">
  <ds:schemaRefs>
    <ds:schemaRef ds:uri="http://purl.org/dc/dcmitype/"/>
    <ds:schemaRef ds:uri="http://purl.org/dc/terms/"/>
    <ds:schemaRef ds:uri="http://schemas.microsoft.com/office/2006/documentManagement/types"/>
    <ds:schemaRef ds:uri="http://purl.org/dc/elements/1.1/"/>
    <ds:schemaRef ds:uri="1e1e353e-3583-4acf-b75e-61ea49128dc5"/>
    <ds:schemaRef ds:uri="http://www.w3.org/XML/1998/namespace"/>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Διαφάνειες εκπαίδευσης πωλήσεων</Template>
  <TotalTime>1856</TotalTime>
  <Words>2600</Words>
  <Application>Microsoft Office PowerPoint</Application>
  <PresentationFormat>Προβολή στην οθόνη (4:3)</PresentationFormat>
  <Paragraphs>155</Paragraphs>
  <Slides>17</Slides>
  <Notes>5</Notes>
  <HiddenSlides>0</HiddenSlides>
  <MMClips>0</MMClips>
  <ScaleCrop>false</ScaleCrop>
  <HeadingPairs>
    <vt:vector size="6" baseType="variant">
      <vt:variant>
        <vt:lpstr>Γραμματοσειρές που χρησιμοποιούνται</vt:lpstr>
      </vt:variant>
      <vt:variant>
        <vt:i4>5</vt:i4>
      </vt:variant>
      <vt:variant>
        <vt:lpstr>Θέμα</vt:lpstr>
      </vt:variant>
      <vt:variant>
        <vt:i4>1</vt:i4>
      </vt:variant>
      <vt:variant>
        <vt:lpstr>Τίτλοι διαφανειών</vt:lpstr>
      </vt:variant>
      <vt:variant>
        <vt:i4>17</vt:i4>
      </vt:variant>
    </vt:vector>
  </HeadingPairs>
  <TitlesOfParts>
    <vt:vector size="23" baseType="lpstr">
      <vt:lpstr>Arial</vt:lpstr>
      <vt:lpstr>Cascadia Mono</vt:lpstr>
      <vt:lpstr>Exo2</vt:lpstr>
      <vt:lpstr>Symbol</vt:lpstr>
      <vt:lpstr>Wingdings</vt:lpstr>
      <vt:lpstr>Παρουσίαση εκπαίδευσης πωλήσεων</vt:lpstr>
      <vt:lpstr>       Εργασία   Συλλογή και ανάλυση δεδομένων σχετιζόμενων με τηλεοπτικές σειρές</vt:lpstr>
      <vt:lpstr>Επισκόπηση Εργασίας</vt:lpstr>
      <vt:lpstr>Επισκόπηση Εργασίας</vt:lpstr>
      <vt:lpstr>Περιγραφή</vt:lpstr>
      <vt:lpstr>Παρουσίαση εφαρμογής TVSeries</vt:lpstr>
      <vt:lpstr>Παρουσίαση εφαρμογής TVSeries</vt:lpstr>
      <vt:lpstr>Παρουσίαση του PowerPoint</vt:lpstr>
      <vt:lpstr>Παρουσίαση του PowerPoint</vt:lpstr>
      <vt:lpstr>Παρουσίαση του PowerPoint</vt:lpstr>
      <vt:lpstr>Πόσους κύκλους διαφορά έχουν οι δημοφιλείς σειρές από τις λιγότερο δημοφιλείς</vt:lpstr>
      <vt:lpstr>Πόσους κύκλους διαφορά έχουν οι δημοφιλείς σειρές από τις λιγότερο δημοφιλείς</vt:lpstr>
      <vt:lpstr>Πόσους κύκλους διαφορά έχουν οι δημοφιλείς σειρές από τις λιγότερο δημοφιλείς</vt:lpstr>
      <vt:lpstr>Ποιος κύκλος των δημοφιλών σειρών έχει την υψηλότερη/χαμηλότερη βαθμολογία. Απόκλιση</vt:lpstr>
      <vt:lpstr>Επηρεάζει και πόσο ο αριθμός των κύκλων και επεισοδίων τη συνολική βαθμολογία</vt:lpstr>
      <vt:lpstr>Παρουσίαση του PowerPoint</vt:lpstr>
      <vt:lpstr>Επηρεάζει και πόσο ο αριθμός των κύκλων και επεισοδίων τη συνολική βαθμολογία</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Εργασία   Πρόβλεψη ΟΤΣ</dc:title>
  <dc:creator>Γεώργιος Αυγίας</dc:creator>
  <cp:lastModifiedBy>Γεώργιος Αυγίας</cp:lastModifiedBy>
  <cp:revision>16</cp:revision>
  <dcterms:created xsi:type="dcterms:W3CDTF">2023-01-09T16:15:42Z</dcterms:created>
  <dcterms:modified xsi:type="dcterms:W3CDTF">2023-01-26T00:39:26Z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0x0101004C5A1D4B8929FF4DAF037D3C4B3D9696</vt:lpwstr>
  </property>
</Properties>
</file>