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6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A9A5-6C37-4224-A0CB-2777E286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8BC0B-A3B7-40A4-B1B0-6C7B2133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B84C-7701-4351-B99F-E541B30C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B000C-CCB4-4E50-9820-2E54D4BC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0930-3621-4F26-8D76-1C199735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E7E4-EA2D-4473-862E-47A33E3F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DF096-627D-4EC1-8204-D9D314D3F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A762-1239-4AB3-91DF-5C973690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47193-FE7D-4859-8CE2-71787FEE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350DF-F0F0-41D0-808B-1FF16EF3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2D06E-C643-413E-9804-47B1AA36F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84C1D-508F-4611-9FBE-A17788C0D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0F7EA-A68D-461D-B5AD-ACD58E11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2C13D-96F4-4F90-B18A-D3F1BD84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B367D-3B04-4E19-8802-2A0A23CE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0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40CD-6B60-4006-B487-228CA07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C672-F6CE-4688-B265-4F04FDA8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1FD6-228E-42CB-9339-259DF9F4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43AA-2D3A-4071-A063-F84B115B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D7DA-81CE-4F45-A1D0-EACF942D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3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48C2-F87A-424A-B57E-9369058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9737F-E91F-4F9B-BEE1-2F18E7D1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7912-DB30-423A-8A2E-8FC176D3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89FB0-136A-44B4-8DA8-BABD9721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8F8EB-4F3F-4B06-A98E-69648B0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8D7C-6B66-40BB-AA12-5109AF64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45BC-0050-4FA5-AC34-86F15967D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2A549-BF00-4155-B600-77AF0A34F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647C9-7044-46B0-917C-BE79A682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14C2F-F0C4-4FFC-B8EB-554D8691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5A0-9B17-44B0-B5C7-15094BDD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4C68-EA80-47C8-8679-195879C9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CD989-36E6-4636-9FDC-DE8E4B495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D628C-844D-44B1-8F6A-C7489CC28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80D0D-4C86-4E04-A85E-0A1E179B3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2187F-2526-4305-A67D-33CFDD2A0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D7C4B-6796-4841-BE6A-8D36D261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B5925-63B6-48AE-B5E0-7C303302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EE51A-1229-4928-88B3-72B129D6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6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CAEC-9288-4314-B66D-0913A4DE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F70E7-E20D-49B8-9D5C-8959202F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F2FB6-AFDA-4C94-A56B-EC1BE4F1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6FFD9-CFBB-43D6-90B8-2F6B7C69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BB1AD-989B-47B2-A40E-0D1E5B2E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2220C-A9AD-41E8-BCDA-8D2231A6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9E8A7-34DB-45FC-A7F8-E1A2BA75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2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062F-005D-4192-9F49-DDBE871C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DA19-4AF6-4817-80E6-84CC7FA0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C4FD8-D2B8-44ED-A2AF-A60C76804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CE703-C5FA-4237-834B-461846DD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736CE-3046-4445-A2BD-BE040AE5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FA4A9-46F0-4484-8936-6ECB2291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1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B490-8235-47C1-BB50-239E9093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A476D-96E0-4732-87C6-A9199FFDD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0F349-1899-4756-ACBD-43E8DB84E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F37B9-FB1D-4FB6-BAA1-CA844287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F0D50-F5D6-4F22-AFFB-11B0749E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ADD52-72E6-4C32-8439-32E4DADF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8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5603B-8D10-41B8-8976-E9E7E51E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6174A-B05E-4FDC-A474-3FF38861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A584-9E7A-490D-8984-02A587812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C52C-A138-4E9F-ADCD-436788E07B5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D6E8-83A7-42EA-9C2E-C3C47A465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E45F-F581-48FB-90F1-C337D92E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AC9B-5473-4DBA-8E51-F180B5A88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GEOG788P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9B411-7D8D-4293-84EE-B564B6550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4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791-EE8D-4E95-B850-CFB08789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31C3-DB42-46BB-876B-CBD7C040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source: National Land Cover Database (NLCD)</a:t>
            </a:r>
          </a:p>
          <a:p>
            <a:r>
              <a:rPr lang="en-US" dirty="0"/>
              <a:t>Data type: raster data</a:t>
            </a:r>
          </a:p>
          <a:p>
            <a:r>
              <a:rPr lang="en-US" dirty="0"/>
              <a:t>Time period: 2001, 2006, 2011, 2016</a:t>
            </a:r>
          </a:p>
          <a:p>
            <a:r>
              <a:rPr lang="en-US" dirty="0"/>
              <a:t>Spatial dependence: pixel types nearby, pop density, elevation/slope, road network</a:t>
            </a:r>
          </a:p>
          <a:p>
            <a:r>
              <a:rPr lang="en-US" dirty="0"/>
              <a:t>Preprocess: clip and reproject</a:t>
            </a:r>
          </a:p>
          <a:p>
            <a:r>
              <a:rPr lang="en-US" dirty="0"/>
              <a:t>Limitation of data</a:t>
            </a:r>
          </a:p>
          <a:p>
            <a:pPr lvl="1"/>
            <a:r>
              <a:rPr lang="en-US" dirty="0"/>
              <a:t>The resolution is 30m</a:t>
            </a:r>
          </a:p>
          <a:p>
            <a:pPr lvl="1"/>
            <a:r>
              <a:rPr lang="en-US" dirty="0"/>
              <a:t>Possible misclassification</a:t>
            </a:r>
          </a:p>
          <a:p>
            <a:pPr lvl="1"/>
            <a:r>
              <a:rPr lang="en-US" dirty="0"/>
              <a:t>Forest in the mix pixel might be neglected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7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74B8-8767-4C2F-9330-BC2C5FFD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4C7B-ADC1-4A53-994D-72452250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Maryland</a:t>
            </a:r>
          </a:p>
          <a:p>
            <a:r>
              <a:rPr lang="en-US" dirty="0"/>
              <a:t>Carbon Monitoring System project </a:t>
            </a:r>
            <a:r>
              <a:rPr lang="en-US" dirty="0">
                <a:sym typeface="Wingdings" panose="05000000000000000000" pitchFamily="2" charset="2"/>
              </a:rPr>
              <a:t> Ecosystem Dynamics model</a:t>
            </a:r>
            <a:endParaRPr lang="en-US" dirty="0"/>
          </a:p>
          <a:p>
            <a:r>
              <a:rPr lang="en-US" dirty="0"/>
              <a:t>Detecting permanent loss improves the accuracy of the ED model</a:t>
            </a:r>
          </a:p>
        </p:txBody>
      </p:sp>
    </p:spTree>
    <p:extLst>
      <p:ext uri="{BB962C8B-B14F-4D97-AF65-F5344CB8AC3E}">
        <p14:creationId xmlns:p14="http://schemas.microsoft.com/office/powerpoint/2010/main" val="20364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0D9F-CFE6-4426-A435-BF2ED2A0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0247-AD9D-4C71-A9FD-FC714F5D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permanent loss of forest in MD</a:t>
            </a:r>
          </a:p>
          <a:p>
            <a:r>
              <a:rPr lang="en-US" dirty="0"/>
              <a:t>Find the cause of the loss</a:t>
            </a:r>
          </a:p>
          <a:p>
            <a:r>
              <a:rPr lang="en-US" dirty="0"/>
              <a:t>Using machine learning to project potential permanent loss</a:t>
            </a:r>
          </a:p>
          <a:p>
            <a:r>
              <a:rPr lang="en-US" dirty="0"/>
              <a:t>Validate using available datasets</a:t>
            </a:r>
          </a:p>
          <a:p>
            <a:r>
              <a:rPr lang="en-US" dirty="0"/>
              <a:t>Stat: commission vs </a:t>
            </a:r>
            <a:r>
              <a:rPr lang="en-US" dirty="0" err="1"/>
              <a:t>omittion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5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1AB0-14E6-4318-8B3F-7F42644A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5232B-D8C6-455C-902F-0280588E4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Rasterio</a:t>
            </a:r>
            <a:endParaRPr lang="en-US" dirty="0"/>
          </a:p>
          <a:p>
            <a:r>
              <a:rPr lang="en-US" dirty="0" err="1"/>
              <a:t>Gdal</a:t>
            </a:r>
            <a:endParaRPr lang="en-US" dirty="0"/>
          </a:p>
          <a:p>
            <a:r>
              <a:rPr lang="en-US" dirty="0" err="1"/>
              <a:t>Sikit</a:t>
            </a:r>
            <a:r>
              <a:rPr lang="en-US" dirty="0"/>
              <a:t>- learn</a:t>
            </a:r>
          </a:p>
          <a:p>
            <a:r>
              <a:rPr lang="en-US" dirty="0" err="1"/>
              <a:t>Sikit</a:t>
            </a:r>
            <a:r>
              <a:rPr lang="en-US" dirty="0"/>
              <a:t>-image</a:t>
            </a:r>
          </a:p>
          <a:p>
            <a:r>
              <a:rPr lang="en-US" dirty="0" err="1"/>
              <a:t>Pysal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779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GEOG788P Project</vt:lpstr>
      <vt:lpstr>Data </vt:lpstr>
      <vt:lpstr>Study area</vt:lpstr>
      <vt:lpstr>Idea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GEOG788P Project</dc:title>
  <dc:creator>Quan Shen</dc:creator>
  <cp:lastModifiedBy>Quan Shen</cp:lastModifiedBy>
  <cp:revision>3</cp:revision>
  <dcterms:created xsi:type="dcterms:W3CDTF">2020-10-01T17:42:35Z</dcterms:created>
  <dcterms:modified xsi:type="dcterms:W3CDTF">2020-10-01T18:23:43Z</dcterms:modified>
</cp:coreProperties>
</file>