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62" r:id="rId6"/>
    <p:sldId id="257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015D9-9CB7-2BD3-4B1F-36ED4B525D4B}" v="122" dt="2020-06-20T09:03:10.953"/>
    <p1510:client id="{ABEE5D45-F2FD-8457-A5B5-AE532FFEFD14}" v="79" dt="2020-06-17T16:59:17.310"/>
    <p1510:client id="{B14B280F-768B-A160-D001-F958F49F35E0}" v="296" dt="2020-06-17T15:59:42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2" y="1713277"/>
            <a:ext cx="10515600" cy="2387600"/>
          </a:xfrm>
        </p:spPr>
        <p:txBody>
          <a:bodyPr/>
          <a:lstStyle/>
          <a:p>
            <a:r>
              <a:rPr lang="en-US" b="1" dirty="0"/>
              <a:t>RUBIK CUBE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7036" y="4981821"/>
            <a:ext cx="6876243" cy="16894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Lê</a:t>
            </a:r>
            <a:r>
              <a:rPr lang="en-US" b="1" dirty="0"/>
              <a:t> </a:t>
            </a:r>
            <a:r>
              <a:rPr lang="en-US" b="1" dirty="0" err="1"/>
              <a:t>Đức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r>
              <a:rPr lang="en-US" b="1" dirty="0"/>
              <a:t> - 20176814</a:t>
            </a:r>
          </a:p>
          <a:p>
            <a:r>
              <a:rPr lang="en-US" b="1" dirty="0" err="1"/>
              <a:t>Lê</a:t>
            </a:r>
            <a:r>
              <a:rPr lang="en-US" b="1" dirty="0"/>
              <a:t> </a:t>
            </a:r>
            <a:r>
              <a:rPr lang="en-US" b="1" dirty="0" err="1"/>
              <a:t>Ngọc</a:t>
            </a:r>
            <a:r>
              <a:rPr lang="en-US" b="1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Quân</a:t>
            </a:r>
            <a:r>
              <a:rPr lang="en-US" b="1" dirty="0"/>
              <a:t> – 20176852</a:t>
            </a:r>
          </a:p>
          <a:p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Vũ</a:t>
            </a:r>
            <a:r>
              <a:rPr lang="en-US" b="1" dirty="0"/>
              <a:t> Long - 20176809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MÔ TẢ CHƯƠNG TRÌNH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vi-VN" sz="1800" b="1" dirty="0"/>
              <a:t>Chương trình mô phỏng Rubik 2x2 và 3x3 cùng với đó là giải thuật tìm được bước giải tối ưu cho Rubik 2x2.</a:t>
            </a:r>
            <a:endParaRPr lang="en-US" sz="1800" b="1" dirty="0"/>
          </a:p>
          <a:p>
            <a:r>
              <a:rPr lang="vi-VN" sz="1800" b="1" dirty="0"/>
              <a:t>+ Xoay các mặt Rubik bằng nút bấm</a:t>
            </a:r>
            <a:endParaRPr lang="en-US" sz="1800" b="1" dirty="0"/>
          </a:p>
          <a:p>
            <a:r>
              <a:rPr lang="en-US" sz="1800" b="1" dirty="0"/>
              <a:t>+ </a:t>
            </a:r>
            <a:r>
              <a:rPr lang="en-US" sz="1800" b="1" dirty="0" err="1"/>
              <a:t>Xoay</a:t>
            </a:r>
            <a:r>
              <a:rPr lang="en-US" sz="1800" b="1" dirty="0"/>
              <a:t> </a:t>
            </a:r>
            <a:r>
              <a:rPr lang="en-US" sz="1800" b="1" dirty="0" err="1"/>
              <a:t>toàn</a:t>
            </a:r>
            <a:r>
              <a:rPr lang="en-US" sz="1800" b="1" dirty="0"/>
              <a:t> </a:t>
            </a:r>
            <a:r>
              <a:rPr lang="en-US" sz="1800" b="1" dirty="0" err="1"/>
              <a:t>bộ</a:t>
            </a:r>
            <a:r>
              <a:rPr lang="en-US" sz="1800" b="1" dirty="0"/>
              <a:t> Rubik </a:t>
            </a:r>
            <a:r>
              <a:rPr lang="en-US" sz="1800" b="1" dirty="0" err="1"/>
              <a:t>bằng</a:t>
            </a:r>
            <a:r>
              <a:rPr lang="en-US" sz="1800" b="1" dirty="0"/>
              <a:t> </a:t>
            </a:r>
            <a:r>
              <a:rPr lang="en-US" sz="1800" b="1" dirty="0" err="1"/>
              <a:t>chuột</a:t>
            </a:r>
            <a:r>
              <a:rPr lang="en-US" sz="1800" b="1" dirty="0"/>
              <a:t> 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bàn</a:t>
            </a:r>
            <a:r>
              <a:rPr lang="en-US" sz="1800" b="1" dirty="0"/>
              <a:t> </a:t>
            </a:r>
            <a:r>
              <a:rPr lang="en-US" sz="1800" b="1" dirty="0" err="1"/>
              <a:t>phím</a:t>
            </a:r>
            <a:endParaRPr lang="en-US" sz="1800" b="1" dirty="0" err="1">
              <a:cs typeface="Segoe UI"/>
            </a:endParaRPr>
          </a:p>
          <a:p>
            <a:r>
              <a:rPr lang="en-US" sz="1800" b="1" dirty="0"/>
              <a:t>+ </a:t>
            </a:r>
            <a:r>
              <a:rPr lang="en-US" sz="1800" b="1" dirty="0" err="1"/>
              <a:t>Xáo</a:t>
            </a:r>
            <a:r>
              <a:rPr lang="en-US" sz="1800" b="1" dirty="0"/>
              <a:t> </a:t>
            </a:r>
            <a:r>
              <a:rPr lang="en-US" sz="1800" b="1" dirty="0" err="1"/>
              <a:t>trộn</a:t>
            </a:r>
            <a:r>
              <a:rPr lang="en-US" sz="1800" b="1" dirty="0"/>
              <a:t> Rubik (Scramble)</a:t>
            </a:r>
          </a:p>
          <a:p>
            <a:r>
              <a:rPr lang="en-US" sz="1800" b="1" dirty="0"/>
              <a:t>+ </a:t>
            </a:r>
            <a:r>
              <a:rPr lang="en-US" sz="1800" b="1" dirty="0" err="1"/>
              <a:t>Thuật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r>
              <a:rPr lang="en-US" sz="1800" b="1" dirty="0"/>
              <a:t> </a:t>
            </a:r>
            <a:r>
              <a:rPr lang="en-US" sz="1800" b="1" dirty="0" err="1"/>
              <a:t>giải</a:t>
            </a:r>
            <a:r>
              <a:rPr lang="en-US" sz="1800" b="1" dirty="0"/>
              <a:t> (Solver)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7" y="1825624"/>
            <a:ext cx="5685013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285" y="2472259"/>
            <a:ext cx="3766140" cy="3887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    + </a:t>
            </a:r>
            <a:r>
              <a:rPr lang="en-US" sz="2000" b="1" dirty="0" err="1"/>
              <a:t>Chương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cho</a:t>
            </a:r>
            <a:r>
              <a:rPr lang="en-US" sz="2000" b="1" dirty="0"/>
              <a:t> </a:t>
            </a:r>
            <a:r>
              <a:rPr lang="en-US" sz="2000" b="1" dirty="0" err="1"/>
              <a:t>phép</a:t>
            </a:r>
            <a:r>
              <a:rPr lang="en-US" sz="2000" b="1" dirty="0"/>
              <a:t> </a:t>
            </a:r>
            <a:r>
              <a:rPr lang="en-US" sz="2000" b="1" dirty="0" err="1"/>
              <a:t>người</a:t>
            </a:r>
            <a:r>
              <a:rPr lang="en-US" sz="2000" b="1" dirty="0"/>
              <a:t> </a:t>
            </a:r>
            <a:r>
              <a:rPr lang="en-US" sz="2000" b="1" dirty="0" err="1"/>
              <a:t>chơi</a:t>
            </a:r>
            <a:r>
              <a:rPr lang="en-US" sz="2000" b="1" dirty="0"/>
              <a:t> </a:t>
            </a:r>
            <a:r>
              <a:rPr lang="en-US" sz="2000" b="1" dirty="0" err="1"/>
              <a:t>thao</a:t>
            </a:r>
            <a:r>
              <a:rPr lang="en-US" sz="2000" b="1" dirty="0"/>
              <a:t> </a:t>
            </a:r>
            <a:r>
              <a:rPr lang="en-US" sz="2000" b="1" dirty="0" err="1"/>
              <a:t>tác</a:t>
            </a:r>
            <a:r>
              <a:rPr lang="en-US" sz="2000" b="1" dirty="0"/>
              <a:t> </a:t>
            </a:r>
            <a:r>
              <a:rPr lang="en-US" sz="2000" b="1" dirty="0" err="1"/>
              <a:t>với</a:t>
            </a:r>
            <a:r>
              <a:rPr lang="en-US" sz="2000" b="1" dirty="0"/>
              <a:t> Rubik</a:t>
            </a:r>
          </a:p>
          <a:p>
            <a:r>
              <a:rPr lang="en-US" sz="2000" b="1" dirty="0"/>
              <a:t>    + 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chơi</a:t>
            </a:r>
            <a:r>
              <a:rPr lang="en-US" sz="2000" b="1" dirty="0"/>
              <a:t>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cho</a:t>
            </a:r>
            <a:r>
              <a:rPr lang="en-US" sz="2000" b="1" dirty="0"/>
              <a:t> </a:t>
            </a:r>
            <a:r>
              <a:rPr lang="en-US" sz="2000" b="1" dirty="0" err="1"/>
              <a:t>phép</a:t>
            </a:r>
            <a:r>
              <a:rPr lang="en-US" sz="2000" b="1" dirty="0"/>
              <a:t> </a:t>
            </a:r>
            <a:r>
              <a:rPr lang="en-US" sz="2000" b="1" dirty="0" err="1"/>
              <a:t>người</a:t>
            </a:r>
            <a:r>
              <a:rPr lang="en-US" sz="2000" b="1" dirty="0"/>
              <a:t> </a:t>
            </a:r>
            <a:r>
              <a:rPr lang="en-US" sz="2000" b="1" dirty="0" err="1"/>
              <a:t>chơi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thời</a:t>
            </a:r>
            <a:r>
              <a:rPr lang="en-US" sz="2000" b="1" dirty="0"/>
              <a:t> </a:t>
            </a:r>
            <a:r>
              <a:rPr lang="en-US" sz="2000" b="1" dirty="0" err="1"/>
              <a:t>gian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bước</a:t>
            </a:r>
            <a:r>
              <a:rPr lang="en-US" sz="2000" b="1" dirty="0"/>
              <a:t> </a:t>
            </a:r>
            <a:r>
              <a:rPr lang="en-US" sz="2000" b="1" dirty="0" err="1"/>
              <a:t>dùng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giải</a:t>
            </a:r>
            <a:r>
              <a:rPr lang="en-US" sz="2000" b="1" dirty="0"/>
              <a:t> Rubik.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2" y="1833175"/>
            <a:ext cx="5151549" cy="46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06" y="1632442"/>
            <a:ext cx="490338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cs typeface="Segoe UI"/>
              </a:rPr>
              <a:t>+ Cubie: </a:t>
            </a:r>
            <a:r>
              <a:rPr lang="en-US" b="1" dirty="0" err="1">
                <a:cs typeface="Segoe UI"/>
              </a:rPr>
              <a:t>Gồm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các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thành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phần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để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cấu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tạo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nên</a:t>
            </a:r>
            <a:r>
              <a:rPr lang="en-US" b="1" dirty="0">
                <a:cs typeface="Segoe UI"/>
              </a:rPr>
              <a:t> 1 </a:t>
            </a:r>
            <a:r>
              <a:rPr lang="en-US" b="1" dirty="0" err="1">
                <a:cs typeface="Segoe UI"/>
              </a:rPr>
              <a:t>khối</a:t>
            </a:r>
            <a:r>
              <a:rPr lang="en-US" b="1" dirty="0">
                <a:cs typeface="Segoe UI"/>
              </a:rPr>
              <a:t> cubie </a:t>
            </a:r>
            <a:r>
              <a:rPr lang="en-US" b="1" dirty="0" err="1">
                <a:ea typeface="+mn-lt"/>
                <a:cs typeface="+mn-lt"/>
              </a:rPr>
              <a:t>cùng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với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các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phương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thức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để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xoay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các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khối</a:t>
            </a:r>
            <a:r>
              <a:rPr lang="en-US" b="1" dirty="0">
                <a:ea typeface="+mn-lt"/>
                <a:cs typeface="+mn-lt"/>
              </a:rPr>
              <a:t> cubie.</a:t>
            </a:r>
            <a:endParaRPr lang="en-US" b="1" dirty="0">
              <a:cs typeface="Segoe UI"/>
            </a:endParaRPr>
          </a:p>
          <a:p>
            <a:r>
              <a:rPr lang="en-US" b="1" dirty="0"/>
              <a:t>+ Scene: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RubikScene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 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con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SubScene</a:t>
            </a:r>
            <a:r>
              <a:rPr lang="en-US" b="1" dirty="0"/>
              <a:t>. </a:t>
            </a:r>
            <a:r>
              <a:rPr lang="en-US" b="1" dirty="0" err="1"/>
              <a:t>RubikScene</a:t>
            </a:r>
            <a:r>
              <a:rPr lang="en-US" b="1" dirty="0"/>
              <a:t> </a:t>
            </a:r>
            <a:r>
              <a:rPr lang="en-US" b="1" dirty="0" err="1"/>
              <a:t>chứa</a:t>
            </a:r>
            <a:r>
              <a:rPr lang="en-US" b="1" dirty="0"/>
              <a:t> </a:t>
            </a:r>
            <a:r>
              <a:rPr lang="en-US" b="1" dirty="0" err="1"/>
              <a:t>hình</a:t>
            </a:r>
            <a:r>
              <a:rPr lang="en-US" b="1" dirty="0"/>
              <a:t> 3D </a:t>
            </a:r>
            <a:r>
              <a:rPr lang="en-US" b="1" dirty="0" err="1"/>
              <a:t>rubik</a:t>
            </a:r>
            <a:r>
              <a:rPr lang="en-US" b="1" dirty="0"/>
              <a:t> </a:t>
            </a:r>
            <a:r>
              <a:rPr lang="en-US" b="1" dirty="0" err="1"/>
              <a:t>cùng</a:t>
            </a:r>
            <a:r>
              <a:rPr lang="en-US" b="1" dirty="0"/>
              <a:t> </a:t>
            </a:r>
            <a:r>
              <a:rPr lang="en-US" b="1" dirty="0" err="1"/>
              <a:t>với</a:t>
            </a:r>
            <a:r>
              <a:rPr lang="en-US" b="1" dirty="0"/>
              <a:t> </a:t>
            </a:r>
            <a:r>
              <a:rPr lang="en-US" b="1" dirty="0" err="1"/>
              <a:t>các</a:t>
            </a:r>
            <a:r>
              <a:rPr lang="en-US" b="1" dirty="0"/>
              <a:t> </a:t>
            </a:r>
            <a:r>
              <a:rPr lang="en-US" b="1" dirty="0" err="1"/>
              <a:t>phương</a:t>
            </a:r>
            <a:r>
              <a:rPr lang="en-US" b="1" dirty="0"/>
              <a:t> </a:t>
            </a:r>
            <a:r>
              <a:rPr lang="en-US" b="1" dirty="0" err="1"/>
              <a:t>thức</a:t>
            </a:r>
            <a:r>
              <a:rPr lang="en-US" b="1" dirty="0"/>
              <a:t> </a:t>
            </a:r>
            <a:r>
              <a:rPr lang="en-US" b="1" dirty="0" err="1"/>
              <a:t>để</a:t>
            </a:r>
            <a:r>
              <a:rPr lang="en-US" b="1" dirty="0"/>
              <a:t> </a:t>
            </a:r>
            <a:r>
              <a:rPr lang="en-US" b="1" dirty="0" err="1"/>
              <a:t>thao</a:t>
            </a:r>
            <a:r>
              <a:rPr lang="en-US" b="1" dirty="0"/>
              <a:t> </a:t>
            </a:r>
            <a:r>
              <a:rPr lang="en-US" b="1" dirty="0" err="1"/>
              <a:t>tác</a:t>
            </a:r>
            <a:r>
              <a:rPr lang="en-US" b="1" dirty="0"/>
              <a:t> </a:t>
            </a:r>
            <a:r>
              <a:rPr lang="en-US" b="1" dirty="0" err="1"/>
              <a:t>với</a:t>
            </a:r>
            <a:r>
              <a:rPr lang="en-US" b="1" dirty="0"/>
              <a:t> </a:t>
            </a:r>
            <a:r>
              <a:rPr lang="en-US" b="1" dirty="0" err="1"/>
              <a:t>rubik</a:t>
            </a:r>
            <a:r>
              <a:rPr lang="en-US" b="1" dirty="0"/>
              <a:t> </a:t>
            </a:r>
            <a:r>
              <a:rPr lang="en-US" b="1" dirty="0" err="1"/>
              <a:t>đó</a:t>
            </a:r>
            <a:r>
              <a:rPr lang="en-US" b="1" dirty="0"/>
              <a:t>.</a:t>
            </a:r>
            <a:endParaRPr lang="en-US" b="1" dirty="0">
              <a:cs typeface="Segoe UI"/>
            </a:endParaRPr>
          </a:p>
          <a:p>
            <a:r>
              <a:rPr lang="en-US" b="1" dirty="0"/>
              <a:t>+ State: </a:t>
            </a:r>
            <a:r>
              <a:rPr lang="en-US" b="1" dirty="0" err="1"/>
              <a:t>Gồm</a:t>
            </a:r>
            <a:r>
              <a:rPr lang="en-US" b="1" dirty="0"/>
              <a:t> </a:t>
            </a:r>
            <a:r>
              <a:rPr lang="en-US" b="1" dirty="0" err="1"/>
              <a:t>RubikState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thái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Rubik. </a:t>
            </a:r>
            <a:r>
              <a:rPr lang="en-US" b="1" dirty="0" err="1"/>
              <a:t>Lớp</a:t>
            </a:r>
            <a:r>
              <a:rPr lang="en-US" b="1" dirty="0"/>
              <a:t> con RubikState2x2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lời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ngắn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.</a:t>
            </a:r>
          </a:p>
          <a:p>
            <a:r>
              <a:rPr lang="en-US" b="1" dirty="0">
                <a:cs typeface="Segoe UI"/>
              </a:rPr>
              <a:t>+ Application: </a:t>
            </a:r>
            <a:r>
              <a:rPr lang="en-US" b="1" dirty="0" err="1">
                <a:cs typeface="Segoe UI"/>
              </a:rPr>
              <a:t>Gồm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các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cửa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sổ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của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chương</a:t>
            </a:r>
            <a:r>
              <a:rPr lang="en-US" b="1" dirty="0">
                <a:cs typeface="Segoe UI"/>
              </a:rPr>
              <a:t> </a:t>
            </a:r>
            <a:r>
              <a:rPr lang="en-US" b="1" dirty="0" err="1">
                <a:cs typeface="Segoe UI"/>
              </a:rPr>
              <a:t>trình</a:t>
            </a:r>
          </a:p>
          <a:p>
            <a:endParaRPr lang="en-US" b="1" dirty="0">
              <a:cs typeface="Segoe UI"/>
            </a:endParaRPr>
          </a:p>
        </p:txBody>
      </p:sp>
      <p:pic>
        <p:nvPicPr>
          <p:cNvPr id="4" name="Hình ảnh 5">
            <a:extLst>
              <a:ext uri="{FF2B5EF4-FFF2-40B4-BE49-F238E27FC236}">
                <a16:creationId xmlns:a16="http://schemas.microsoft.com/office/drawing/2014/main" id="{E1CFAC41-56C6-48BD-B664-43F1E081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30" y="1634689"/>
            <a:ext cx="5920596" cy="47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PACKAGE</a:t>
            </a:r>
          </a:p>
        </p:txBody>
      </p:sp>
      <p:pic>
        <p:nvPicPr>
          <p:cNvPr id="3" name="Hình ảnh 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5275CFB0-BEDA-417B-BA13-D0FC47B7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845206"/>
            <a:ext cx="4353463" cy="4662832"/>
          </a:xfrm>
          <a:prstGeom prst="rect">
            <a:avLst/>
          </a:prstGeom>
        </p:spPr>
      </p:pic>
      <p:pic>
        <p:nvPicPr>
          <p:cNvPr id="5" name="Hình ảnh 6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06981F0E-09B5-4E8E-9310-9E2C5F08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08" y="1846884"/>
            <a:ext cx="4353463" cy="46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5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PACKAGE</a:t>
            </a:r>
          </a:p>
        </p:txBody>
      </p:sp>
      <p:pic>
        <p:nvPicPr>
          <p:cNvPr id="3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B08B39EC-A3C1-432E-AEF2-52144D0F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95" y="1636689"/>
            <a:ext cx="6165010" cy="48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4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SCENARIO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2" y="2385956"/>
            <a:ext cx="5715495" cy="40694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7696" y="1534612"/>
            <a:ext cx="111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https://drive.google.com/file/d/1RvlGp4HQJDU590C47BagcxAHKsbw_Vi5/view?usp=sharing</a:t>
            </a:r>
          </a:p>
        </p:txBody>
      </p:sp>
      <p:pic>
        <p:nvPicPr>
          <p:cNvPr id="4" name="Hình ảnh 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2E081C32-E2A7-41F4-8031-B05ACA55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50" y="2383300"/>
            <a:ext cx="5805576" cy="40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687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49</TotalTime>
  <Words>218</Words>
  <Application>Microsoft Office PowerPoint</Application>
  <PresentationFormat>Màn hình rộng</PresentationFormat>
  <Paragraphs>24</Paragraphs>
  <Slides>7</Slides>
  <Notes>1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8" baseType="lpstr">
      <vt:lpstr>WelcomeDoc</vt:lpstr>
      <vt:lpstr>RUBIK CUBE SIMULATOR</vt:lpstr>
      <vt:lpstr>MÔ TẢ CHƯƠNG TRÌNH </vt:lpstr>
      <vt:lpstr>USECASE DIAGRAM</vt:lpstr>
      <vt:lpstr>GENERAL CLASS DIAGRAM</vt:lpstr>
      <vt:lpstr>CLASS DIAGRAM FOR PACKAGE</vt:lpstr>
      <vt:lpstr>CLASS DIAGRAM FOR PACKAGE</vt:lpstr>
      <vt:lpstr>DEMO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MINI-PROJECT</dc:title>
  <dc:creator>Asus A556U</dc:creator>
  <cp:keywords/>
  <cp:lastModifiedBy>Asus A556U</cp:lastModifiedBy>
  <cp:revision>215</cp:revision>
  <dcterms:created xsi:type="dcterms:W3CDTF">2020-06-10T12:28:09Z</dcterms:created>
  <dcterms:modified xsi:type="dcterms:W3CDTF">2020-06-20T09:03:32Z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