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5"/>
  </p:notesMasterIdLst>
  <p:sldIdLst>
    <p:sldId id="256" r:id="rId2"/>
    <p:sldId id="261" r:id="rId3"/>
    <p:sldId id="259" r:id="rId4"/>
    <p:sldId id="324" r:id="rId5"/>
    <p:sldId id="316" r:id="rId6"/>
    <p:sldId id="320" r:id="rId7"/>
    <p:sldId id="318" r:id="rId8"/>
    <p:sldId id="315" r:id="rId9"/>
    <p:sldId id="319" r:id="rId10"/>
    <p:sldId id="322" r:id="rId11"/>
    <p:sldId id="323" r:id="rId12"/>
    <p:sldId id="321" r:id="rId13"/>
    <p:sldId id="317" r:id="rId14"/>
  </p:sldIdLst>
  <p:sldSz cx="9144000" cy="5143500" type="screen16x9"/>
  <p:notesSz cx="6858000" cy="9144000"/>
  <p:embeddedFontLst>
    <p:embeddedFont>
      <p:font typeface="Georgia" panose="02040502050405020303" pitchFamily="18" charset="0"/>
      <p:regular r:id="rId16"/>
      <p:bold r:id="rId17"/>
      <p:italic r:id="rId18"/>
      <p:boldItalic r:id="rId19"/>
    </p:embeddedFont>
    <p:embeddedFont>
      <p:font typeface="Maven Pro" panose="020B0604020202020204" charset="0"/>
      <p:regular r:id="rId20"/>
      <p:bold r:id="rId21"/>
    </p:embeddedFont>
    <p:embeddedFont>
      <p:font typeface="Montserrat"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F22E0F-1948-4B5B-BD4B-BD96F0F7201D}" v="34" dt="2024-03-15T21:19:50.458"/>
  </p1510:revLst>
</p1510:revInfo>
</file>

<file path=ppt/tableStyles.xml><?xml version="1.0" encoding="utf-8"?>
<a:tblStyleLst xmlns:a="http://schemas.openxmlformats.org/drawingml/2006/main" def="{A4101D25-33C7-4F39-9137-557147A36924}">
  <a:tblStyle styleId="{A4101D25-33C7-4F39-9137-557147A369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85122AD-BDF6-4179-BF1A-06537D4685A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50" autoAdjust="0"/>
  </p:normalViewPr>
  <p:slideViewPr>
    <p:cSldViewPr snapToGrid="0">
      <p:cViewPr varScale="1">
        <p:scale>
          <a:sx n="116" d="100"/>
          <a:sy n="116" d="100"/>
        </p:scale>
        <p:origin x="91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Quan" userId="568d9d06-6ed5-4b55-8710-60728f96874e" providerId="ADAL" clId="{FFF22E0F-1948-4B5B-BD4B-BD96F0F7201D}"/>
    <pc:docChg chg="undo redo custSel addSld delSld modSld sldOrd delMainMaster">
      <pc:chgData name="Tran Quan" userId="568d9d06-6ed5-4b55-8710-60728f96874e" providerId="ADAL" clId="{FFF22E0F-1948-4B5B-BD4B-BD96F0F7201D}" dt="2024-03-15T21:28:59.843" v="4514" actId="115"/>
      <pc:docMkLst>
        <pc:docMk/>
      </pc:docMkLst>
      <pc:sldChg chg="addSp delSp modSp mod">
        <pc:chgData name="Tran Quan" userId="568d9d06-6ed5-4b55-8710-60728f96874e" providerId="ADAL" clId="{FFF22E0F-1948-4B5B-BD4B-BD96F0F7201D}" dt="2024-03-15T20:05:40.271" v="1244" actId="207"/>
        <pc:sldMkLst>
          <pc:docMk/>
          <pc:sldMk cId="0" sldId="256"/>
        </pc:sldMkLst>
        <pc:spChg chg="add del mod">
          <ac:chgData name="Tran Quan" userId="568d9d06-6ed5-4b55-8710-60728f96874e" providerId="ADAL" clId="{FFF22E0F-1948-4B5B-BD4B-BD96F0F7201D}" dt="2024-03-15T20:05:24.098" v="1242" actId="1076"/>
          <ac:spMkLst>
            <pc:docMk/>
            <pc:sldMk cId="0" sldId="256"/>
            <ac:spMk id="932" creationId="{00000000-0000-0000-0000-000000000000}"/>
          </ac:spMkLst>
        </pc:spChg>
        <pc:spChg chg="mod">
          <ac:chgData name="Tran Quan" userId="568d9d06-6ed5-4b55-8710-60728f96874e" providerId="ADAL" clId="{FFF22E0F-1948-4B5B-BD4B-BD96F0F7201D}" dt="2024-03-15T20:05:40.271" v="1244" actId="207"/>
          <ac:spMkLst>
            <pc:docMk/>
            <pc:sldMk cId="0" sldId="256"/>
            <ac:spMk id="933" creationId="{00000000-0000-0000-0000-000000000000}"/>
          </ac:spMkLst>
        </pc:spChg>
      </pc:sldChg>
      <pc:sldChg chg="del">
        <pc:chgData name="Tran Quan" userId="568d9d06-6ed5-4b55-8710-60728f96874e" providerId="ADAL" clId="{FFF22E0F-1948-4B5B-BD4B-BD96F0F7201D}" dt="2024-03-15T21:03:56.949" v="3917" actId="47"/>
        <pc:sldMkLst>
          <pc:docMk/>
          <pc:sldMk cId="0" sldId="257"/>
        </pc:sldMkLst>
      </pc:sldChg>
      <pc:sldChg chg="del">
        <pc:chgData name="Tran Quan" userId="568d9d06-6ed5-4b55-8710-60728f96874e" providerId="ADAL" clId="{FFF22E0F-1948-4B5B-BD4B-BD96F0F7201D}" dt="2024-03-15T16:27:42.211" v="272" actId="2696"/>
        <pc:sldMkLst>
          <pc:docMk/>
          <pc:sldMk cId="0" sldId="258"/>
        </pc:sldMkLst>
      </pc:sldChg>
      <pc:sldChg chg="addSp modSp mod">
        <pc:chgData name="Tran Quan" userId="568d9d06-6ed5-4b55-8710-60728f96874e" providerId="ADAL" clId="{FFF22E0F-1948-4B5B-BD4B-BD96F0F7201D}" dt="2024-03-15T21:20:38.465" v="4407" actId="1076"/>
        <pc:sldMkLst>
          <pc:docMk/>
          <pc:sldMk cId="0" sldId="259"/>
        </pc:sldMkLst>
        <pc:spChg chg="add mod">
          <ac:chgData name="Tran Quan" userId="568d9d06-6ed5-4b55-8710-60728f96874e" providerId="ADAL" clId="{FFF22E0F-1948-4B5B-BD4B-BD96F0F7201D}" dt="2024-03-15T21:20:38.465" v="4407" actId="1076"/>
          <ac:spMkLst>
            <pc:docMk/>
            <pc:sldMk cId="0" sldId="259"/>
            <ac:spMk id="2" creationId="{199726B1-835A-342B-4254-84C4B58F5095}"/>
          </ac:spMkLst>
        </pc:spChg>
        <pc:spChg chg="mod">
          <ac:chgData name="Tran Quan" userId="568d9d06-6ed5-4b55-8710-60728f96874e" providerId="ADAL" clId="{FFF22E0F-1948-4B5B-BD4B-BD96F0F7201D}" dt="2024-03-15T20:53:59.862" v="2749" actId="20577"/>
          <ac:spMkLst>
            <pc:docMk/>
            <pc:sldMk cId="0" sldId="259"/>
            <ac:spMk id="7" creationId="{F1115AAC-1934-BBB4-2A9C-428EF4F82DAB}"/>
          </ac:spMkLst>
        </pc:spChg>
        <pc:spChg chg="mod ord">
          <ac:chgData name="Tran Quan" userId="568d9d06-6ed5-4b55-8710-60728f96874e" providerId="ADAL" clId="{FFF22E0F-1948-4B5B-BD4B-BD96F0F7201D}" dt="2024-03-15T21:18:46.363" v="4383" actId="166"/>
          <ac:spMkLst>
            <pc:docMk/>
            <pc:sldMk cId="0" sldId="259"/>
            <ac:spMk id="1049" creationId="{00000000-0000-0000-0000-000000000000}"/>
          </ac:spMkLst>
        </pc:spChg>
        <pc:grpChg chg="mod ord">
          <ac:chgData name="Tran Quan" userId="568d9d06-6ed5-4b55-8710-60728f96874e" providerId="ADAL" clId="{FFF22E0F-1948-4B5B-BD4B-BD96F0F7201D}" dt="2024-03-15T21:18:54.035" v="4385" actId="1076"/>
          <ac:grpSpMkLst>
            <pc:docMk/>
            <pc:sldMk cId="0" sldId="259"/>
            <ac:grpSpMk id="1048" creationId="{00000000-0000-0000-0000-000000000000}"/>
          </ac:grpSpMkLst>
        </pc:grpChg>
        <pc:picChg chg="mod">
          <ac:chgData name="Tran Quan" userId="568d9d06-6ed5-4b55-8710-60728f96874e" providerId="ADAL" clId="{FFF22E0F-1948-4B5B-BD4B-BD96F0F7201D}" dt="2024-03-15T21:20:38.465" v="4407" actId="1076"/>
          <ac:picMkLst>
            <pc:docMk/>
            <pc:sldMk cId="0" sldId="259"/>
            <ac:picMk id="17" creationId="{32A57CF2-964A-915B-8884-2690F7443CEA}"/>
          </ac:picMkLst>
        </pc:picChg>
        <pc:picChg chg="mod">
          <ac:chgData name="Tran Quan" userId="568d9d06-6ed5-4b55-8710-60728f96874e" providerId="ADAL" clId="{FFF22E0F-1948-4B5B-BD4B-BD96F0F7201D}" dt="2024-03-15T21:20:38.465" v="4407" actId="1076"/>
          <ac:picMkLst>
            <pc:docMk/>
            <pc:sldMk cId="0" sldId="259"/>
            <ac:picMk id="19" creationId="{70C12EB2-DF90-9D53-F9DB-06935AD5CD46}"/>
          </ac:picMkLst>
        </pc:picChg>
        <pc:picChg chg="mod">
          <ac:chgData name="Tran Quan" userId="568d9d06-6ed5-4b55-8710-60728f96874e" providerId="ADAL" clId="{FFF22E0F-1948-4B5B-BD4B-BD96F0F7201D}" dt="2024-03-15T21:20:38.465" v="4407" actId="1076"/>
          <ac:picMkLst>
            <pc:docMk/>
            <pc:sldMk cId="0" sldId="259"/>
            <ac:picMk id="25" creationId="{36F72EE4-DE8C-D93E-7142-BC1D4C499E63}"/>
          </ac:picMkLst>
        </pc:picChg>
        <pc:picChg chg="mod">
          <ac:chgData name="Tran Quan" userId="568d9d06-6ed5-4b55-8710-60728f96874e" providerId="ADAL" clId="{FFF22E0F-1948-4B5B-BD4B-BD96F0F7201D}" dt="2024-03-15T21:20:38.465" v="4407" actId="1076"/>
          <ac:picMkLst>
            <pc:docMk/>
            <pc:sldMk cId="0" sldId="259"/>
            <ac:picMk id="31" creationId="{57E29D08-CC73-6156-A639-4C5B90F68631}"/>
          </ac:picMkLst>
        </pc:picChg>
        <pc:picChg chg="mod">
          <ac:chgData name="Tran Quan" userId="568d9d06-6ed5-4b55-8710-60728f96874e" providerId="ADAL" clId="{FFF22E0F-1948-4B5B-BD4B-BD96F0F7201D}" dt="2024-03-15T21:20:38.465" v="4407" actId="1076"/>
          <ac:picMkLst>
            <pc:docMk/>
            <pc:sldMk cId="0" sldId="259"/>
            <ac:picMk id="45" creationId="{2609FDD1-C39E-A872-DD4F-192D1DFE5039}"/>
          </ac:picMkLst>
        </pc:picChg>
      </pc:sldChg>
      <pc:sldChg chg="add del">
        <pc:chgData name="Tran Quan" userId="568d9d06-6ed5-4b55-8710-60728f96874e" providerId="ADAL" clId="{FFF22E0F-1948-4B5B-BD4B-BD96F0F7201D}" dt="2024-03-15T21:03:46.397" v="3902" actId="47"/>
        <pc:sldMkLst>
          <pc:docMk/>
          <pc:sldMk cId="0" sldId="260"/>
        </pc:sldMkLst>
      </pc:sldChg>
      <pc:sldChg chg="modSp mod">
        <pc:chgData name="Tran Quan" userId="568d9d06-6ed5-4b55-8710-60728f96874e" providerId="ADAL" clId="{FFF22E0F-1948-4B5B-BD4B-BD96F0F7201D}" dt="2024-03-15T15:45:23.808" v="177" actId="20577"/>
        <pc:sldMkLst>
          <pc:docMk/>
          <pc:sldMk cId="0" sldId="261"/>
        </pc:sldMkLst>
        <pc:spChg chg="mod">
          <ac:chgData name="Tran Quan" userId="568d9d06-6ed5-4b55-8710-60728f96874e" providerId="ADAL" clId="{FFF22E0F-1948-4B5B-BD4B-BD96F0F7201D}" dt="2024-03-15T15:45:23.808" v="177" actId="20577"/>
          <ac:spMkLst>
            <pc:docMk/>
            <pc:sldMk cId="0" sldId="261"/>
            <ac:spMk id="37" creationId="{104705EA-3973-1EED-D8BF-DE275039DCFD}"/>
          </ac:spMkLst>
        </pc:spChg>
      </pc:sldChg>
      <pc:sldChg chg="add del">
        <pc:chgData name="Tran Quan" userId="568d9d06-6ed5-4b55-8710-60728f96874e" providerId="ADAL" clId="{FFF22E0F-1948-4B5B-BD4B-BD96F0F7201D}" dt="2024-03-15T21:03:48.099" v="3903" actId="47"/>
        <pc:sldMkLst>
          <pc:docMk/>
          <pc:sldMk cId="0" sldId="262"/>
        </pc:sldMkLst>
      </pc:sldChg>
      <pc:sldChg chg="del">
        <pc:chgData name="Tran Quan" userId="568d9d06-6ed5-4b55-8710-60728f96874e" providerId="ADAL" clId="{FFF22E0F-1948-4B5B-BD4B-BD96F0F7201D}" dt="2024-03-15T21:03:48.810" v="3904" actId="47"/>
        <pc:sldMkLst>
          <pc:docMk/>
          <pc:sldMk cId="0" sldId="263"/>
        </pc:sldMkLst>
      </pc:sldChg>
      <pc:sldChg chg="del">
        <pc:chgData name="Tran Quan" userId="568d9d06-6ed5-4b55-8710-60728f96874e" providerId="ADAL" clId="{FFF22E0F-1948-4B5B-BD4B-BD96F0F7201D}" dt="2024-03-15T21:03:49.435" v="3905" actId="47"/>
        <pc:sldMkLst>
          <pc:docMk/>
          <pc:sldMk cId="0" sldId="264"/>
        </pc:sldMkLst>
      </pc:sldChg>
      <pc:sldChg chg="del">
        <pc:chgData name="Tran Quan" userId="568d9d06-6ed5-4b55-8710-60728f96874e" providerId="ADAL" clId="{FFF22E0F-1948-4B5B-BD4B-BD96F0F7201D}" dt="2024-03-15T21:03:50.088" v="3906" actId="47"/>
        <pc:sldMkLst>
          <pc:docMk/>
          <pc:sldMk cId="0" sldId="265"/>
        </pc:sldMkLst>
      </pc:sldChg>
      <pc:sldChg chg="del">
        <pc:chgData name="Tran Quan" userId="568d9d06-6ed5-4b55-8710-60728f96874e" providerId="ADAL" clId="{FFF22E0F-1948-4B5B-BD4B-BD96F0F7201D}" dt="2024-03-15T21:03:50.720" v="3907" actId="47"/>
        <pc:sldMkLst>
          <pc:docMk/>
          <pc:sldMk cId="0" sldId="266"/>
        </pc:sldMkLst>
      </pc:sldChg>
      <pc:sldChg chg="del">
        <pc:chgData name="Tran Quan" userId="568d9d06-6ed5-4b55-8710-60728f96874e" providerId="ADAL" clId="{FFF22E0F-1948-4B5B-BD4B-BD96F0F7201D}" dt="2024-03-15T21:03:51.389" v="3908" actId="47"/>
        <pc:sldMkLst>
          <pc:docMk/>
          <pc:sldMk cId="0" sldId="267"/>
        </pc:sldMkLst>
      </pc:sldChg>
      <pc:sldChg chg="del">
        <pc:chgData name="Tran Quan" userId="568d9d06-6ed5-4b55-8710-60728f96874e" providerId="ADAL" clId="{FFF22E0F-1948-4B5B-BD4B-BD96F0F7201D}" dt="2024-03-15T21:03:52.389" v="3909" actId="47"/>
        <pc:sldMkLst>
          <pc:docMk/>
          <pc:sldMk cId="0" sldId="268"/>
        </pc:sldMkLst>
      </pc:sldChg>
      <pc:sldChg chg="del">
        <pc:chgData name="Tran Quan" userId="568d9d06-6ed5-4b55-8710-60728f96874e" providerId="ADAL" clId="{FFF22E0F-1948-4B5B-BD4B-BD96F0F7201D}" dt="2024-03-15T21:03:52.940" v="3910" actId="47"/>
        <pc:sldMkLst>
          <pc:docMk/>
          <pc:sldMk cId="0" sldId="269"/>
        </pc:sldMkLst>
      </pc:sldChg>
      <pc:sldChg chg="del">
        <pc:chgData name="Tran Quan" userId="568d9d06-6ed5-4b55-8710-60728f96874e" providerId="ADAL" clId="{FFF22E0F-1948-4B5B-BD4B-BD96F0F7201D}" dt="2024-03-15T21:03:53.507" v="3911" actId="47"/>
        <pc:sldMkLst>
          <pc:docMk/>
          <pc:sldMk cId="0" sldId="270"/>
        </pc:sldMkLst>
      </pc:sldChg>
      <pc:sldChg chg="del">
        <pc:chgData name="Tran Quan" userId="568d9d06-6ed5-4b55-8710-60728f96874e" providerId="ADAL" clId="{FFF22E0F-1948-4B5B-BD4B-BD96F0F7201D}" dt="2024-03-15T21:03:54.041" v="3912" actId="47"/>
        <pc:sldMkLst>
          <pc:docMk/>
          <pc:sldMk cId="0" sldId="271"/>
        </pc:sldMkLst>
      </pc:sldChg>
      <pc:sldChg chg="del">
        <pc:chgData name="Tran Quan" userId="568d9d06-6ed5-4b55-8710-60728f96874e" providerId="ADAL" clId="{FFF22E0F-1948-4B5B-BD4B-BD96F0F7201D}" dt="2024-03-15T21:03:54.626" v="3913" actId="47"/>
        <pc:sldMkLst>
          <pc:docMk/>
          <pc:sldMk cId="0" sldId="272"/>
        </pc:sldMkLst>
      </pc:sldChg>
      <pc:sldChg chg="del">
        <pc:chgData name="Tran Quan" userId="568d9d06-6ed5-4b55-8710-60728f96874e" providerId="ADAL" clId="{FFF22E0F-1948-4B5B-BD4B-BD96F0F7201D}" dt="2024-03-15T21:03:55.193" v="3914" actId="47"/>
        <pc:sldMkLst>
          <pc:docMk/>
          <pc:sldMk cId="0" sldId="273"/>
        </pc:sldMkLst>
      </pc:sldChg>
      <pc:sldChg chg="del">
        <pc:chgData name="Tran Quan" userId="568d9d06-6ed5-4b55-8710-60728f96874e" providerId="ADAL" clId="{FFF22E0F-1948-4B5B-BD4B-BD96F0F7201D}" dt="2024-03-15T21:03:55.661" v="3915" actId="47"/>
        <pc:sldMkLst>
          <pc:docMk/>
          <pc:sldMk cId="0" sldId="274"/>
        </pc:sldMkLst>
      </pc:sldChg>
      <pc:sldChg chg="del">
        <pc:chgData name="Tran Quan" userId="568d9d06-6ed5-4b55-8710-60728f96874e" providerId="ADAL" clId="{FFF22E0F-1948-4B5B-BD4B-BD96F0F7201D}" dt="2024-03-15T21:03:56.178" v="3916" actId="47"/>
        <pc:sldMkLst>
          <pc:docMk/>
          <pc:sldMk cId="0" sldId="275"/>
        </pc:sldMkLst>
      </pc:sldChg>
      <pc:sldChg chg="del">
        <pc:chgData name="Tran Quan" userId="568d9d06-6ed5-4b55-8710-60728f96874e" providerId="ADAL" clId="{FFF22E0F-1948-4B5B-BD4B-BD96F0F7201D}" dt="2024-03-15T21:04:01.137" v="3920" actId="47"/>
        <pc:sldMkLst>
          <pc:docMk/>
          <pc:sldMk cId="0" sldId="276"/>
        </pc:sldMkLst>
      </pc:sldChg>
      <pc:sldChg chg="del">
        <pc:chgData name="Tran Quan" userId="568d9d06-6ed5-4b55-8710-60728f96874e" providerId="ADAL" clId="{FFF22E0F-1948-4B5B-BD4B-BD96F0F7201D}" dt="2024-03-15T21:04:02.404" v="3921" actId="47"/>
        <pc:sldMkLst>
          <pc:docMk/>
          <pc:sldMk cId="0" sldId="277"/>
        </pc:sldMkLst>
      </pc:sldChg>
      <pc:sldChg chg="del">
        <pc:chgData name="Tran Quan" userId="568d9d06-6ed5-4b55-8710-60728f96874e" providerId="ADAL" clId="{FFF22E0F-1948-4B5B-BD4B-BD96F0F7201D}" dt="2024-03-15T21:04:03.028" v="3922" actId="47"/>
        <pc:sldMkLst>
          <pc:docMk/>
          <pc:sldMk cId="0" sldId="278"/>
        </pc:sldMkLst>
      </pc:sldChg>
      <pc:sldChg chg="del">
        <pc:chgData name="Tran Quan" userId="568d9d06-6ed5-4b55-8710-60728f96874e" providerId="ADAL" clId="{FFF22E0F-1948-4B5B-BD4B-BD96F0F7201D}" dt="2024-03-15T21:04:04.240" v="3923" actId="47"/>
        <pc:sldMkLst>
          <pc:docMk/>
          <pc:sldMk cId="0" sldId="279"/>
        </pc:sldMkLst>
      </pc:sldChg>
      <pc:sldChg chg="del">
        <pc:chgData name="Tran Quan" userId="568d9d06-6ed5-4b55-8710-60728f96874e" providerId="ADAL" clId="{FFF22E0F-1948-4B5B-BD4B-BD96F0F7201D}" dt="2024-03-15T21:04:05.159" v="3924" actId="47"/>
        <pc:sldMkLst>
          <pc:docMk/>
          <pc:sldMk cId="0" sldId="280"/>
        </pc:sldMkLst>
      </pc:sldChg>
      <pc:sldChg chg="del">
        <pc:chgData name="Tran Quan" userId="568d9d06-6ed5-4b55-8710-60728f96874e" providerId="ADAL" clId="{FFF22E0F-1948-4B5B-BD4B-BD96F0F7201D}" dt="2024-03-15T21:04:05.892" v="3925" actId="47"/>
        <pc:sldMkLst>
          <pc:docMk/>
          <pc:sldMk cId="0" sldId="281"/>
        </pc:sldMkLst>
      </pc:sldChg>
      <pc:sldChg chg="del">
        <pc:chgData name="Tran Quan" userId="568d9d06-6ed5-4b55-8710-60728f96874e" providerId="ADAL" clId="{FFF22E0F-1948-4B5B-BD4B-BD96F0F7201D}" dt="2024-03-15T21:04:06.742" v="3926" actId="47"/>
        <pc:sldMkLst>
          <pc:docMk/>
          <pc:sldMk cId="0" sldId="282"/>
        </pc:sldMkLst>
      </pc:sldChg>
      <pc:sldChg chg="del">
        <pc:chgData name="Tran Quan" userId="568d9d06-6ed5-4b55-8710-60728f96874e" providerId="ADAL" clId="{FFF22E0F-1948-4B5B-BD4B-BD96F0F7201D}" dt="2024-03-15T21:04:07.798" v="3927" actId="47"/>
        <pc:sldMkLst>
          <pc:docMk/>
          <pc:sldMk cId="0" sldId="283"/>
        </pc:sldMkLst>
      </pc:sldChg>
      <pc:sldChg chg="del">
        <pc:chgData name="Tran Quan" userId="568d9d06-6ed5-4b55-8710-60728f96874e" providerId="ADAL" clId="{FFF22E0F-1948-4B5B-BD4B-BD96F0F7201D}" dt="2024-03-15T21:04:08.463" v="3928" actId="47"/>
        <pc:sldMkLst>
          <pc:docMk/>
          <pc:sldMk cId="0" sldId="284"/>
        </pc:sldMkLst>
      </pc:sldChg>
      <pc:sldChg chg="del">
        <pc:chgData name="Tran Quan" userId="568d9d06-6ed5-4b55-8710-60728f96874e" providerId="ADAL" clId="{FFF22E0F-1948-4B5B-BD4B-BD96F0F7201D}" dt="2024-03-15T21:04:09.197" v="3929" actId="47"/>
        <pc:sldMkLst>
          <pc:docMk/>
          <pc:sldMk cId="0" sldId="285"/>
        </pc:sldMkLst>
      </pc:sldChg>
      <pc:sldChg chg="del">
        <pc:chgData name="Tran Quan" userId="568d9d06-6ed5-4b55-8710-60728f96874e" providerId="ADAL" clId="{FFF22E0F-1948-4B5B-BD4B-BD96F0F7201D}" dt="2024-03-15T21:04:09.431" v="3930" actId="47"/>
        <pc:sldMkLst>
          <pc:docMk/>
          <pc:sldMk cId="0" sldId="286"/>
        </pc:sldMkLst>
      </pc:sldChg>
      <pc:sldChg chg="del">
        <pc:chgData name="Tran Quan" userId="568d9d06-6ed5-4b55-8710-60728f96874e" providerId="ADAL" clId="{FFF22E0F-1948-4B5B-BD4B-BD96F0F7201D}" dt="2024-03-15T21:04:09.621" v="3931" actId="47"/>
        <pc:sldMkLst>
          <pc:docMk/>
          <pc:sldMk cId="0" sldId="287"/>
        </pc:sldMkLst>
      </pc:sldChg>
      <pc:sldChg chg="del">
        <pc:chgData name="Tran Quan" userId="568d9d06-6ed5-4b55-8710-60728f96874e" providerId="ADAL" clId="{FFF22E0F-1948-4B5B-BD4B-BD96F0F7201D}" dt="2024-03-15T21:04:09.791" v="3932" actId="47"/>
        <pc:sldMkLst>
          <pc:docMk/>
          <pc:sldMk cId="0" sldId="288"/>
        </pc:sldMkLst>
      </pc:sldChg>
      <pc:sldChg chg="del">
        <pc:chgData name="Tran Quan" userId="568d9d06-6ed5-4b55-8710-60728f96874e" providerId="ADAL" clId="{FFF22E0F-1948-4B5B-BD4B-BD96F0F7201D}" dt="2024-03-15T21:04:09.996" v="3933" actId="47"/>
        <pc:sldMkLst>
          <pc:docMk/>
          <pc:sldMk cId="0" sldId="289"/>
        </pc:sldMkLst>
      </pc:sldChg>
      <pc:sldChg chg="del">
        <pc:chgData name="Tran Quan" userId="568d9d06-6ed5-4b55-8710-60728f96874e" providerId="ADAL" clId="{FFF22E0F-1948-4B5B-BD4B-BD96F0F7201D}" dt="2024-03-15T21:04:10.515" v="3934" actId="47"/>
        <pc:sldMkLst>
          <pc:docMk/>
          <pc:sldMk cId="0" sldId="290"/>
        </pc:sldMkLst>
      </pc:sldChg>
      <pc:sldChg chg="del">
        <pc:chgData name="Tran Quan" userId="568d9d06-6ed5-4b55-8710-60728f96874e" providerId="ADAL" clId="{FFF22E0F-1948-4B5B-BD4B-BD96F0F7201D}" dt="2024-03-15T21:04:11.590" v="3935" actId="47"/>
        <pc:sldMkLst>
          <pc:docMk/>
          <pc:sldMk cId="0" sldId="291"/>
        </pc:sldMkLst>
      </pc:sldChg>
      <pc:sldChg chg="del">
        <pc:chgData name="Tran Quan" userId="568d9d06-6ed5-4b55-8710-60728f96874e" providerId="ADAL" clId="{FFF22E0F-1948-4B5B-BD4B-BD96F0F7201D}" dt="2024-03-15T21:04:12.096" v="3936" actId="47"/>
        <pc:sldMkLst>
          <pc:docMk/>
          <pc:sldMk cId="0" sldId="292"/>
        </pc:sldMkLst>
      </pc:sldChg>
      <pc:sldChg chg="del">
        <pc:chgData name="Tran Quan" userId="568d9d06-6ed5-4b55-8710-60728f96874e" providerId="ADAL" clId="{FFF22E0F-1948-4B5B-BD4B-BD96F0F7201D}" dt="2024-03-15T21:04:12.142" v="3937" actId="47"/>
        <pc:sldMkLst>
          <pc:docMk/>
          <pc:sldMk cId="0" sldId="293"/>
        </pc:sldMkLst>
      </pc:sldChg>
      <pc:sldChg chg="del">
        <pc:chgData name="Tran Quan" userId="568d9d06-6ed5-4b55-8710-60728f96874e" providerId="ADAL" clId="{FFF22E0F-1948-4B5B-BD4B-BD96F0F7201D}" dt="2024-03-15T21:04:12.186" v="3938" actId="47"/>
        <pc:sldMkLst>
          <pc:docMk/>
          <pc:sldMk cId="0" sldId="294"/>
        </pc:sldMkLst>
      </pc:sldChg>
      <pc:sldChg chg="del">
        <pc:chgData name="Tran Quan" userId="568d9d06-6ed5-4b55-8710-60728f96874e" providerId="ADAL" clId="{FFF22E0F-1948-4B5B-BD4B-BD96F0F7201D}" dt="2024-03-15T21:04:12.227" v="3939" actId="47"/>
        <pc:sldMkLst>
          <pc:docMk/>
          <pc:sldMk cId="0" sldId="295"/>
        </pc:sldMkLst>
      </pc:sldChg>
      <pc:sldChg chg="del">
        <pc:chgData name="Tran Quan" userId="568d9d06-6ed5-4b55-8710-60728f96874e" providerId="ADAL" clId="{FFF22E0F-1948-4B5B-BD4B-BD96F0F7201D}" dt="2024-03-15T21:04:12.252" v="3940" actId="47"/>
        <pc:sldMkLst>
          <pc:docMk/>
          <pc:sldMk cId="0" sldId="296"/>
        </pc:sldMkLst>
      </pc:sldChg>
      <pc:sldChg chg="del">
        <pc:chgData name="Tran Quan" userId="568d9d06-6ed5-4b55-8710-60728f96874e" providerId="ADAL" clId="{FFF22E0F-1948-4B5B-BD4B-BD96F0F7201D}" dt="2024-03-15T21:04:12.320" v="3941" actId="47"/>
        <pc:sldMkLst>
          <pc:docMk/>
          <pc:sldMk cId="0" sldId="297"/>
        </pc:sldMkLst>
      </pc:sldChg>
      <pc:sldChg chg="del">
        <pc:chgData name="Tran Quan" userId="568d9d06-6ed5-4b55-8710-60728f96874e" providerId="ADAL" clId="{FFF22E0F-1948-4B5B-BD4B-BD96F0F7201D}" dt="2024-03-15T21:04:12.870" v="3942" actId="47"/>
        <pc:sldMkLst>
          <pc:docMk/>
          <pc:sldMk cId="0" sldId="298"/>
        </pc:sldMkLst>
      </pc:sldChg>
      <pc:sldChg chg="del">
        <pc:chgData name="Tran Quan" userId="568d9d06-6ed5-4b55-8710-60728f96874e" providerId="ADAL" clId="{FFF22E0F-1948-4B5B-BD4B-BD96F0F7201D}" dt="2024-03-15T21:04:13.326" v="3943" actId="47"/>
        <pc:sldMkLst>
          <pc:docMk/>
          <pc:sldMk cId="0" sldId="299"/>
        </pc:sldMkLst>
      </pc:sldChg>
      <pc:sldChg chg="del">
        <pc:chgData name="Tran Quan" userId="568d9d06-6ed5-4b55-8710-60728f96874e" providerId="ADAL" clId="{FFF22E0F-1948-4B5B-BD4B-BD96F0F7201D}" dt="2024-03-15T21:04:13.404" v="3944" actId="47"/>
        <pc:sldMkLst>
          <pc:docMk/>
          <pc:sldMk cId="0" sldId="300"/>
        </pc:sldMkLst>
      </pc:sldChg>
      <pc:sldChg chg="del">
        <pc:chgData name="Tran Quan" userId="568d9d06-6ed5-4b55-8710-60728f96874e" providerId="ADAL" clId="{FFF22E0F-1948-4B5B-BD4B-BD96F0F7201D}" dt="2024-03-15T21:04:13.472" v="3945" actId="47"/>
        <pc:sldMkLst>
          <pc:docMk/>
          <pc:sldMk cId="0" sldId="301"/>
        </pc:sldMkLst>
      </pc:sldChg>
      <pc:sldChg chg="del">
        <pc:chgData name="Tran Quan" userId="568d9d06-6ed5-4b55-8710-60728f96874e" providerId="ADAL" clId="{FFF22E0F-1948-4B5B-BD4B-BD96F0F7201D}" dt="2024-03-15T21:04:13.545" v="3946" actId="47"/>
        <pc:sldMkLst>
          <pc:docMk/>
          <pc:sldMk cId="0" sldId="302"/>
        </pc:sldMkLst>
      </pc:sldChg>
      <pc:sldChg chg="del">
        <pc:chgData name="Tran Quan" userId="568d9d06-6ed5-4b55-8710-60728f96874e" providerId="ADAL" clId="{FFF22E0F-1948-4B5B-BD4B-BD96F0F7201D}" dt="2024-03-15T21:04:13.605" v="3947" actId="47"/>
        <pc:sldMkLst>
          <pc:docMk/>
          <pc:sldMk cId="0" sldId="303"/>
        </pc:sldMkLst>
      </pc:sldChg>
      <pc:sldChg chg="del">
        <pc:chgData name="Tran Quan" userId="568d9d06-6ed5-4b55-8710-60728f96874e" providerId="ADAL" clId="{FFF22E0F-1948-4B5B-BD4B-BD96F0F7201D}" dt="2024-03-15T21:04:13.689" v="3948" actId="47"/>
        <pc:sldMkLst>
          <pc:docMk/>
          <pc:sldMk cId="0" sldId="304"/>
        </pc:sldMkLst>
      </pc:sldChg>
      <pc:sldChg chg="del">
        <pc:chgData name="Tran Quan" userId="568d9d06-6ed5-4b55-8710-60728f96874e" providerId="ADAL" clId="{FFF22E0F-1948-4B5B-BD4B-BD96F0F7201D}" dt="2024-03-15T21:04:13.765" v="3949" actId="47"/>
        <pc:sldMkLst>
          <pc:docMk/>
          <pc:sldMk cId="0" sldId="305"/>
        </pc:sldMkLst>
      </pc:sldChg>
      <pc:sldChg chg="del">
        <pc:chgData name="Tran Quan" userId="568d9d06-6ed5-4b55-8710-60728f96874e" providerId="ADAL" clId="{FFF22E0F-1948-4B5B-BD4B-BD96F0F7201D}" dt="2024-03-15T21:04:14.689" v="3950" actId="47"/>
        <pc:sldMkLst>
          <pc:docMk/>
          <pc:sldMk cId="0" sldId="306"/>
        </pc:sldMkLst>
      </pc:sldChg>
      <pc:sldChg chg="del">
        <pc:chgData name="Tran Quan" userId="568d9d06-6ed5-4b55-8710-60728f96874e" providerId="ADAL" clId="{FFF22E0F-1948-4B5B-BD4B-BD96F0F7201D}" dt="2024-03-15T21:04:15.407" v="3951" actId="47"/>
        <pc:sldMkLst>
          <pc:docMk/>
          <pc:sldMk cId="0" sldId="307"/>
        </pc:sldMkLst>
      </pc:sldChg>
      <pc:sldChg chg="del">
        <pc:chgData name="Tran Quan" userId="568d9d06-6ed5-4b55-8710-60728f96874e" providerId="ADAL" clId="{FFF22E0F-1948-4B5B-BD4B-BD96F0F7201D}" dt="2024-03-15T21:04:16.051" v="3952" actId="47"/>
        <pc:sldMkLst>
          <pc:docMk/>
          <pc:sldMk cId="0" sldId="308"/>
        </pc:sldMkLst>
      </pc:sldChg>
      <pc:sldChg chg="del">
        <pc:chgData name="Tran Quan" userId="568d9d06-6ed5-4b55-8710-60728f96874e" providerId="ADAL" clId="{FFF22E0F-1948-4B5B-BD4B-BD96F0F7201D}" dt="2024-03-15T21:04:16.626" v="3953" actId="47"/>
        <pc:sldMkLst>
          <pc:docMk/>
          <pc:sldMk cId="0" sldId="309"/>
        </pc:sldMkLst>
      </pc:sldChg>
      <pc:sldChg chg="del">
        <pc:chgData name="Tran Quan" userId="568d9d06-6ed5-4b55-8710-60728f96874e" providerId="ADAL" clId="{FFF22E0F-1948-4B5B-BD4B-BD96F0F7201D}" dt="2024-03-15T21:04:16.858" v="3954" actId="47"/>
        <pc:sldMkLst>
          <pc:docMk/>
          <pc:sldMk cId="0" sldId="310"/>
        </pc:sldMkLst>
      </pc:sldChg>
      <pc:sldChg chg="del">
        <pc:chgData name="Tran Quan" userId="568d9d06-6ed5-4b55-8710-60728f96874e" providerId="ADAL" clId="{FFF22E0F-1948-4B5B-BD4B-BD96F0F7201D}" dt="2024-03-15T21:04:17.810" v="3955" actId="47"/>
        <pc:sldMkLst>
          <pc:docMk/>
          <pc:sldMk cId="0" sldId="311"/>
        </pc:sldMkLst>
      </pc:sldChg>
      <pc:sldChg chg="addSp delSp modSp mod">
        <pc:chgData name="Tran Quan" userId="568d9d06-6ed5-4b55-8710-60728f96874e" providerId="ADAL" clId="{FFF22E0F-1948-4B5B-BD4B-BD96F0F7201D}" dt="2024-03-15T20:14:30.215" v="1354" actId="14100"/>
        <pc:sldMkLst>
          <pc:docMk/>
          <pc:sldMk cId="2161315297" sldId="316"/>
        </pc:sldMkLst>
        <pc:spChg chg="mod">
          <ac:chgData name="Tran Quan" userId="568d9d06-6ed5-4b55-8710-60728f96874e" providerId="ADAL" clId="{FFF22E0F-1948-4B5B-BD4B-BD96F0F7201D}" dt="2024-03-15T16:29:57.897" v="313" actId="1076"/>
          <ac:spMkLst>
            <pc:docMk/>
            <pc:sldMk cId="2161315297" sldId="316"/>
            <ac:spMk id="106" creationId="{9FCB0A05-EEF3-660D-681B-76053C76A518}"/>
          </ac:spMkLst>
        </pc:spChg>
        <pc:spChg chg="mod">
          <ac:chgData name="Tran Quan" userId="568d9d06-6ed5-4b55-8710-60728f96874e" providerId="ADAL" clId="{FFF22E0F-1948-4B5B-BD4B-BD96F0F7201D}" dt="2024-03-15T16:30:16.089" v="316" actId="1076"/>
          <ac:spMkLst>
            <pc:docMk/>
            <pc:sldMk cId="2161315297" sldId="316"/>
            <ac:spMk id="146" creationId="{9208D699-4179-36B8-8E76-872EE1C42869}"/>
          </ac:spMkLst>
        </pc:spChg>
        <pc:grpChg chg="del mod">
          <ac:chgData name="Tran Quan" userId="568d9d06-6ed5-4b55-8710-60728f96874e" providerId="ADAL" clId="{FFF22E0F-1948-4B5B-BD4B-BD96F0F7201D}" dt="2024-03-15T16:30:03.016" v="314" actId="478"/>
          <ac:grpSpMkLst>
            <pc:docMk/>
            <pc:sldMk cId="2161315297" sldId="316"/>
            <ac:grpSpMk id="4" creationId="{683AC17B-FF76-528E-894E-BD9E04279F33}"/>
          </ac:grpSpMkLst>
        </pc:grpChg>
        <pc:picChg chg="add mod">
          <ac:chgData name="Tran Quan" userId="568d9d06-6ed5-4b55-8710-60728f96874e" providerId="ADAL" clId="{FFF22E0F-1948-4B5B-BD4B-BD96F0F7201D}" dt="2024-03-15T20:14:30.215" v="1354" actId="14100"/>
          <ac:picMkLst>
            <pc:docMk/>
            <pc:sldMk cId="2161315297" sldId="316"/>
            <ac:picMk id="4" creationId="{66C180EB-2D34-905C-0C87-52735E1D8B0F}"/>
          </ac:picMkLst>
        </pc:picChg>
        <pc:picChg chg="add mod">
          <ac:chgData name="Tran Quan" userId="568d9d06-6ed5-4b55-8710-60728f96874e" providerId="ADAL" clId="{FFF22E0F-1948-4B5B-BD4B-BD96F0F7201D}" dt="2024-03-15T20:11:50.978" v="1330" actId="1076"/>
          <ac:picMkLst>
            <pc:docMk/>
            <pc:sldMk cId="2161315297" sldId="316"/>
            <ac:picMk id="6" creationId="{A6AFA8CD-4170-250E-6BA6-4EFE234B6CC9}"/>
          </ac:picMkLst>
        </pc:picChg>
        <pc:picChg chg="add del mod">
          <ac:chgData name="Tran Quan" userId="568d9d06-6ed5-4b55-8710-60728f96874e" providerId="ADAL" clId="{FFF22E0F-1948-4B5B-BD4B-BD96F0F7201D}" dt="2024-03-15T20:13:40.543" v="1340" actId="478"/>
          <ac:picMkLst>
            <pc:docMk/>
            <pc:sldMk cId="2161315297" sldId="316"/>
            <ac:picMk id="8" creationId="{F3B0495F-7CB6-758D-7A48-2C982D669461}"/>
          </ac:picMkLst>
        </pc:picChg>
        <pc:picChg chg="add del">
          <ac:chgData name="Tran Quan" userId="568d9d06-6ed5-4b55-8710-60728f96874e" providerId="ADAL" clId="{FFF22E0F-1948-4B5B-BD4B-BD96F0F7201D}" dt="2024-03-15T20:13:56.752" v="1342" actId="478"/>
          <ac:picMkLst>
            <pc:docMk/>
            <pc:sldMk cId="2161315297" sldId="316"/>
            <ac:picMk id="10" creationId="{F97875EC-1146-8278-A4AE-FF6128DBABC3}"/>
          </ac:picMkLst>
        </pc:picChg>
        <pc:picChg chg="add mod">
          <ac:chgData name="Tran Quan" userId="568d9d06-6ed5-4b55-8710-60728f96874e" providerId="ADAL" clId="{FFF22E0F-1948-4B5B-BD4B-BD96F0F7201D}" dt="2024-03-15T20:14:15.801" v="1350" actId="14100"/>
          <ac:picMkLst>
            <pc:docMk/>
            <pc:sldMk cId="2161315297" sldId="316"/>
            <ac:picMk id="12" creationId="{747F557A-9E0C-A234-C286-552E56D1904A}"/>
          </ac:picMkLst>
        </pc:picChg>
        <pc:picChg chg="del">
          <ac:chgData name="Tran Quan" userId="568d9d06-6ed5-4b55-8710-60728f96874e" providerId="ADAL" clId="{FFF22E0F-1948-4B5B-BD4B-BD96F0F7201D}" dt="2024-03-15T20:11:40.828" v="1327" actId="478"/>
          <ac:picMkLst>
            <pc:docMk/>
            <pc:sldMk cId="2161315297" sldId="316"/>
            <ac:picMk id="133" creationId="{4BE5F576-C480-382A-115F-D3F54C74B654}"/>
          </ac:picMkLst>
        </pc:picChg>
        <pc:picChg chg="del">
          <ac:chgData name="Tran Quan" userId="568d9d06-6ed5-4b55-8710-60728f96874e" providerId="ADAL" clId="{FFF22E0F-1948-4B5B-BD4B-BD96F0F7201D}" dt="2024-03-15T20:12:27.533" v="1331" actId="478"/>
          <ac:picMkLst>
            <pc:docMk/>
            <pc:sldMk cId="2161315297" sldId="316"/>
            <ac:picMk id="135" creationId="{F1C8D88C-47AF-8468-3341-63CC62C9280A}"/>
          </ac:picMkLst>
        </pc:picChg>
        <pc:picChg chg="del">
          <ac:chgData name="Tran Quan" userId="568d9d06-6ed5-4b55-8710-60728f96874e" providerId="ADAL" clId="{FFF22E0F-1948-4B5B-BD4B-BD96F0F7201D}" dt="2024-03-15T20:11:05.613" v="1322" actId="478"/>
          <ac:picMkLst>
            <pc:docMk/>
            <pc:sldMk cId="2161315297" sldId="316"/>
            <ac:picMk id="139" creationId="{D01AE8BF-B8F1-AA22-2967-3BF6C118ABC1}"/>
          </ac:picMkLst>
        </pc:picChg>
      </pc:sldChg>
      <pc:sldChg chg="delSp modSp add del mod">
        <pc:chgData name="Tran Quan" userId="568d9d06-6ed5-4b55-8710-60728f96874e" providerId="ADAL" clId="{FFF22E0F-1948-4B5B-BD4B-BD96F0F7201D}" dt="2024-03-15T21:28:59.843" v="4514" actId="115"/>
        <pc:sldMkLst>
          <pc:docMk/>
          <pc:sldMk cId="1427457409" sldId="317"/>
        </pc:sldMkLst>
        <pc:spChg chg="del">
          <ac:chgData name="Tran Quan" userId="568d9d06-6ed5-4b55-8710-60728f96874e" providerId="ADAL" clId="{FFF22E0F-1948-4B5B-BD4B-BD96F0F7201D}" dt="2024-03-15T20:07:13.295" v="1293" actId="478"/>
          <ac:spMkLst>
            <pc:docMk/>
            <pc:sldMk cId="1427457409" sldId="317"/>
            <ac:spMk id="986" creationId="{00000000-0000-0000-0000-000000000000}"/>
          </ac:spMkLst>
        </pc:spChg>
        <pc:spChg chg="del mod">
          <ac:chgData name="Tran Quan" userId="568d9d06-6ed5-4b55-8710-60728f96874e" providerId="ADAL" clId="{FFF22E0F-1948-4B5B-BD4B-BD96F0F7201D}" dt="2024-03-15T20:07:12.192" v="1292" actId="478"/>
          <ac:spMkLst>
            <pc:docMk/>
            <pc:sldMk cId="1427457409" sldId="317"/>
            <ac:spMk id="987" creationId="{00000000-0000-0000-0000-000000000000}"/>
          </ac:spMkLst>
        </pc:spChg>
        <pc:graphicFrameChg chg="mod modGraphic">
          <ac:chgData name="Tran Quan" userId="568d9d06-6ed5-4b55-8710-60728f96874e" providerId="ADAL" clId="{FFF22E0F-1948-4B5B-BD4B-BD96F0F7201D}" dt="2024-03-15T21:28:59.843" v="4514" actId="115"/>
          <ac:graphicFrameMkLst>
            <pc:docMk/>
            <pc:sldMk cId="1427457409" sldId="317"/>
            <ac:graphicFrameMk id="984" creationId="{00000000-0000-0000-0000-000000000000}"/>
          </ac:graphicFrameMkLst>
        </pc:graphicFrameChg>
      </pc:sldChg>
      <pc:sldChg chg="modSp mod ord">
        <pc:chgData name="Tran Quan" userId="568d9d06-6ed5-4b55-8710-60728f96874e" providerId="ADAL" clId="{FFF22E0F-1948-4B5B-BD4B-BD96F0F7201D}" dt="2024-03-15T18:08:22.810" v="1054"/>
        <pc:sldMkLst>
          <pc:docMk/>
          <pc:sldMk cId="4121476458" sldId="318"/>
        </pc:sldMkLst>
        <pc:spChg chg="mod">
          <ac:chgData name="Tran Quan" userId="568d9d06-6ed5-4b55-8710-60728f96874e" providerId="ADAL" clId="{FFF22E0F-1948-4B5B-BD4B-BD96F0F7201D}" dt="2024-03-15T16:28:03.435" v="273" actId="2711"/>
          <ac:spMkLst>
            <pc:docMk/>
            <pc:sldMk cId="4121476458" sldId="318"/>
            <ac:spMk id="30" creationId="{45303151-A673-B8BB-51A3-E81D34A523E5}"/>
          </ac:spMkLst>
        </pc:spChg>
      </pc:sldChg>
      <pc:sldChg chg="addSp delSp modSp add mod">
        <pc:chgData name="Tran Quan" userId="568d9d06-6ed5-4b55-8710-60728f96874e" providerId="ADAL" clId="{FFF22E0F-1948-4B5B-BD4B-BD96F0F7201D}" dt="2024-03-15T21:15:41.920" v="4301" actId="1076"/>
        <pc:sldMkLst>
          <pc:docMk/>
          <pc:sldMk cId="4094855056" sldId="319"/>
        </pc:sldMkLst>
        <pc:spChg chg="mod">
          <ac:chgData name="Tran Quan" userId="568d9d06-6ed5-4b55-8710-60728f96874e" providerId="ADAL" clId="{FFF22E0F-1948-4B5B-BD4B-BD96F0F7201D}" dt="2024-03-15T20:08:59.985" v="1317" actId="20577"/>
          <ac:spMkLst>
            <pc:docMk/>
            <pc:sldMk cId="4094855056" sldId="319"/>
            <ac:spMk id="3" creationId="{9745662D-16C7-5156-9950-E8AD2116BCA4}"/>
          </ac:spMkLst>
        </pc:spChg>
        <pc:spChg chg="del">
          <ac:chgData name="Tran Quan" userId="568d9d06-6ed5-4b55-8710-60728f96874e" providerId="ADAL" clId="{FFF22E0F-1948-4B5B-BD4B-BD96F0F7201D}" dt="2024-03-15T13:55:19.012" v="4" actId="478"/>
          <ac:spMkLst>
            <pc:docMk/>
            <pc:sldMk cId="4094855056" sldId="319"/>
            <ac:spMk id="30" creationId="{45303151-A673-B8BB-51A3-E81D34A523E5}"/>
          </ac:spMkLst>
        </pc:spChg>
        <pc:spChg chg="add mod ord">
          <ac:chgData name="Tran Quan" userId="568d9d06-6ed5-4b55-8710-60728f96874e" providerId="ADAL" clId="{FFF22E0F-1948-4B5B-BD4B-BD96F0F7201D}" dt="2024-03-15T18:28:40.651" v="1060" actId="167"/>
          <ac:spMkLst>
            <pc:docMk/>
            <pc:sldMk cId="4094855056" sldId="319"/>
            <ac:spMk id="102" creationId="{DDCB4EB3-EDE8-EB14-0332-72F733927772}"/>
          </ac:spMkLst>
        </pc:spChg>
        <pc:grpChg chg="mod">
          <ac:chgData name="Tran Quan" userId="568d9d06-6ed5-4b55-8710-60728f96874e" providerId="ADAL" clId="{FFF22E0F-1948-4B5B-BD4B-BD96F0F7201D}" dt="2024-03-15T13:56:36.012" v="92" actId="1076"/>
          <ac:grpSpMkLst>
            <pc:docMk/>
            <pc:sldMk cId="4094855056" sldId="319"/>
            <ac:grpSpMk id="4" creationId="{683AC17B-FF76-528E-894E-BD9E04279F33}"/>
          </ac:grpSpMkLst>
        </pc:grpChg>
        <pc:grpChg chg="del mod ord">
          <ac:chgData name="Tran Quan" userId="568d9d06-6ed5-4b55-8710-60728f96874e" providerId="ADAL" clId="{FFF22E0F-1948-4B5B-BD4B-BD96F0F7201D}" dt="2024-03-15T18:28:28.266" v="1057" actId="478"/>
          <ac:grpSpMkLst>
            <pc:docMk/>
            <pc:sldMk cId="4094855056" sldId="319"/>
            <ac:grpSpMk id="39" creationId="{A35D8DA6-9246-90CE-FB09-4C2DB111609B}"/>
          </ac:grpSpMkLst>
        </pc:grpChg>
        <pc:grpChg chg="mod">
          <ac:chgData name="Tran Quan" userId="568d9d06-6ed5-4b55-8710-60728f96874e" providerId="ADAL" clId="{FFF22E0F-1948-4B5B-BD4B-BD96F0F7201D}" dt="2024-03-15T21:15:41.920" v="4301" actId="1076"/>
          <ac:grpSpMkLst>
            <pc:docMk/>
            <pc:sldMk cId="4094855056" sldId="319"/>
            <ac:grpSpMk id="63" creationId="{AC8C508F-0DD5-0C48-5FFC-0644DE59CCEE}"/>
          </ac:grpSpMkLst>
        </pc:grpChg>
        <pc:picChg chg="add del mod">
          <ac:chgData name="Tran Quan" userId="568d9d06-6ed5-4b55-8710-60728f96874e" providerId="ADAL" clId="{FFF22E0F-1948-4B5B-BD4B-BD96F0F7201D}" dt="2024-03-15T14:36:03.784" v="93" actId="478"/>
          <ac:picMkLst>
            <pc:docMk/>
            <pc:sldMk cId="4094855056" sldId="319"/>
            <ac:picMk id="20" creationId="{713F3115-811D-7926-0868-E22249D881D6}"/>
          </ac:picMkLst>
        </pc:picChg>
        <pc:picChg chg="add del mod">
          <ac:chgData name="Tran Quan" userId="568d9d06-6ed5-4b55-8710-60728f96874e" providerId="ADAL" clId="{FFF22E0F-1948-4B5B-BD4B-BD96F0F7201D}" dt="2024-03-15T15:13:38.156" v="109" actId="478"/>
          <ac:picMkLst>
            <pc:docMk/>
            <pc:sldMk cId="4094855056" sldId="319"/>
            <ac:picMk id="22" creationId="{5288270F-DD3C-3939-2C7D-0B967A2FC99F}"/>
          </ac:picMkLst>
        </pc:picChg>
        <pc:picChg chg="del">
          <ac:chgData name="Tran Quan" userId="568d9d06-6ed5-4b55-8710-60728f96874e" providerId="ADAL" clId="{FFF22E0F-1948-4B5B-BD4B-BD96F0F7201D}" dt="2024-03-15T13:55:19.012" v="4" actId="478"/>
          <ac:picMkLst>
            <pc:docMk/>
            <pc:sldMk cId="4094855056" sldId="319"/>
            <ac:picMk id="23" creationId="{1285A426-261C-001C-4582-04A54B88CA88}"/>
          </ac:picMkLst>
        </pc:picChg>
        <pc:picChg chg="del">
          <ac:chgData name="Tran Quan" userId="568d9d06-6ed5-4b55-8710-60728f96874e" providerId="ADAL" clId="{FFF22E0F-1948-4B5B-BD4B-BD96F0F7201D}" dt="2024-03-15T13:55:19.012" v="4" actId="478"/>
          <ac:picMkLst>
            <pc:docMk/>
            <pc:sldMk cId="4094855056" sldId="319"/>
            <ac:picMk id="25" creationId="{FD074D78-B63B-560F-3FFF-7B7017FE1076}"/>
          </ac:picMkLst>
        </pc:picChg>
        <pc:picChg chg="add mod">
          <ac:chgData name="Tran Quan" userId="568d9d06-6ed5-4b55-8710-60728f96874e" providerId="ADAL" clId="{FFF22E0F-1948-4B5B-BD4B-BD96F0F7201D}" dt="2024-03-15T15:06:18.293" v="103" actId="1076"/>
          <ac:picMkLst>
            <pc:docMk/>
            <pc:sldMk cId="4094855056" sldId="319"/>
            <ac:picMk id="26" creationId="{D4FB6BDB-A32D-4174-D4FB-748CD2472FBE}"/>
          </ac:picMkLst>
        </pc:picChg>
        <pc:picChg chg="del">
          <ac:chgData name="Tran Quan" userId="568d9d06-6ed5-4b55-8710-60728f96874e" providerId="ADAL" clId="{FFF22E0F-1948-4B5B-BD4B-BD96F0F7201D}" dt="2024-03-15T13:55:19.012" v="4" actId="478"/>
          <ac:picMkLst>
            <pc:docMk/>
            <pc:sldMk cId="4094855056" sldId="319"/>
            <ac:picMk id="27" creationId="{D2A4B7A0-9F6F-BFEA-2FBB-9D46E88288E9}"/>
          </ac:picMkLst>
        </pc:picChg>
        <pc:picChg chg="del">
          <ac:chgData name="Tran Quan" userId="568d9d06-6ed5-4b55-8710-60728f96874e" providerId="ADAL" clId="{FFF22E0F-1948-4B5B-BD4B-BD96F0F7201D}" dt="2024-03-15T13:55:19.012" v="4" actId="478"/>
          <ac:picMkLst>
            <pc:docMk/>
            <pc:sldMk cId="4094855056" sldId="319"/>
            <ac:picMk id="29" creationId="{8FB9D252-EDD1-180C-C8B4-D8D765548AEA}"/>
          </ac:picMkLst>
        </pc:picChg>
        <pc:picChg chg="add del mod">
          <ac:chgData name="Tran Quan" userId="568d9d06-6ed5-4b55-8710-60728f96874e" providerId="ADAL" clId="{FFF22E0F-1948-4B5B-BD4B-BD96F0F7201D}" dt="2024-03-15T15:14:13.541" v="116" actId="478"/>
          <ac:picMkLst>
            <pc:docMk/>
            <pc:sldMk cId="4094855056" sldId="319"/>
            <ac:picMk id="31" creationId="{5C40A905-C4A5-18AB-FA60-58389EE43781}"/>
          </ac:picMkLst>
        </pc:picChg>
        <pc:picChg chg="add mod">
          <ac:chgData name="Tran Quan" userId="568d9d06-6ed5-4b55-8710-60728f96874e" providerId="ADAL" clId="{FFF22E0F-1948-4B5B-BD4B-BD96F0F7201D}" dt="2024-03-15T15:14:05.846" v="115" actId="14100"/>
          <ac:picMkLst>
            <pc:docMk/>
            <pc:sldMk cId="4094855056" sldId="319"/>
            <ac:picMk id="33" creationId="{BBE463DA-691F-349F-6A1B-566011917A78}"/>
          </ac:picMkLst>
        </pc:picChg>
        <pc:picChg chg="add del mod">
          <ac:chgData name="Tran Quan" userId="568d9d06-6ed5-4b55-8710-60728f96874e" providerId="ADAL" clId="{FFF22E0F-1948-4B5B-BD4B-BD96F0F7201D}" dt="2024-03-15T15:14:47.958" v="126" actId="478"/>
          <ac:picMkLst>
            <pc:docMk/>
            <pc:sldMk cId="4094855056" sldId="319"/>
            <ac:picMk id="35" creationId="{C2F3EEAF-EFBB-47E3-4947-460EA3EC179D}"/>
          </ac:picMkLst>
        </pc:picChg>
        <pc:picChg chg="add mod">
          <ac:chgData name="Tran Quan" userId="568d9d06-6ed5-4b55-8710-60728f96874e" providerId="ADAL" clId="{FFF22E0F-1948-4B5B-BD4B-BD96F0F7201D}" dt="2024-03-15T15:20:29.610" v="130" actId="1076"/>
          <ac:picMkLst>
            <pc:docMk/>
            <pc:sldMk cId="4094855056" sldId="319"/>
            <ac:picMk id="37" creationId="{CD23ACB3-6F27-F878-40E7-8DD4DF9E0061}"/>
          </ac:picMkLst>
        </pc:picChg>
        <pc:picChg chg="add mod">
          <ac:chgData name="Tran Quan" userId="568d9d06-6ed5-4b55-8710-60728f96874e" providerId="ADAL" clId="{FFF22E0F-1948-4B5B-BD4B-BD96F0F7201D}" dt="2024-03-15T15:23:08.667" v="141" actId="14100"/>
          <ac:picMkLst>
            <pc:docMk/>
            <pc:sldMk cId="4094855056" sldId="319"/>
            <ac:picMk id="59" creationId="{516F82E8-940A-08D4-7990-AF81C41BD3CF}"/>
          </ac:picMkLst>
        </pc:picChg>
        <pc:picChg chg="add mod">
          <ac:chgData name="Tran Quan" userId="568d9d06-6ed5-4b55-8710-60728f96874e" providerId="ADAL" clId="{FFF22E0F-1948-4B5B-BD4B-BD96F0F7201D}" dt="2024-03-15T15:22:32.238" v="139" actId="1076"/>
          <ac:picMkLst>
            <pc:docMk/>
            <pc:sldMk cId="4094855056" sldId="319"/>
            <ac:picMk id="61" creationId="{2A1E20A1-311B-BD3E-F4BE-8E81043B7C11}"/>
          </ac:picMkLst>
        </pc:picChg>
        <pc:picChg chg="add mod">
          <ac:chgData name="Tran Quan" userId="568d9d06-6ed5-4b55-8710-60728f96874e" providerId="ADAL" clId="{FFF22E0F-1948-4B5B-BD4B-BD96F0F7201D}" dt="2024-03-15T15:39:48.419" v="168" actId="14100"/>
          <ac:picMkLst>
            <pc:docMk/>
            <pc:sldMk cId="4094855056" sldId="319"/>
            <ac:picMk id="83" creationId="{06588215-31FF-4C5C-3E36-4AF5D91A8C02}"/>
          </ac:picMkLst>
        </pc:picChg>
        <pc:picChg chg="add del mod">
          <ac:chgData name="Tran Quan" userId="568d9d06-6ed5-4b55-8710-60728f96874e" providerId="ADAL" clId="{FFF22E0F-1948-4B5B-BD4B-BD96F0F7201D}" dt="2024-03-15T15:39:06.467" v="161" actId="22"/>
          <ac:picMkLst>
            <pc:docMk/>
            <pc:sldMk cId="4094855056" sldId="319"/>
            <ac:picMk id="85" creationId="{815251A0-635E-6FED-F178-B8E0E78DB244}"/>
          </ac:picMkLst>
        </pc:picChg>
        <pc:picChg chg="add mod">
          <ac:chgData name="Tran Quan" userId="568d9d06-6ed5-4b55-8710-60728f96874e" providerId="ADAL" clId="{FFF22E0F-1948-4B5B-BD4B-BD96F0F7201D}" dt="2024-03-15T16:13:28.069" v="223" actId="14100"/>
          <ac:picMkLst>
            <pc:docMk/>
            <pc:sldMk cId="4094855056" sldId="319"/>
            <ac:picMk id="87" creationId="{B1CB22F8-6746-4018-6AE9-D26E33760196}"/>
          </ac:picMkLst>
        </pc:picChg>
        <pc:picChg chg="add del mod">
          <ac:chgData name="Tran Quan" userId="568d9d06-6ed5-4b55-8710-60728f96874e" providerId="ADAL" clId="{FFF22E0F-1948-4B5B-BD4B-BD96F0F7201D}" dt="2024-03-15T15:55:45.160" v="183" actId="478"/>
          <ac:picMkLst>
            <pc:docMk/>
            <pc:sldMk cId="4094855056" sldId="319"/>
            <ac:picMk id="89" creationId="{13C5895F-4630-A5DD-46D6-A5FF0D36DD67}"/>
          </ac:picMkLst>
        </pc:picChg>
        <pc:picChg chg="add mod">
          <ac:chgData name="Tran Quan" userId="568d9d06-6ed5-4b55-8710-60728f96874e" providerId="ADAL" clId="{FFF22E0F-1948-4B5B-BD4B-BD96F0F7201D}" dt="2024-03-15T15:56:26.221" v="188" actId="14100"/>
          <ac:picMkLst>
            <pc:docMk/>
            <pc:sldMk cId="4094855056" sldId="319"/>
            <ac:picMk id="91" creationId="{07457055-EEFD-7561-CB0A-B5B967EA9097}"/>
          </ac:picMkLst>
        </pc:picChg>
        <pc:picChg chg="add mod">
          <ac:chgData name="Tran Quan" userId="568d9d06-6ed5-4b55-8710-60728f96874e" providerId="ADAL" clId="{FFF22E0F-1948-4B5B-BD4B-BD96F0F7201D}" dt="2024-03-15T16:44:15.332" v="324" actId="1076"/>
          <ac:picMkLst>
            <pc:docMk/>
            <pc:sldMk cId="4094855056" sldId="319"/>
            <ac:picMk id="93" creationId="{F04F648E-4A66-B1E2-04BE-9883A1038C3A}"/>
          </ac:picMkLst>
        </pc:picChg>
        <pc:picChg chg="add mod">
          <ac:chgData name="Tran Quan" userId="568d9d06-6ed5-4b55-8710-60728f96874e" providerId="ADAL" clId="{FFF22E0F-1948-4B5B-BD4B-BD96F0F7201D}" dt="2024-03-15T16:02:58.227" v="200" actId="14100"/>
          <ac:picMkLst>
            <pc:docMk/>
            <pc:sldMk cId="4094855056" sldId="319"/>
            <ac:picMk id="95" creationId="{AA2D2A9C-1B75-230D-E5EF-101A281B4C30}"/>
          </ac:picMkLst>
        </pc:picChg>
        <pc:picChg chg="add del mod">
          <ac:chgData name="Tran Quan" userId="568d9d06-6ed5-4b55-8710-60728f96874e" providerId="ADAL" clId="{FFF22E0F-1948-4B5B-BD4B-BD96F0F7201D}" dt="2024-03-15T16:09:36.736" v="207" actId="478"/>
          <ac:picMkLst>
            <pc:docMk/>
            <pc:sldMk cId="4094855056" sldId="319"/>
            <ac:picMk id="97" creationId="{8A18489C-39CA-E3FB-4394-5FC37F171328}"/>
          </ac:picMkLst>
        </pc:picChg>
        <pc:picChg chg="add mod">
          <ac:chgData name="Tran Quan" userId="568d9d06-6ed5-4b55-8710-60728f96874e" providerId="ADAL" clId="{FFF22E0F-1948-4B5B-BD4B-BD96F0F7201D}" dt="2024-03-15T16:10:05.067" v="215" actId="14100"/>
          <ac:picMkLst>
            <pc:docMk/>
            <pc:sldMk cId="4094855056" sldId="319"/>
            <ac:picMk id="99" creationId="{AFCB6BAD-3FB6-FA60-48A7-D732D104686F}"/>
          </ac:picMkLst>
        </pc:picChg>
        <pc:picChg chg="add mod">
          <ac:chgData name="Tran Quan" userId="568d9d06-6ed5-4b55-8710-60728f96874e" providerId="ADAL" clId="{FFF22E0F-1948-4B5B-BD4B-BD96F0F7201D}" dt="2024-03-15T16:43:58.636" v="319" actId="1076"/>
          <ac:picMkLst>
            <pc:docMk/>
            <pc:sldMk cId="4094855056" sldId="319"/>
            <ac:picMk id="101" creationId="{E07C5001-0357-BD6F-D098-2FA68716D22A}"/>
          </ac:picMkLst>
        </pc:picChg>
      </pc:sldChg>
      <pc:sldChg chg="addSp delSp modSp add mod">
        <pc:chgData name="Tran Quan" userId="568d9d06-6ed5-4b55-8710-60728f96874e" providerId="ADAL" clId="{FFF22E0F-1948-4B5B-BD4B-BD96F0F7201D}" dt="2024-03-15T18:24:34.115" v="1056" actId="1076"/>
        <pc:sldMkLst>
          <pc:docMk/>
          <pc:sldMk cId="2116492601" sldId="320"/>
        </pc:sldMkLst>
        <pc:spChg chg="mod">
          <ac:chgData name="Tran Quan" userId="568d9d06-6ed5-4b55-8710-60728f96874e" providerId="ADAL" clId="{FFF22E0F-1948-4B5B-BD4B-BD96F0F7201D}" dt="2024-03-15T17:53:50.435" v="881" actId="255"/>
          <ac:spMkLst>
            <pc:docMk/>
            <pc:sldMk cId="2116492601" sldId="320"/>
            <ac:spMk id="2" creationId="{EBE0E0B2-7A74-B66B-8933-E9491D39E8EB}"/>
          </ac:spMkLst>
        </pc:spChg>
        <pc:spChg chg="add mod">
          <ac:chgData name="Tran Quan" userId="568d9d06-6ed5-4b55-8710-60728f96874e" providerId="ADAL" clId="{FFF22E0F-1948-4B5B-BD4B-BD96F0F7201D}" dt="2024-03-15T17:40:56.542" v="356" actId="1076"/>
          <ac:spMkLst>
            <pc:docMk/>
            <pc:sldMk cId="2116492601" sldId="320"/>
            <ac:spMk id="5" creationId="{BB75C30A-5E2A-DA09-11E9-B8ABAC58734B}"/>
          </ac:spMkLst>
        </pc:spChg>
        <pc:spChg chg="add mod">
          <ac:chgData name="Tran Quan" userId="568d9d06-6ed5-4b55-8710-60728f96874e" providerId="ADAL" clId="{FFF22E0F-1948-4B5B-BD4B-BD96F0F7201D}" dt="2024-03-15T17:42:15.477" v="485" actId="1076"/>
          <ac:spMkLst>
            <pc:docMk/>
            <pc:sldMk cId="2116492601" sldId="320"/>
            <ac:spMk id="6" creationId="{6A329A0F-FBBB-10E9-3A74-18ACD71B3BF1}"/>
          </ac:spMkLst>
        </pc:spChg>
        <pc:spChg chg="add mod">
          <ac:chgData name="Tran Quan" userId="568d9d06-6ed5-4b55-8710-60728f96874e" providerId="ADAL" clId="{FFF22E0F-1948-4B5B-BD4B-BD96F0F7201D}" dt="2024-03-15T17:50:23.012" v="821" actId="14100"/>
          <ac:spMkLst>
            <pc:docMk/>
            <pc:sldMk cId="2116492601" sldId="320"/>
            <ac:spMk id="9" creationId="{C5289AE0-A6F2-B0C5-5062-D70865849E03}"/>
          </ac:spMkLst>
        </pc:spChg>
        <pc:spChg chg="add mod">
          <ac:chgData name="Tran Quan" userId="568d9d06-6ed5-4b55-8710-60728f96874e" providerId="ADAL" clId="{FFF22E0F-1948-4B5B-BD4B-BD96F0F7201D}" dt="2024-03-15T18:07:21.882" v="1051" actId="207"/>
          <ac:spMkLst>
            <pc:docMk/>
            <pc:sldMk cId="2116492601" sldId="320"/>
            <ac:spMk id="10" creationId="{886A126C-FA56-1398-8D40-502E84BB69FB}"/>
          </ac:spMkLst>
        </pc:spChg>
        <pc:spChg chg="add mod">
          <ac:chgData name="Tran Quan" userId="568d9d06-6ed5-4b55-8710-60728f96874e" providerId="ADAL" clId="{FFF22E0F-1948-4B5B-BD4B-BD96F0F7201D}" dt="2024-03-15T17:52:41.449" v="842" actId="14100"/>
          <ac:spMkLst>
            <pc:docMk/>
            <pc:sldMk cId="2116492601" sldId="320"/>
            <ac:spMk id="11" creationId="{E9DFA450-CCEE-5BCE-B827-69684E3AB196}"/>
          </ac:spMkLst>
        </pc:spChg>
        <pc:spChg chg="add mod">
          <ac:chgData name="Tran Quan" userId="568d9d06-6ed5-4b55-8710-60728f96874e" providerId="ADAL" clId="{FFF22E0F-1948-4B5B-BD4B-BD96F0F7201D}" dt="2024-03-15T17:52:27.677" v="840" actId="1076"/>
          <ac:spMkLst>
            <pc:docMk/>
            <pc:sldMk cId="2116492601" sldId="320"/>
            <ac:spMk id="12" creationId="{B0CE4C5B-9419-92DD-C4ED-E47004A070CB}"/>
          </ac:spMkLst>
        </pc:spChg>
        <pc:spChg chg="add mod">
          <ac:chgData name="Tran Quan" userId="568d9d06-6ed5-4b55-8710-60728f96874e" providerId="ADAL" clId="{FFF22E0F-1948-4B5B-BD4B-BD96F0F7201D}" dt="2024-03-15T17:59:27.406" v="891" actId="14100"/>
          <ac:spMkLst>
            <pc:docMk/>
            <pc:sldMk cId="2116492601" sldId="320"/>
            <ac:spMk id="15" creationId="{6DB7F233-A756-76E5-326B-05E0A312AD30}"/>
          </ac:spMkLst>
        </pc:spChg>
        <pc:spChg chg="add mod">
          <ac:chgData name="Tran Quan" userId="568d9d06-6ed5-4b55-8710-60728f96874e" providerId="ADAL" clId="{FFF22E0F-1948-4B5B-BD4B-BD96F0F7201D}" dt="2024-03-15T18:03:05.280" v="908" actId="14100"/>
          <ac:spMkLst>
            <pc:docMk/>
            <pc:sldMk cId="2116492601" sldId="320"/>
            <ac:spMk id="18" creationId="{2FC4A09F-3F58-503C-A04B-AE3CFA199F52}"/>
          </ac:spMkLst>
        </pc:spChg>
        <pc:spChg chg="add mod">
          <ac:chgData name="Tran Quan" userId="568d9d06-6ed5-4b55-8710-60728f96874e" providerId="ADAL" clId="{FFF22E0F-1948-4B5B-BD4B-BD96F0F7201D}" dt="2024-03-15T18:07:29.027" v="1052" actId="207"/>
          <ac:spMkLst>
            <pc:docMk/>
            <pc:sldMk cId="2116492601" sldId="320"/>
            <ac:spMk id="19" creationId="{9AADABBE-DCBC-C378-EF8E-93BCD62D1C01}"/>
          </ac:spMkLst>
        </pc:spChg>
        <pc:spChg chg="add del">
          <ac:chgData name="Tran Quan" userId="568d9d06-6ed5-4b55-8710-60728f96874e" providerId="ADAL" clId="{FFF22E0F-1948-4B5B-BD4B-BD96F0F7201D}" dt="2024-03-15T17:39:54.601" v="338" actId="478"/>
          <ac:spMkLst>
            <pc:docMk/>
            <pc:sldMk cId="2116492601" sldId="320"/>
            <ac:spMk id="106" creationId="{9FCB0A05-EEF3-660D-681B-76053C76A518}"/>
          </ac:spMkLst>
        </pc:spChg>
        <pc:spChg chg="del">
          <ac:chgData name="Tran Quan" userId="568d9d06-6ed5-4b55-8710-60728f96874e" providerId="ADAL" clId="{FFF22E0F-1948-4B5B-BD4B-BD96F0F7201D}" dt="2024-03-15T17:32:39.675" v="326" actId="478"/>
          <ac:spMkLst>
            <pc:docMk/>
            <pc:sldMk cId="2116492601" sldId="320"/>
            <ac:spMk id="146" creationId="{9208D699-4179-36B8-8E76-872EE1C42869}"/>
          </ac:spMkLst>
        </pc:spChg>
        <pc:grpChg chg="add del mod">
          <ac:chgData name="Tran Quan" userId="568d9d06-6ed5-4b55-8710-60728f96874e" providerId="ADAL" clId="{FFF22E0F-1948-4B5B-BD4B-BD96F0F7201D}" dt="2024-03-15T18:24:34.115" v="1056" actId="1076"/>
          <ac:grpSpMkLst>
            <pc:docMk/>
            <pc:sldMk cId="2116492601" sldId="320"/>
            <ac:grpSpMk id="103" creationId="{5137AC40-8B6E-00F3-F86F-5931C4B327BB}"/>
          </ac:grpSpMkLst>
        </pc:grpChg>
        <pc:picChg chg="add mod">
          <ac:chgData name="Tran Quan" userId="568d9d06-6ed5-4b55-8710-60728f96874e" providerId="ADAL" clId="{FFF22E0F-1948-4B5B-BD4B-BD96F0F7201D}" dt="2024-03-15T17:40:56.542" v="356" actId="1076"/>
          <ac:picMkLst>
            <pc:docMk/>
            <pc:sldMk cId="2116492601" sldId="320"/>
            <ac:picMk id="4" creationId="{214BF462-8458-2D0D-155F-8C3ECE9B813F}"/>
          </ac:picMkLst>
        </pc:picChg>
        <pc:picChg chg="add mod">
          <ac:chgData name="Tran Quan" userId="568d9d06-6ed5-4b55-8710-60728f96874e" providerId="ADAL" clId="{FFF22E0F-1948-4B5B-BD4B-BD96F0F7201D}" dt="2024-03-15T17:59:06.660" v="888" actId="1076"/>
          <ac:picMkLst>
            <pc:docMk/>
            <pc:sldMk cId="2116492601" sldId="320"/>
            <ac:picMk id="8" creationId="{47DA5E67-1DFB-8395-FEE8-3082147EF64E}"/>
          </ac:picMkLst>
        </pc:picChg>
        <pc:picChg chg="add del mod">
          <ac:chgData name="Tran Quan" userId="568d9d06-6ed5-4b55-8710-60728f96874e" providerId="ADAL" clId="{FFF22E0F-1948-4B5B-BD4B-BD96F0F7201D}" dt="2024-03-15T18:00:01.339" v="897" actId="478"/>
          <ac:picMkLst>
            <pc:docMk/>
            <pc:sldMk cId="2116492601" sldId="320"/>
            <ac:picMk id="14" creationId="{57B9A7CB-00D5-DF95-6F7F-4653DD82A174}"/>
          </ac:picMkLst>
        </pc:picChg>
        <pc:picChg chg="add mod">
          <ac:chgData name="Tran Quan" userId="568d9d06-6ed5-4b55-8710-60728f96874e" providerId="ADAL" clId="{FFF22E0F-1948-4B5B-BD4B-BD96F0F7201D}" dt="2024-03-15T18:02:18.148" v="904" actId="1076"/>
          <ac:picMkLst>
            <pc:docMk/>
            <pc:sldMk cId="2116492601" sldId="320"/>
            <ac:picMk id="17" creationId="{D7604603-0AE4-6A60-38E6-0CD558049EB2}"/>
          </ac:picMkLst>
        </pc:picChg>
        <pc:picChg chg="del">
          <ac:chgData name="Tran Quan" userId="568d9d06-6ed5-4b55-8710-60728f96874e" providerId="ADAL" clId="{FFF22E0F-1948-4B5B-BD4B-BD96F0F7201D}" dt="2024-03-15T17:32:39.675" v="326" actId="478"/>
          <ac:picMkLst>
            <pc:docMk/>
            <pc:sldMk cId="2116492601" sldId="320"/>
            <ac:picMk id="133" creationId="{4BE5F576-C480-382A-115F-D3F54C74B654}"/>
          </ac:picMkLst>
        </pc:picChg>
        <pc:picChg chg="del">
          <ac:chgData name="Tran Quan" userId="568d9d06-6ed5-4b55-8710-60728f96874e" providerId="ADAL" clId="{FFF22E0F-1948-4B5B-BD4B-BD96F0F7201D}" dt="2024-03-15T17:32:39.675" v="326" actId="478"/>
          <ac:picMkLst>
            <pc:docMk/>
            <pc:sldMk cId="2116492601" sldId="320"/>
            <ac:picMk id="135" creationId="{F1C8D88C-47AF-8468-3341-63CC62C9280A}"/>
          </ac:picMkLst>
        </pc:picChg>
        <pc:picChg chg="del">
          <ac:chgData name="Tran Quan" userId="568d9d06-6ed5-4b55-8710-60728f96874e" providerId="ADAL" clId="{FFF22E0F-1948-4B5B-BD4B-BD96F0F7201D}" dt="2024-03-15T17:32:39.675" v="326" actId="478"/>
          <ac:picMkLst>
            <pc:docMk/>
            <pc:sldMk cId="2116492601" sldId="320"/>
            <ac:picMk id="139" creationId="{D01AE8BF-B8F1-AA22-2967-3BF6C118ABC1}"/>
          </ac:picMkLst>
        </pc:picChg>
        <pc:picChg chg="del">
          <ac:chgData name="Tran Quan" userId="568d9d06-6ed5-4b55-8710-60728f96874e" providerId="ADAL" clId="{FFF22E0F-1948-4B5B-BD4B-BD96F0F7201D}" dt="2024-03-15T17:32:39.675" v="326" actId="478"/>
          <ac:picMkLst>
            <pc:docMk/>
            <pc:sldMk cId="2116492601" sldId="320"/>
            <ac:picMk id="141" creationId="{452ADF72-E081-5C51-C84F-237CC72AF47E}"/>
          </ac:picMkLst>
        </pc:picChg>
        <pc:picChg chg="del">
          <ac:chgData name="Tran Quan" userId="568d9d06-6ed5-4b55-8710-60728f96874e" providerId="ADAL" clId="{FFF22E0F-1948-4B5B-BD4B-BD96F0F7201D}" dt="2024-03-15T17:32:39.675" v="326" actId="478"/>
          <ac:picMkLst>
            <pc:docMk/>
            <pc:sldMk cId="2116492601" sldId="320"/>
            <ac:picMk id="143" creationId="{2C5F7165-3385-CEFF-158B-5B643D59D46A}"/>
          </ac:picMkLst>
        </pc:picChg>
      </pc:sldChg>
      <pc:sldChg chg="addSp delSp modSp add mod">
        <pc:chgData name="Tran Quan" userId="568d9d06-6ed5-4b55-8710-60728f96874e" providerId="ADAL" clId="{FFF22E0F-1948-4B5B-BD4B-BD96F0F7201D}" dt="2024-03-15T20:06:40.957" v="1287" actId="20577"/>
        <pc:sldMkLst>
          <pc:docMk/>
          <pc:sldMk cId="1489529056" sldId="321"/>
        </pc:sldMkLst>
        <pc:spChg chg="add mod">
          <ac:chgData name="Tran Quan" userId="568d9d06-6ed5-4b55-8710-60728f96874e" providerId="ADAL" clId="{FFF22E0F-1948-4B5B-BD4B-BD96F0F7201D}" dt="2024-03-15T19:58:52.796" v="1177" actId="1076"/>
          <ac:spMkLst>
            <pc:docMk/>
            <pc:sldMk cId="1489529056" sldId="321"/>
            <ac:spMk id="2" creationId="{03078C07-5115-32FF-BFFF-4506959C634A}"/>
          </ac:spMkLst>
        </pc:spChg>
        <pc:spChg chg="mod">
          <ac:chgData name="Tran Quan" userId="568d9d06-6ed5-4b55-8710-60728f96874e" providerId="ADAL" clId="{FFF22E0F-1948-4B5B-BD4B-BD96F0F7201D}" dt="2024-03-15T20:06:40.957" v="1287" actId="20577"/>
          <ac:spMkLst>
            <pc:docMk/>
            <pc:sldMk cId="1489529056" sldId="321"/>
            <ac:spMk id="3" creationId="{9745662D-16C7-5156-9950-E8AD2116BCA4}"/>
          </ac:spMkLst>
        </pc:spChg>
        <pc:spChg chg="add mod">
          <ac:chgData name="Tran Quan" userId="568d9d06-6ed5-4b55-8710-60728f96874e" providerId="ADAL" clId="{FFF22E0F-1948-4B5B-BD4B-BD96F0F7201D}" dt="2024-03-15T20:00:37.301" v="1179" actId="1076"/>
          <ac:spMkLst>
            <pc:docMk/>
            <pc:sldMk cId="1489529056" sldId="321"/>
            <ac:spMk id="21" creationId="{95F4FD88-1876-C2CA-A871-6D9EBD651542}"/>
          </ac:spMkLst>
        </pc:spChg>
        <pc:spChg chg="del mod">
          <ac:chgData name="Tran Quan" userId="568d9d06-6ed5-4b55-8710-60728f96874e" providerId="ADAL" clId="{FFF22E0F-1948-4B5B-BD4B-BD96F0F7201D}" dt="2024-03-15T18:30:34.502" v="1066" actId="478"/>
          <ac:spMkLst>
            <pc:docMk/>
            <pc:sldMk cId="1489529056" sldId="321"/>
            <ac:spMk id="30" creationId="{45303151-A673-B8BB-51A3-E81D34A523E5}"/>
          </ac:spMkLst>
        </pc:spChg>
        <pc:grpChg chg="del">
          <ac:chgData name="Tran Quan" userId="568d9d06-6ed5-4b55-8710-60728f96874e" providerId="ADAL" clId="{FFF22E0F-1948-4B5B-BD4B-BD96F0F7201D}" dt="2024-03-15T19:57:34.287" v="1158" actId="478"/>
          <ac:grpSpMkLst>
            <pc:docMk/>
            <pc:sldMk cId="1489529056" sldId="321"/>
            <ac:grpSpMk id="4" creationId="{683AC17B-FF76-528E-894E-BD9E04279F33}"/>
          </ac:grpSpMkLst>
        </pc:grpChg>
        <pc:picChg chg="add mod">
          <ac:chgData name="Tran Quan" userId="568d9d06-6ed5-4b55-8710-60728f96874e" providerId="ADAL" clId="{FFF22E0F-1948-4B5B-BD4B-BD96F0F7201D}" dt="2024-03-15T19:51:59.926" v="1123" actId="1076"/>
          <ac:picMkLst>
            <pc:docMk/>
            <pc:sldMk cId="1489529056" sldId="321"/>
            <ac:picMk id="20" creationId="{2EA86E33-19E6-FB46-A0BA-7238EADBE8B2}"/>
          </ac:picMkLst>
        </pc:picChg>
        <pc:picChg chg="del">
          <ac:chgData name="Tran Quan" userId="568d9d06-6ed5-4b55-8710-60728f96874e" providerId="ADAL" clId="{FFF22E0F-1948-4B5B-BD4B-BD96F0F7201D}" dt="2024-03-15T18:30:32.001" v="1063" actId="478"/>
          <ac:picMkLst>
            <pc:docMk/>
            <pc:sldMk cId="1489529056" sldId="321"/>
            <ac:picMk id="23" creationId="{1285A426-261C-001C-4582-04A54B88CA88}"/>
          </ac:picMkLst>
        </pc:picChg>
        <pc:picChg chg="add del mod">
          <ac:chgData name="Tran Quan" userId="568d9d06-6ed5-4b55-8710-60728f96874e" providerId="ADAL" clId="{FFF22E0F-1948-4B5B-BD4B-BD96F0F7201D}" dt="2024-03-15T20:03:14.621" v="1183" actId="478"/>
          <ac:picMkLst>
            <pc:docMk/>
            <pc:sldMk cId="1489529056" sldId="321"/>
            <ac:picMk id="23" creationId="{795FAFA2-CB7D-2CE6-8AA8-8EDC02F6E31C}"/>
          </ac:picMkLst>
        </pc:picChg>
        <pc:picChg chg="add mod">
          <ac:chgData name="Tran Quan" userId="568d9d06-6ed5-4b55-8710-60728f96874e" providerId="ADAL" clId="{FFF22E0F-1948-4B5B-BD4B-BD96F0F7201D}" dt="2024-03-15T20:03:28.124" v="1188" actId="1076"/>
          <ac:picMkLst>
            <pc:docMk/>
            <pc:sldMk cId="1489529056" sldId="321"/>
            <ac:picMk id="25" creationId="{405026F3-8343-507B-DBF9-B19C1317842F}"/>
          </ac:picMkLst>
        </pc:picChg>
        <pc:picChg chg="del">
          <ac:chgData name="Tran Quan" userId="568d9d06-6ed5-4b55-8710-60728f96874e" providerId="ADAL" clId="{FFF22E0F-1948-4B5B-BD4B-BD96F0F7201D}" dt="2024-03-15T18:30:31.409" v="1062" actId="478"/>
          <ac:picMkLst>
            <pc:docMk/>
            <pc:sldMk cId="1489529056" sldId="321"/>
            <ac:picMk id="25" creationId="{FD074D78-B63B-560F-3FFF-7B7017FE1076}"/>
          </ac:picMkLst>
        </pc:picChg>
        <pc:picChg chg="del">
          <ac:chgData name="Tran Quan" userId="568d9d06-6ed5-4b55-8710-60728f96874e" providerId="ADAL" clId="{FFF22E0F-1948-4B5B-BD4B-BD96F0F7201D}" dt="2024-03-15T18:30:32.734" v="1064" actId="478"/>
          <ac:picMkLst>
            <pc:docMk/>
            <pc:sldMk cId="1489529056" sldId="321"/>
            <ac:picMk id="27" creationId="{D2A4B7A0-9F6F-BFEA-2FBB-9D46E88288E9}"/>
          </ac:picMkLst>
        </pc:picChg>
        <pc:picChg chg="del">
          <ac:chgData name="Tran Quan" userId="568d9d06-6ed5-4b55-8710-60728f96874e" providerId="ADAL" clId="{FFF22E0F-1948-4B5B-BD4B-BD96F0F7201D}" dt="2024-03-15T18:30:37.402" v="1067" actId="478"/>
          <ac:picMkLst>
            <pc:docMk/>
            <pc:sldMk cId="1489529056" sldId="321"/>
            <ac:picMk id="29" creationId="{8FB9D252-EDD1-180C-C8B4-D8D765548AEA}"/>
          </ac:picMkLst>
        </pc:picChg>
        <pc:cxnChg chg="del">
          <ac:chgData name="Tran Quan" userId="568d9d06-6ed5-4b55-8710-60728f96874e" providerId="ADAL" clId="{FFF22E0F-1948-4B5B-BD4B-BD96F0F7201D}" dt="2024-03-15T19:57:31.423" v="1157" actId="478"/>
          <ac:cxnSpMkLst>
            <pc:docMk/>
            <pc:sldMk cId="1489529056" sldId="321"/>
            <ac:cxnSpMk id="15" creationId="{E10D2109-F85A-EE76-292C-37DD1EE579E0}"/>
          </ac:cxnSpMkLst>
        </pc:cxnChg>
      </pc:sldChg>
      <pc:sldChg chg="addSp delSp modSp add mod">
        <pc:chgData name="Tran Quan" userId="568d9d06-6ed5-4b55-8710-60728f96874e" providerId="ADAL" clId="{FFF22E0F-1948-4B5B-BD4B-BD96F0F7201D}" dt="2024-03-15T20:43:39.952" v="2370" actId="20577"/>
        <pc:sldMkLst>
          <pc:docMk/>
          <pc:sldMk cId="1242214534" sldId="322"/>
        </pc:sldMkLst>
        <pc:spChg chg="mod">
          <ac:chgData name="Tran Quan" userId="568d9d06-6ed5-4b55-8710-60728f96874e" providerId="ADAL" clId="{FFF22E0F-1948-4B5B-BD4B-BD96F0F7201D}" dt="2024-03-15T20:22:31.272" v="1402" actId="313"/>
          <ac:spMkLst>
            <pc:docMk/>
            <pc:sldMk cId="1242214534" sldId="322"/>
            <ac:spMk id="3" creationId="{9745662D-16C7-5156-9950-E8AD2116BCA4}"/>
          </ac:spMkLst>
        </pc:spChg>
        <pc:spChg chg="mod">
          <ac:chgData name="Tran Quan" userId="568d9d06-6ed5-4b55-8710-60728f96874e" providerId="ADAL" clId="{FFF22E0F-1948-4B5B-BD4B-BD96F0F7201D}" dt="2024-03-15T20:28:16.654" v="1408" actId="1076"/>
          <ac:spMkLst>
            <pc:docMk/>
            <pc:sldMk cId="1242214534" sldId="322"/>
            <ac:spMk id="19" creationId="{A1D662C3-E07C-B441-3F49-8F1971CBBB18}"/>
          </ac:spMkLst>
        </pc:spChg>
        <pc:spChg chg="add mod">
          <ac:chgData name="Tran Quan" userId="568d9d06-6ed5-4b55-8710-60728f96874e" providerId="ADAL" clId="{FFF22E0F-1948-4B5B-BD4B-BD96F0F7201D}" dt="2024-03-15T20:42:47.373" v="2157" actId="20577"/>
          <ac:spMkLst>
            <pc:docMk/>
            <pc:sldMk cId="1242214534" sldId="322"/>
            <ac:spMk id="51" creationId="{905EDC08-6C65-7626-1602-09F27B1D1F37}"/>
          </ac:spMkLst>
        </pc:spChg>
        <pc:spChg chg="add mod ord">
          <ac:chgData name="Tran Quan" userId="568d9d06-6ed5-4b55-8710-60728f96874e" providerId="ADAL" clId="{FFF22E0F-1948-4B5B-BD4B-BD96F0F7201D}" dt="2024-03-15T20:43:39.952" v="2370" actId="20577"/>
          <ac:spMkLst>
            <pc:docMk/>
            <pc:sldMk cId="1242214534" sldId="322"/>
            <ac:spMk id="54" creationId="{E763499F-3E7D-9B7A-D9DE-EF7747CFB379}"/>
          </ac:spMkLst>
        </pc:spChg>
        <pc:spChg chg="del">
          <ac:chgData name="Tran Quan" userId="568d9d06-6ed5-4b55-8710-60728f96874e" providerId="ADAL" clId="{FFF22E0F-1948-4B5B-BD4B-BD96F0F7201D}" dt="2024-03-15T20:21:29.486" v="1357" actId="478"/>
          <ac:spMkLst>
            <pc:docMk/>
            <pc:sldMk cId="1242214534" sldId="322"/>
            <ac:spMk id="102" creationId="{DDCB4EB3-EDE8-EB14-0332-72F733927772}"/>
          </ac:spMkLst>
        </pc:spChg>
        <pc:picChg chg="add del mod">
          <ac:chgData name="Tran Quan" userId="568d9d06-6ed5-4b55-8710-60728f96874e" providerId="ADAL" clId="{FFF22E0F-1948-4B5B-BD4B-BD96F0F7201D}" dt="2024-03-15T20:21:29.486" v="1357" actId="478"/>
          <ac:picMkLst>
            <pc:docMk/>
            <pc:sldMk cId="1242214534" sldId="322"/>
            <ac:picMk id="2" creationId="{91BAEAB6-7FD0-83BA-6ADA-D69D0F6F34D1}"/>
          </ac:picMkLst>
        </pc:picChg>
        <pc:picChg chg="add del mod">
          <ac:chgData name="Tran Quan" userId="568d9d06-6ed5-4b55-8710-60728f96874e" providerId="ADAL" clId="{FFF22E0F-1948-4B5B-BD4B-BD96F0F7201D}" dt="2024-03-15T20:21:29.486" v="1357" actId="478"/>
          <ac:picMkLst>
            <pc:docMk/>
            <pc:sldMk cId="1242214534" sldId="322"/>
            <ac:picMk id="20" creationId="{5E103799-4050-525B-506A-77775B9BDCAA}"/>
          </ac:picMkLst>
        </pc:picChg>
        <pc:picChg chg="add del mod">
          <ac:chgData name="Tran Quan" userId="568d9d06-6ed5-4b55-8710-60728f96874e" providerId="ADAL" clId="{FFF22E0F-1948-4B5B-BD4B-BD96F0F7201D}" dt="2024-03-15T20:21:29.486" v="1357" actId="478"/>
          <ac:picMkLst>
            <pc:docMk/>
            <pc:sldMk cId="1242214534" sldId="322"/>
            <ac:picMk id="21" creationId="{77ECBCF2-DC9E-4493-D0C6-445602BB359D}"/>
          </ac:picMkLst>
        </pc:picChg>
        <pc:picChg chg="add del mod">
          <ac:chgData name="Tran Quan" userId="568d9d06-6ed5-4b55-8710-60728f96874e" providerId="ADAL" clId="{FFF22E0F-1948-4B5B-BD4B-BD96F0F7201D}" dt="2024-03-15T20:21:29.486" v="1357" actId="478"/>
          <ac:picMkLst>
            <pc:docMk/>
            <pc:sldMk cId="1242214534" sldId="322"/>
            <ac:picMk id="22" creationId="{AD4D32A6-D315-B7B9-B802-3647437AC62F}"/>
          </ac:picMkLst>
        </pc:picChg>
        <pc:picChg chg="add del mod">
          <ac:chgData name="Tran Quan" userId="568d9d06-6ed5-4b55-8710-60728f96874e" providerId="ADAL" clId="{FFF22E0F-1948-4B5B-BD4B-BD96F0F7201D}" dt="2024-03-15T20:21:29.486" v="1357" actId="478"/>
          <ac:picMkLst>
            <pc:docMk/>
            <pc:sldMk cId="1242214534" sldId="322"/>
            <ac:picMk id="23" creationId="{BFDC9B0B-75AD-ECB5-17B3-C399B014A1BC}"/>
          </ac:picMkLst>
        </pc:picChg>
        <pc:picChg chg="add del mod">
          <ac:chgData name="Tran Quan" userId="568d9d06-6ed5-4b55-8710-60728f96874e" providerId="ADAL" clId="{FFF22E0F-1948-4B5B-BD4B-BD96F0F7201D}" dt="2024-03-15T20:21:46.128" v="1368" actId="478"/>
          <ac:picMkLst>
            <pc:docMk/>
            <pc:sldMk cId="1242214534" sldId="322"/>
            <ac:picMk id="24" creationId="{2423342B-F605-DC1C-9447-50792B1D101E}"/>
          </ac:picMkLst>
        </pc:picChg>
        <pc:picChg chg="add del mod">
          <ac:chgData name="Tran Quan" userId="568d9d06-6ed5-4b55-8710-60728f96874e" providerId="ADAL" clId="{FFF22E0F-1948-4B5B-BD4B-BD96F0F7201D}" dt="2024-03-15T20:21:56.469" v="1371" actId="478"/>
          <ac:picMkLst>
            <pc:docMk/>
            <pc:sldMk cId="1242214534" sldId="322"/>
            <ac:picMk id="25" creationId="{ACE4851F-3B04-1D60-7679-FFB0B279DBFC}"/>
          </ac:picMkLst>
        </pc:picChg>
        <pc:picChg chg="del">
          <ac:chgData name="Tran Quan" userId="568d9d06-6ed5-4b55-8710-60728f96874e" providerId="ADAL" clId="{FFF22E0F-1948-4B5B-BD4B-BD96F0F7201D}" dt="2024-03-15T20:21:29.486" v="1357" actId="478"/>
          <ac:picMkLst>
            <pc:docMk/>
            <pc:sldMk cId="1242214534" sldId="322"/>
            <ac:picMk id="26" creationId="{D4FB6BDB-A32D-4174-D4FB-748CD2472FBE}"/>
          </ac:picMkLst>
        </pc:picChg>
        <pc:picChg chg="add del mod">
          <ac:chgData name="Tran Quan" userId="568d9d06-6ed5-4b55-8710-60728f96874e" providerId="ADAL" clId="{FFF22E0F-1948-4B5B-BD4B-BD96F0F7201D}" dt="2024-03-15T20:21:37.874" v="1363" actId="478"/>
          <ac:picMkLst>
            <pc:docMk/>
            <pc:sldMk cId="1242214534" sldId="322"/>
            <ac:picMk id="27" creationId="{E3E2C507-3306-01BF-9E50-6A9412F9C2DA}"/>
          </ac:picMkLst>
        </pc:picChg>
        <pc:picChg chg="add del mod">
          <ac:chgData name="Tran Quan" userId="568d9d06-6ed5-4b55-8710-60728f96874e" providerId="ADAL" clId="{FFF22E0F-1948-4B5B-BD4B-BD96F0F7201D}" dt="2024-03-15T20:21:37.874" v="1363" actId="478"/>
          <ac:picMkLst>
            <pc:docMk/>
            <pc:sldMk cId="1242214534" sldId="322"/>
            <ac:picMk id="28" creationId="{553D169F-B08A-95D2-0F9E-E4CF2BA7BBCD}"/>
          </ac:picMkLst>
        </pc:picChg>
        <pc:picChg chg="add del mod">
          <ac:chgData name="Tran Quan" userId="568d9d06-6ed5-4b55-8710-60728f96874e" providerId="ADAL" clId="{FFF22E0F-1948-4B5B-BD4B-BD96F0F7201D}" dt="2024-03-15T20:21:33.786" v="1361" actId="478"/>
          <ac:picMkLst>
            <pc:docMk/>
            <pc:sldMk cId="1242214534" sldId="322"/>
            <ac:picMk id="29" creationId="{1B13C562-6452-05CE-5CC2-979DBBB6DC33}"/>
          </ac:picMkLst>
        </pc:picChg>
        <pc:picChg chg="add del mod">
          <ac:chgData name="Tran Quan" userId="568d9d06-6ed5-4b55-8710-60728f96874e" providerId="ADAL" clId="{FFF22E0F-1948-4B5B-BD4B-BD96F0F7201D}" dt="2024-03-15T20:21:33.786" v="1361" actId="478"/>
          <ac:picMkLst>
            <pc:docMk/>
            <pc:sldMk cId="1242214534" sldId="322"/>
            <ac:picMk id="30" creationId="{61015DDC-1068-803D-2E03-EE548989053F}"/>
          </ac:picMkLst>
        </pc:picChg>
        <pc:picChg chg="add del mod">
          <ac:chgData name="Tran Quan" userId="568d9d06-6ed5-4b55-8710-60728f96874e" providerId="ADAL" clId="{FFF22E0F-1948-4B5B-BD4B-BD96F0F7201D}" dt="2024-03-15T20:21:33.786" v="1361" actId="478"/>
          <ac:picMkLst>
            <pc:docMk/>
            <pc:sldMk cId="1242214534" sldId="322"/>
            <ac:picMk id="31" creationId="{898E9E96-ABA4-A917-C0C6-E7F7C0E87987}"/>
          </ac:picMkLst>
        </pc:picChg>
        <pc:picChg chg="add del mod">
          <ac:chgData name="Tran Quan" userId="568d9d06-6ed5-4b55-8710-60728f96874e" providerId="ADAL" clId="{FFF22E0F-1948-4B5B-BD4B-BD96F0F7201D}" dt="2024-03-15T20:21:33.786" v="1361" actId="478"/>
          <ac:picMkLst>
            <pc:docMk/>
            <pc:sldMk cId="1242214534" sldId="322"/>
            <ac:picMk id="32" creationId="{8193D574-67D3-20CC-AF13-B64F9399119E}"/>
          </ac:picMkLst>
        </pc:picChg>
        <pc:picChg chg="del">
          <ac:chgData name="Tran Quan" userId="568d9d06-6ed5-4b55-8710-60728f96874e" providerId="ADAL" clId="{FFF22E0F-1948-4B5B-BD4B-BD96F0F7201D}" dt="2024-03-15T20:21:52.028" v="1369" actId="478"/>
          <ac:picMkLst>
            <pc:docMk/>
            <pc:sldMk cId="1242214534" sldId="322"/>
            <ac:picMk id="33" creationId="{BBE463DA-691F-349F-6A1B-566011917A78}"/>
          </ac:picMkLst>
        </pc:picChg>
        <pc:picChg chg="add del mod">
          <ac:chgData name="Tran Quan" userId="568d9d06-6ed5-4b55-8710-60728f96874e" providerId="ADAL" clId="{FFF22E0F-1948-4B5B-BD4B-BD96F0F7201D}" dt="2024-03-15T20:21:37.874" v="1363" actId="478"/>
          <ac:picMkLst>
            <pc:docMk/>
            <pc:sldMk cId="1242214534" sldId="322"/>
            <ac:picMk id="34" creationId="{4FC2FACE-2A01-0DA5-E991-EACAB1D2D1A3}"/>
          </ac:picMkLst>
        </pc:picChg>
        <pc:picChg chg="add del mod">
          <ac:chgData name="Tran Quan" userId="568d9d06-6ed5-4b55-8710-60728f96874e" providerId="ADAL" clId="{FFF22E0F-1948-4B5B-BD4B-BD96F0F7201D}" dt="2024-03-15T20:21:37.874" v="1363" actId="478"/>
          <ac:picMkLst>
            <pc:docMk/>
            <pc:sldMk cId="1242214534" sldId="322"/>
            <ac:picMk id="35" creationId="{04318A83-6534-C850-E9FF-839379073D7E}"/>
          </ac:picMkLst>
        </pc:picChg>
        <pc:picChg chg="add del mod">
          <ac:chgData name="Tran Quan" userId="568d9d06-6ed5-4b55-8710-60728f96874e" providerId="ADAL" clId="{FFF22E0F-1948-4B5B-BD4B-BD96F0F7201D}" dt="2024-03-15T20:21:42.248" v="1365" actId="478"/>
          <ac:picMkLst>
            <pc:docMk/>
            <pc:sldMk cId="1242214534" sldId="322"/>
            <ac:picMk id="36" creationId="{EB6CBDD8-B598-2D5D-7345-AB04060F918D}"/>
          </ac:picMkLst>
        </pc:picChg>
        <pc:picChg chg="del">
          <ac:chgData name="Tran Quan" userId="568d9d06-6ed5-4b55-8710-60728f96874e" providerId="ADAL" clId="{FFF22E0F-1948-4B5B-BD4B-BD96F0F7201D}" dt="2024-03-15T20:22:01.431" v="1372" actId="21"/>
          <ac:picMkLst>
            <pc:docMk/>
            <pc:sldMk cId="1242214534" sldId="322"/>
            <ac:picMk id="37" creationId="{CD23ACB3-6F27-F878-40E7-8DD4DF9E0061}"/>
          </ac:picMkLst>
        </pc:picChg>
        <pc:picChg chg="add del mod">
          <ac:chgData name="Tran Quan" userId="568d9d06-6ed5-4b55-8710-60728f96874e" providerId="ADAL" clId="{FFF22E0F-1948-4B5B-BD4B-BD96F0F7201D}" dt="2024-03-15T20:21:42.248" v="1365" actId="478"/>
          <ac:picMkLst>
            <pc:docMk/>
            <pc:sldMk cId="1242214534" sldId="322"/>
            <ac:picMk id="38" creationId="{5FB79113-8D5D-7BAF-7F93-81EBD8CE12F1}"/>
          </ac:picMkLst>
        </pc:picChg>
        <pc:picChg chg="add del mod">
          <ac:chgData name="Tran Quan" userId="568d9d06-6ed5-4b55-8710-60728f96874e" providerId="ADAL" clId="{FFF22E0F-1948-4B5B-BD4B-BD96F0F7201D}" dt="2024-03-15T20:21:42.248" v="1365" actId="478"/>
          <ac:picMkLst>
            <pc:docMk/>
            <pc:sldMk cId="1242214534" sldId="322"/>
            <ac:picMk id="39" creationId="{F8609C3A-62A2-1BA9-6196-81F0282819D7}"/>
          </ac:picMkLst>
        </pc:picChg>
        <pc:picChg chg="add del mod">
          <ac:chgData name="Tran Quan" userId="568d9d06-6ed5-4b55-8710-60728f96874e" providerId="ADAL" clId="{FFF22E0F-1948-4B5B-BD4B-BD96F0F7201D}" dt="2024-03-15T20:22:03.415" v="1373" actId="21"/>
          <ac:picMkLst>
            <pc:docMk/>
            <pc:sldMk cId="1242214534" sldId="322"/>
            <ac:picMk id="40" creationId="{755EE2F3-EC16-D1FE-294E-09A47BB0118C}"/>
          </ac:picMkLst>
        </pc:picChg>
        <pc:picChg chg="add del mod">
          <ac:chgData name="Tran Quan" userId="568d9d06-6ed5-4b55-8710-60728f96874e" providerId="ADAL" clId="{FFF22E0F-1948-4B5B-BD4B-BD96F0F7201D}" dt="2024-03-15T20:21:54.491" v="1370" actId="478"/>
          <ac:picMkLst>
            <pc:docMk/>
            <pc:sldMk cId="1242214534" sldId="322"/>
            <ac:picMk id="41" creationId="{3BC660DA-720B-1631-6952-495B8D27E9B3}"/>
          </ac:picMkLst>
        </pc:picChg>
        <pc:picChg chg="add del mod">
          <ac:chgData name="Tran Quan" userId="568d9d06-6ed5-4b55-8710-60728f96874e" providerId="ADAL" clId="{FFF22E0F-1948-4B5B-BD4B-BD96F0F7201D}" dt="2024-03-15T20:21:46.128" v="1368" actId="478"/>
          <ac:picMkLst>
            <pc:docMk/>
            <pc:sldMk cId="1242214534" sldId="322"/>
            <ac:picMk id="42" creationId="{A9B1A1E7-7AC9-C71D-79F3-BB4DDC9E392C}"/>
          </ac:picMkLst>
        </pc:picChg>
        <pc:picChg chg="add del mod">
          <ac:chgData name="Tran Quan" userId="568d9d06-6ed5-4b55-8710-60728f96874e" providerId="ADAL" clId="{FFF22E0F-1948-4B5B-BD4B-BD96F0F7201D}" dt="2024-03-15T20:21:46.128" v="1368" actId="478"/>
          <ac:picMkLst>
            <pc:docMk/>
            <pc:sldMk cId="1242214534" sldId="322"/>
            <ac:picMk id="43" creationId="{21EF5B42-5E15-224D-D4E6-35257BFA1347}"/>
          </ac:picMkLst>
        </pc:picChg>
        <pc:picChg chg="add del mod">
          <ac:chgData name="Tran Quan" userId="568d9d06-6ed5-4b55-8710-60728f96874e" providerId="ADAL" clId="{FFF22E0F-1948-4B5B-BD4B-BD96F0F7201D}" dt="2024-03-15T20:21:46.128" v="1368" actId="478"/>
          <ac:picMkLst>
            <pc:docMk/>
            <pc:sldMk cId="1242214534" sldId="322"/>
            <ac:picMk id="44" creationId="{6B35678C-6B23-725B-BD56-F1776E5F0F8D}"/>
          </ac:picMkLst>
        </pc:picChg>
        <pc:picChg chg="add del mod">
          <ac:chgData name="Tran Quan" userId="568d9d06-6ed5-4b55-8710-60728f96874e" providerId="ADAL" clId="{FFF22E0F-1948-4B5B-BD4B-BD96F0F7201D}" dt="2024-03-15T20:41:26.205" v="2131" actId="478"/>
          <ac:picMkLst>
            <pc:docMk/>
            <pc:sldMk cId="1242214534" sldId="322"/>
            <ac:picMk id="46" creationId="{0F331947-38E7-6AF7-5585-E2372F034796}"/>
          </ac:picMkLst>
        </pc:picChg>
        <pc:picChg chg="add del mod">
          <ac:chgData name="Tran Quan" userId="568d9d06-6ed5-4b55-8710-60728f96874e" providerId="ADAL" clId="{FFF22E0F-1948-4B5B-BD4B-BD96F0F7201D}" dt="2024-03-15T20:28:43.919" v="1411" actId="478"/>
          <ac:picMkLst>
            <pc:docMk/>
            <pc:sldMk cId="1242214534" sldId="322"/>
            <ac:picMk id="48" creationId="{9EB98621-3BB3-1B1B-3DE1-FBC62A76586D}"/>
          </ac:picMkLst>
        </pc:picChg>
        <pc:picChg chg="add mod">
          <ac:chgData name="Tran Quan" userId="568d9d06-6ed5-4b55-8710-60728f96874e" providerId="ADAL" clId="{FFF22E0F-1948-4B5B-BD4B-BD96F0F7201D}" dt="2024-03-15T20:29:14.025" v="1413" actId="1076"/>
          <ac:picMkLst>
            <pc:docMk/>
            <pc:sldMk cId="1242214534" sldId="322"/>
            <ac:picMk id="50" creationId="{0C0EF64B-EF89-F019-8CCB-F0F8308054B9}"/>
          </ac:picMkLst>
        </pc:picChg>
        <pc:picChg chg="add mod">
          <ac:chgData name="Tran Quan" userId="568d9d06-6ed5-4b55-8710-60728f96874e" providerId="ADAL" clId="{FFF22E0F-1948-4B5B-BD4B-BD96F0F7201D}" dt="2024-03-15T20:33:16.538" v="1726" actId="1076"/>
          <ac:picMkLst>
            <pc:docMk/>
            <pc:sldMk cId="1242214534" sldId="322"/>
            <ac:picMk id="53" creationId="{EFF3F01E-5250-595D-A9B6-19AD359E1C34}"/>
          </ac:picMkLst>
        </pc:picChg>
        <pc:picChg chg="add del">
          <ac:chgData name="Tran Quan" userId="568d9d06-6ed5-4b55-8710-60728f96874e" providerId="ADAL" clId="{FFF22E0F-1948-4B5B-BD4B-BD96F0F7201D}" dt="2024-03-15T20:41:24.868" v="2130" actId="478"/>
          <ac:picMkLst>
            <pc:docMk/>
            <pc:sldMk cId="1242214534" sldId="322"/>
            <ac:picMk id="56" creationId="{422BDD5C-F9D5-651C-BF46-E136FA0BE2FF}"/>
          </ac:picMkLst>
        </pc:picChg>
        <pc:picChg chg="add mod">
          <ac:chgData name="Tran Quan" userId="568d9d06-6ed5-4b55-8710-60728f96874e" providerId="ADAL" clId="{FFF22E0F-1948-4B5B-BD4B-BD96F0F7201D}" dt="2024-03-15T20:41:59.892" v="2143" actId="1076"/>
          <ac:picMkLst>
            <pc:docMk/>
            <pc:sldMk cId="1242214534" sldId="322"/>
            <ac:picMk id="58" creationId="{20ABE97A-9D63-A86E-107B-E2FB49FEF379}"/>
          </ac:picMkLst>
        </pc:picChg>
        <pc:picChg chg="del">
          <ac:chgData name="Tran Quan" userId="568d9d06-6ed5-4b55-8710-60728f96874e" providerId="ADAL" clId="{FFF22E0F-1948-4B5B-BD4B-BD96F0F7201D}" dt="2024-03-15T20:21:29.486" v="1357" actId="478"/>
          <ac:picMkLst>
            <pc:docMk/>
            <pc:sldMk cId="1242214534" sldId="322"/>
            <ac:picMk id="59" creationId="{516F82E8-940A-08D4-7990-AF81C41BD3CF}"/>
          </ac:picMkLst>
        </pc:picChg>
        <pc:picChg chg="del">
          <ac:chgData name="Tran Quan" userId="568d9d06-6ed5-4b55-8710-60728f96874e" providerId="ADAL" clId="{FFF22E0F-1948-4B5B-BD4B-BD96F0F7201D}" dt="2024-03-15T20:21:29.486" v="1357" actId="478"/>
          <ac:picMkLst>
            <pc:docMk/>
            <pc:sldMk cId="1242214534" sldId="322"/>
            <ac:picMk id="61" creationId="{2A1E20A1-311B-BD3E-F4BE-8E81043B7C11}"/>
          </ac:picMkLst>
        </pc:picChg>
        <pc:picChg chg="add mod">
          <ac:chgData name="Tran Quan" userId="568d9d06-6ed5-4b55-8710-60728f96874e" providerId="ADAL" clId="{FFF22E0F-1948-4B5B-BD4B-BD96F0F7201D}" dt="2024-03-15T20:42:21.553" v="2148" actId="14100"/>
          <ac:picMkLst>
            <pc:docMk/>
            <pc:sldMk cId="1242214534" sldId="322"/>
            <ac:picMk id="62" creationId="{3487934F-2857-D0FD-1735-9B3E125327E6}"/>
          </ac:picMkLst>
        </pc:picChg>
        <pc:picChg chg="del">
          <ac:chgData name="Tran Quan" userId="568d9d06-6ed5-4b55-8710-60728f96874e" providerId="ADAL" clId="{FFF22E0F-1948-4B5B-BD4B-BD96F0F7201D}" dt="2024-03-15T20:22:04.965" v="1374" actId="21"/>
          <ac:picMkLst>
            <pc:docMk/>
            <pc:sldMk cId="1242214534" sldId="322"/>
            <ac:picMk id="83" creationId="{06588215-31FF-4C5C-3E36-4AF5D91A8C02}"/>
          </ac:picMkLst>
        </pc:picChg>
        <pc:picChg chg="del">
          <ac:chgData name="Tran Quan" userId="568d9d06-6ed5-4b55-8710-60728f96874e" providerId="ADAL" clId="{FFF22E0F-1948-4B5B-BD4B-BD96F0F7201D}" dt="2024-03-15T20:22:06.596" v="1375" actId="21"/>
          <ac:picMkLst>
            <pc:docMk/>
            <pc:sldMk cId="1242214534" sldId="322"/>
            <ac:picMk id="87" creationId="{B1CB22F8-6746-4018-6AE9-D26E33760196}"/>
          </ac:picMkLst>
        </pc:picChg>
        <pc:picChg chg="del">
          <ac:chgData name="Tran Quan" userId="568d9d06-6ed5-4b55-8710-60728f96874e" providerId="ADAL" clId="{FFF22E0F-1948-4B5B-BD4B-BD96F0F7201D}" dt="2024-03-15T20:21:29.486" v="1357" actId="478"/>
          <ac:picMkLst>
            <pc:docMk/>
            <pc:sldMk cId="1242214534" sldId="322"/>
            <ac:picMk id="91" creationId="{07457055-EEFD-7561-CB0A-B5B967EA9097}"/>
          </ac:picMkLst>
        </pc:picChg>
        <pc:picChg chg="del">
          <ac:chgData name="Tran Quan" userId="568d9d06-6ed5-4b55-8710-60728f96874e" providerId="ADAL" clId="{FFF22E0F-1948-4B5B-BD4B-BD96F0F7201D}" dt="2024-03-15T20:21:29.486" v="1357" actId="478"/>
          <ac:picMkLst>
            <pc:docMk/>
            <pc:sldMk cId="1242214534" sldId="322"/>
            <ac:picMk id="93" creationId="{F04F648E-4A66-B1E2-04BE-9883A1038C3A}"/>
          </ac:picMkLst>
        </pc:picChg>
        <pc:picChg chg="del">
          <ac:chgData name="Tran Quan" userId="568d9d06-6ed5-4b55-8710-60728f96874e" providerId="ADAL" clId="{FFF22E0F-1948-4B5B-BD4B-BD96F0F7201D}" dt="2024-03-15T20:21:29.486" v="1357" actId="478"/>
          <ac:picMkLst>
            <pc:docMk/>
            <pc:sldMk cId="1242214534" sldId="322"/>
            <ac:picMk id="95" creationId="{AA2D2A9C-1B75-230D-E5EF-101A281B4C30}"/>
          </ac:picMkLst>
        </pc:picChg>
        <pc:picChg chg="del">
          <ac:chgData name="Tran Quan" userId="568d9d06-6ed5-4b55-8710-60728f96874e" providerId="ADAL" clId="{FFF22E0F-1948-4B5B-BD4B-BD96F0F7201D}" dt="2024-03-15T20:21:29.486" v="1357" actId="478"/>
          <ac:picMkLst>
            <pc:docMk/>
            <pc:sldMk cId="1242214534" sldId="322"/>
            <ac:picMk id="99" creationId="{AFCB6BAD-3FB6-FA60-48A7-D732D104686F}"/>
          </ac:picMkLst>
        </pc:picChg>
        <pc:picChg chg="del">
          <ac:chgData name="Tran Quan" userId="568d9d06-6ed5-4b55-8710-60728f96874e" providerId="ADAL" clId="{FFF22E0F-1948-4B5B-BD4B-BD96F0F7201D}" dt="2024-03-15T20:21:33.786" v="1361" actId="478"/>
          <ac:picMkLst>
            <pc:docMk/>
            <pc:sldMk cId="1242214534" sldId="322"/>
            <ac:picMk id="101" creationId="{E07C5001-0357-BD6F-D098-2FA68716D22A}"/>
          </ac:picMkLst>
        </pc:picChg>
      </pc:sldChg>
      <pc:sldChg chg="addSp delSp modSp add mod ord">
        <pc:chgData name="Tran Quan" userId="568d9d06-6ed5-4b55-8710-60728f96874e" providerId="ADAL" clId="{FFF22E0F-1948-4B5B-BD4B-BD96F0F7201D}" dt="2024-03-15T20:53:40.874" v="2743" actId="14100"/>
        <pc:sldMkLst>
          <pc:docMk/>
          <pc:sldMk cId="708468076" sldId="323"/>
        </pc:sldMkLst>
        <pc:spChg chg="del mod">
          <ac:chgData name="Tran Quan" userId="568d9d06-6ed5-4b55-8710-60728f96874e" providerId="ADAL" clId="{FFF22E0F-1948-4B5B-BD4B-BD96F0F7201D}" dt="2024-03-15T20:46:43.271" v="2397" actId="478"/>
          <ac:spMkLst>
            <pc:docMk/>
            <pc:sldMk cId="708468076" sldId="323"/>
            <ac:spMk id="2" creationId="{03078C07-5115-32FF-BFFF-4506959C634A}"/>
          </ac:spMkLst>
        </pc:spChg>
        <pc:spChg chg="mod">
          <ac:chgData name="Tran Quan" userId="568d9d06-6ed5-4b55-8710-60728f96874e" providerId="ADAL" clId="{FFF22E0F-1948-4B5B-BD4B-BD96F0F7201D}" dt="2024-03-15T20:49:16.315" v="2429" actId="20577"/>
          <ac:spMkLst>
            <pc:docMk/>
            <pc:sldMk cId="708468076" sldId="323"/>
            <ac:spMk id="3" creationId="{9745662D-16C7-5156-9950-E8AD2116BCA4}"/>
          </ac:spMkLst>
        </pc:spChg>
        <pc:spChg chg="add mod">
          <ac:chgData name="Tran Quan" userId="568d9d06-6ed5-4b55-8710-60728f96874e" providerId="ADAL" clId="{FFF22E0F-1948-4B5B-BD4B-BD96F0F7201D}" dt="2024-03-15T20:50:28.986" v="2514" actId="207"/>
          <ac:spMkLst>
            <pc:docMk/>
            <pc:sldMk cId="708468076" sldId="323"/>
            <ac:spMk id="6" creationId="{E66B6000-7DFE-7110-1F2B-CD41E91F7CE9}"/>
          </ac:spMkLst>
        </pc:spChg>
        <pc:spChg chg="add mod">
          <ac:chgData name="Tran Quan" userId="568d9d06-6ed5-4b55-8710-60728f96874e" providerId="ADAL" clId="{FFF22E0F-1948-4B5B-BD4B-BD96F0F7201D}" dt="2024-03-15T20:53:28.869" v="2741" actId="20577"/>
          <ac:spMkLst>
            <pc:docMk/>
            <pc:sldMk cId="708468076" sldId="323"/>
            <ac:spMk id="9" creationId="{0DC86D5A-8FC0-0378-5B5A-7A78866B31AD}"/>
          </ac:spMkLst>
        </pc:spChg>
        <pc:spChg chg="del">
          <ac:chgData name="Tran Quan" userId="568d9d06-6ed5-4b55-8710-60728f96874e" providerId="ADAL" clId="{FFF22E0F-1948-4B5B-BD4B-BD96F0F7201D}" dt="2024-03-15T20:46:42.135" v="2396" actId="478"/>
          <ac:spMkLst>
            <pc:docMk/>
            <pc:sldMk cId="708468076" sldId="323"/>
            <ac:spMk id="21" creationId="{95F4FD88-1876-C2CA-A871-6D9EBD651542}"/>
          </ac:spMkLst>
        </pc:spChg>
        <pc:picChg chg="add mod">
          <ac:chgData name="Tran Quan" userId="568d9d06-6ed5-4b55-8710-60728f96874e" providerId="ADAL" clId="{FFF22E0F-1948-4B5B-BD4B-BD96F0F7201D}" dt="2024-03-15T20:48:45.594" v="2399" actId="1076"/>
          <ac:picMkLst>
            <pc:docMk/>
            <pc:sldMk cId="708468076" sldId="323"/>
            <ac:picMk id="5" creationId="{B3A08E60-63D3-B920-B5D4-7BE264BAA0A9}"/>
          </ac:picMkLst>
        </pc:picChg>
        <pc:picChg chg="add mod">
          <ac:chgData name="Tran Quan" userId="568d9d06-6ed5-4b55-8710-60728f96874e" providerId="ADAL" clId="{FFF22E0F-1948-4B5B-BD4B-BD96F0F7201D}" dt="2024-03-15T20:53:40.874" v="2743" actId="14100"/>
          <ac:picMkLst>
            <pc:docMk/>
            <pc:sldMk cId="708468076" sldId="323"/>
            <ac:picMk id="8" creationId="{6E53F650-9E5B-8930-2435-9A4EB7AC24AA}"/>
          </ac:picMkLst>
        </pc:picChg>
        <pc:picChg chg="del">
          <ac:chgData name="Tran Quan" userId="568d9d06-6ed5-4b55-8710-60728f96874e" providerId="ADAL" clId="{FFF22E0F-1948-4B5B-BD4B-BD96F0F7201D}" dt="2024-03-15T20:46:39.861" v="2393" actId="478"/>
          <ac:picMkLst>
            <pc:docMk/>
            <pc:sldMk cId="708468076" sldId="323"/>
            <ac:picMk id="20" creationId="{2EA86E33-19E6-FB46-A0BA-7238EADBE8B2}"/>
          </ac:picMkLst>
        </pc:picChg>
        <pc:picChg chg="del">
          <ac:chgData name="Tran Quan" userId="568d9d06-6ed5-4b55-8710-60728f96874e" providerId="ADAL" clId="{FFF22E0F-1948-4B5B-BD4B-BD96F0F7201D}" dt="2024-03-15T20:46:40.390" v="2394" actId="478"/>
          <ac:picMkLst>
            <pc:docMk/>
            <pc:sldMk cId="708468076" sldId="323"/>
            <ac:picMk id="25" creationId="{405026F3-8343-507B-DBF9-B19C1317842F}"/>
          </ac:picMkLst>
        </pc:picChg>
      </pc:sldChg>
      <pc:sldChg chg="addSp delSp modSp add mod">
        <pc:chgData name="Tran Quan" userId="568d9d06-6ed5-4b55-8710-60728f96874e" providerId="ADAL" clId="{FFF22E0F-1948-4B5B-BD4B-BD96F0F7201D}" dt="2024-03-15T21:25:34.172" v="4467" actId="6549"/>
        <pc:sldMkLst>
          <pc:docMk/>
          <pc:sldMk cId="1986117011" sldId="324"/>
        </pc:sldMkLst>
        <pc:spChg chg="add mod">
          <ac:chgData name="Tran Quan" userId="568d9d06-6ed5-4b55-8710-60728f96874e" providerId="ADAL" clId="{FFF22E0F-1948-4B5B-BD4B-BD96F0F7201D}" dt="2024-03-15T21:25:34.172" v="4467" actId="6549"/>
          <ac:spMkLst>
            <pc:docMk/>
            <pc:sldMk cId="1986117011" sldId="324"/>
            <ac:spMk id="2" creationId="{3EB3A7B4-7638-9611-F5E9-2577638C6A10}"/>
          </ac:spMkLst>
        </pc:spChg>
        <pc:spChg chg="add">
          <ac:chgData name="Tran Quan" userId="568d9d06-6ed5-4b55-8710-60728f96874e" providerId="ADAL" clId="{FFF22E0F-1948-4B5B-BD4B-BD96F0F7201D}" dt="2024-03-15T21:11:33.785" v="4228"/>
          <ac:spMkLst>
            <pc:docMk/>
            <pc:sldMk cId="1986117011" sldId="324"/>
            <ac:spMk id="3" creationId="{CDE785B5-EA14-F94A-A238-46DBAA8AD58C}"/>
          </ac:spMkLst>
        </pc:spChg>
        <pc:spChg chg="add">
          <ac:chgData name="Tran Quan" userId="568d9d06-6ed5-4b55-8710-60728f96874e" providerId="ADAL" clId="{FFF22E0F-1948-4B5B-BD4B-BD96F0F7201D}" dt="2024-03-15T21:11:33.785" v="4228"/>
          <ac:spMkLst>
            <pc:docMk/>
            <pc:sldMk cId="1986117011" sldId="324"/>
            <ac:spMk id="4" creationId="{6C26186F-C7C8-C5B8-F219-7F89F71A48A3}"/>
          </ac:spMkLst>
        </pc:spChg>
        <pc:spChg chg="add mod">
          <ac:chgData name="Tran Quan" userId="568d9d06-6ed5-4b55-8710-60728f96874e" providerId="ADAL" clId="{FFF22E0F-1948-4B5B-BD4B-BD96F0F7201D}" dt="2024-03-15T21:11:42.223" v="4232"/>
          <ac:spMkLst>
            <pc:docMk/>
            <pc:sldMk cId="1986117011" sldId="324"/>
            <ac:spMk id="5" creationId="{78E0734D-42CB-8A4E-BBCF-9F6075FC192C}"/>
          </ac:spMkLst>
        </pc:spChg>
        <pc:spChg chg="add mod">
          <ac:chgData name="Tran Quan" userId="568d9d06-6ed5-4b55-8710-60728f96874e" providerId="ADAL" clId="{FFF22E0F-1948-4B5B-BD4B-BD96F0F7201D}" dt="2024-03-15T21:11:42.223" v="4232"/>
          <ac:spMkLst>
            <pc:docMk/>
            <pc:sldMk cId="1986117011" sldId="324"/>
            <ac:spMk id="6" creationId="{CA049BEA-61C8-5592-0C07-82066306D6CA}"/>
          </ac:spMkLst>
        </pc:spChg>
        <pc:spChg chg="mod">
          <ac:chgData name="Tran Quan" userId="568d9d06-6ed5-4b55-8710-60728f96874e" providerId="ADAL" clId="{FFF22E0F-1948-4B5B-BD4B-BD96F0F7201D}" dt="2024-03-15T21:14:43.281" v="4285" actId="14100"/>
          <ac:spMkLst>
            <pc:docMk/>
            <pc:sldMk cId="1986117011" sldId="324"/>
            <ac:spMk id="7" creationId="{F1115AAC-1934-BBB4-2A9C-428EF4F82DAB}"/>
          </ac:spMkLst>
        </pc:spChg>
        <pc:spChg chg="add mod">
          <ac:chgData name="Tran Quan" userId="568d9d06-6ed5-4b55-8710-60728f96874e" providerId="ADAL" clId="{FFF22E0F-1948-4B5B-BD4B-BD96F0F7201D}" dt="2024-03-15T21:11:41.946" v="4231"/>
          <ac:spMkLst>
            <pc:docMk/>
            <pc:sldMk cId="1986117011" sldId="324"/>
            <ac:spMk id="8" creationId="{34FDF84E-71E6-3D92-443F-A1966F0FFED8}"/>
          </ac:spMkLst>
        </pc:spChg>
        <pc:spChg chg="add mod">
          <ac:chgData name="Tran Quan" userId="568d9d06-6ed5-4b55-8710-60728f96874e" providerId="ADAL" clId="{FFF22E0F-1948-4B5B-BD4B-BD96F0F7201D}" dt="2024-03-15T21:11:41.946" v="4231"/>
          <ac:spMkLst>
            <pc:docMk/>
            <pc:sldMk cId="1986117011" sldId="324"/>
            <ac:spMk id="9" creationId="{AF1BAE4B-662A-7C03-D3DC-1AE83A9D09C6}"/>
          </ac:spMkLst>
        </pc:spChg>
        <pc:spChg chg="del">
          <ac:chgData name="Tran Quan" userId="568d9d06-6ed5-4b55-8710-60728f96874e" providerId="ADAL" clId="{FFF22E0F-1948-4B5B-BD4B-BD96F0F7201D}" dt="2024-03-15T20:56:21.020" v="2984" actId="478"/>
          <ac:spMkLst>
            <pc:docMk/>
            <pc:sldMk cId="1986117011" sldId="324"/>
            <ac:spMk id="1051" creationId="{00000000-0000-0000-0000-000000000000}"/>
          </ac:spMkLst>
        </pc:spChg>
        <pc:grpChg chg="del">
          <ac:chgData name="Tran Quan" userId="568d9d06-6ed5-4b55-8710-60728f96874e" providerId="ADAL" clId="{FFF22E0F-1948-4B5B-BD4B-BD96F0F7201D}" dt="2024-03-15T20:56:16.299" v="2980" actId="478"/>
          <ac:grpSpMkLst>
            <pc:docMk/>
            <pc:sldMk cId="1986117011" sldId="324"/>
            <ac:grpSpMk id="1011" creationId="{00000000-0000-0000-0000-000000000000}"/>
          </ac:grpSpMkLst>
        </pc:grpChg>
        <pc:grpChg chg="del mod">
          <ac:chgData name="Tran Quan" userId="568d9d06-6ed5-4b55-8710-60728f96874e" providerId="ADAL" clId="{FFF22E0F-1948-4B5B-BD4B-BD96F0F7201D}" dt="2024-03-15T20:56:20.075" v="2983" actId="478"/>
          <ac:grpSpMkLst>
            <pc:docMk/>
            <pc:sldMk cId="1986117011" sldId="324"/>
            <ac:grpSpMk id="1028" creationId="{00000000-0000-0000-0000-000000000000}"/>
          </ac:grpSpMkLst>
        </pc:grpChg>
        <pc:grpChg chg="del">
          <ac:chgData name="Tran Quan" userId="568d9d06-6ed5-4b55-8710-60728f96874e" providerId="ADAL" clId="{FFF22E0F-1948-4B5B-BD4B-BD96F0F7201D}" dt="2024-03-15T20:56:36.171" v="2985" actId="478"/>
          <ac:grpSpMkLst>
            <pc:docMk/>
            <pc:sldMk cId="1986117011" sldId="324"/>
            <ac:grpSpMk id="1048" creationId="{00000000-0000-0000-0000-000000000000}"/>
          </ac:grpSpMkLst>
        </pc:grpChg>
        <pc:picChg chg="del">
          <ac:chgData name="Tran Quan" userId="568d9d06-6ed5-4b55-8710-60728f96874e" providerId="ADAL" clId="{FFF22E0F-1948-4B5B-BD4B-BD96F0F7201D}" dt="2024-03-15T20:54:06.455" v="2751" actId="478"/>
          <ac:picMkLst>
            <pc:docMk/>
            <pc:sldMk cId="1986117011" sldId="324"/>
            <ac:picMk id="17" creationId="{32A57CF2-964A-915B-8884-2690F7443CEA}"/>
          </ac:picMkLst>
        </pc:picChg>
        <pc:picChg chg="del">
          <ac:chgData name="Tran Quan" userId="568d9d06-6ed5-4b55-8710-60728f96874e" providerId="ADAL" clId="{FFF22E0F-1948-4B5B-BD4B-BD96F0F7201D}" dt="2024-03-15T20:54:06.965" v="2752" actId="478"/>
          <ac:picMkLst>
            <pc:docMk/>
            <pc:sldMk cId="1986117011" sldId="324"/>
            <ac:picMk id="19" creationId="{70C12EB2-DF90-9D53-F9DB-06935AD5CD46}"/>
          </ac:picMkLst>
        </pc:picChg>
        <pc:picChg chg="del">
          <ac:chgData name="Tran Quan" userId="568d9d06-6ed5-4b55-8710-60728f96874e" providerId="ADAL" clId="{FFF22E0F-1948-4B5B-BD4B-BD96F0F7201D}" dt="2024-03-15T20:54:08.389" v="2755" actId="478"/>
          <ac:picMkLst>
            <pc:docMk/>
            <pc:sldMk cId="1986117011" sldId="324"/>
            <ac:picMk id="25" creationId="{36F72EE4-DE8C-D93E-7142-BC1D4C499E63}"/>
          </ac:picMkLst>
        </pc:picChg>
        <pc:picChg chg="del">
          <ac:chgData name="Tran Quan" userId="568d9d06-6ed5-4b55-8710-60728f96874e" providerId="ADAL" clId="{FFF22E0F-1948-4B5B-BD4B-BD96F0F7201D}" dt="2024-03-15T20:54:07.511" v="2753" actId="478"/>
          <ac:picMkLst>
            <pc:docMk/>
            <pc:sldMk cId="1986117011" sldId="324"/>
            <ac:picMk id="31" creationId="{57E29D08-CC73-6156-A639-4C5B90F68631}"/>
          </ac:picMkLst>
        </pc:picChg>
        <pc:picChg chg="del">
          <ac:chgData name="Tran Quan" userId="568d9d06-6ed5-4b55-8710-60728f96874e" providerId="ADAL" clId="{FFF22E0F-1948-4B5B-BD4B-BD96F0F7201D}" dt="2024-03-15T20:54:07.913" v="2754" actId="478"/>
          <ac:picMkLst>
            <pc:docMk/>
            <pc:sldMk cId="1986117011" sldId="324"/>
            <ac:picMk id="45" creationId="{2609FDD1-C39E-A872-DD4F-192D1DFE5039}"/>
          </ac:picMkLst>
        </pc:picChg>
      </pc:sldChg>
      <pc:sldMasterChg chg="addSldLayout delSldLayout">
        <pc:chgData name="Tran Quan" userId="568d9d06-6ed5-4b55-8710-60728f96874e" providerId="ADAL" clId="{FFF22E0F-1948-4B5B-BD4B-BD96F0F7201D}" dt="2024-03-15T21:04:12.142" v="3937" actId="47"/>
        <pc:sldMasterMkLst>
          <pc:docMk/>
          <pc:sldMasterMk cId="0" sldId="2147483682"/>
        </pc:sldMasterMkLst>
        <pc:sldLayoutChg chg="add del">
          <pc:chgData name="Tran Quan" userId="568d9d06-6ed5-4b55-8710-60728f96874e" providerId="ADAL" clId="{FFF22E0F-1948-4B5B-BD4B-BD96F0F7201D}" dt="2024-03-15T21:03:46.397" v="3902" actId="47"/>
          <pc:sldLayoutMkLst>
            <pc:docMk/>
            <pc:sldMasterMk cId="0" sldId="2147483682"/>
            <pc:sldLayoutMk cId="0" sldId="2147483649"/>
          </pc:sldLayoutMkLst>
        </pc:sldLayoutChg>
        <pc:sldLayoutChg chg="del">
          <pc:chgData name="Tran Quan" userId="568d9d06-6ed5-4b55-8710-60728f96874e" providerId="ADAL" clId="{FFF22E0F-1948-4B5B-BD4B-BD96F0F7201D}" dt="2024-03-15T21:04:12.096" v="3936" actId="47"/>
          <pc:sldLayoutMkLst>
            <pc:docMk/>
            <pc:sldMasterMk cId="0" sldId="2147483682"/>
            <pc:sldLayoutMk cId="0" sldId="2147483650"/>
          </pc:sldLayoutMkLst>
        </pc:sldLayoutChg>
        <pc:sldLayoutChg chg="add del">
          <pc:chgData name="Tran Quan" userId="568d9d06-6ed5-4b55-8710-60728f96874e" providerId="ADAL" clId="{FFF22E0F-1948-4B5B-BD4B-BD96F0F7201D}" dt="2024-03-15T21:03:48.099" v="3903" actId="47"/>
          <pc:sldLayoutMkLst>
            <pc:docMk/>
            <pc:sldMasterMk cId="0" sldId="2147483682"/>
            <pc:sldLayoutMk cId="0" sldId="2147483651"/>
          </pc:sldLayoutMkLst>
        </pc:sldLayoutChg>
        <pc:sldLayoutChg chg="del">
          <pc:chgData name="Tran Quan" userId="568d9d06-6ed5-4b55-8710-60728f96874e" providerId="ADAL" clId="{FFF22E0F-1948-4B5B-BD4B-BD96F0F7201D}" dt="2024-03-15T21:03:48.810" v="3904" actId="47"/>
          <pc:sldLayoutMkLst>
            <pc:docMk/>
            <pc:sldMasterMk cId="0" sldId="2147483682"/>
            <pc:sldLayoutMk cId="0" sldId="2147483653"/>
          </pc:sldLayoutMkLst>
        </pc:sldLayoutChg>
        <pc:sldLayoutChg chg="del">
          <pc:chgData name="Tran Quan" userId="568d9d06-6ed5-4b55-8710-60728f96874e" providerId="ADAL" clId="{FFF22E0F-1948-4B5B-BD4B-BD96F0F7201D}" dt="2024-03-15T21:03:52.389" v="3909" actId="47"/>
          <pc:sldLayoutMkLst>
            <pc:docMk/>
            <pc:sldMasterMk cId="0" sldId="2147483682"/>
            <pc:sldLayoutMk cId="0" sldId="2147483654"/>
          </pc:sldLayoutMkLst>
        </pc:sldLayoutChg>
        <pc:sldLayoutChg chg="del">
          <pc:chgData name="Tran Quan" userId="568d9d06-6ed5-4b55-8710-60728f96874e" providerId="ADAL" clId="{FFF22E0F-1948-4B5B-BD4B-BD96F0F7201D}" dt="2024-03-15T21:03:53.507" v="3911" actId="47"/>
          <pc:sldLayoutMkLst>
            <pc:docMk/>
            <pc:sldMasterMk cId="0" sldId="2147483682"/>
            <pc:sldLayoutMk cId="0" sldId="2147483656"/>
          </pc:sldLayoutMkLst>
        </pc:sldLayoutChg>
        <pc:sldLayoutChg chg="del">
          <pc:chgData name="Tran Quan" userId="568d9d06-6ed5-4b55-8710-60728f96874e" providerId="ADAL" clId="{FFF22E0F-1948-4B5B-BD4B-BD96F0F7201D}" dt="2024-03-15T21:03:54.626" v="3913" actId="47"/>
          <pc:sldLayoutMkLst>
            <pc:docMk/>
            <pc:sldMasterMk cId="0" sldId="2147483682"/>
            <pc:sldLayoutMk cId="0" sldId="2147483657"/>
          </pc:sldLayoutMkLst>
        </pc:sldLayoutChg>
        <pc:sldLayoutChg chg="del">
          <pc:chgData name="Tran Quan" userId="568d9d06-6ed5-4b55-8710-60728f96874e" providerId="ADAL" clId="{FFF22E0F-1948-4B5B-BD4B-BD96F0F7201D}" dt="2024-03-15T16:27:42.211" v="272" actId="2696"/>
          <pc:sldLayoutMkLst>
            <pc:docMk/>
            <pc:sldMasterMk cId="0" sldId="2147483682"/>
            <pc:sldLayoutMk cId="0" sldId="2147483659"/>
          </pc:sldLayoutMkLst>
        </pc:sldLayoutChg>
        <pc:sldLayoutChg chg="del">
          <pc:chgData name="Tran Quan" userId="568d9d06-6ed5-4b55-8710-60728f96874e" providerId="ADAL" clId="{FFF22E0F-1948-4B5B-BD4B-BD96F0F7201D}" dt="2024-03-15T21:03:52.940" v="3910" actId="47"/>
          <pc:sldLayoutMkLst>
            <pc:docMk/>
            <pc:sldMasterMk cId="0" sldId="2147483682"/>
            <pc:sldLayoutMk cId="0" sldId="2147483660"/>
          </pc:sldLayoutMkLst>
        </pc:sldLayoutChg>
        <pc:sldLayoutChg chg="del">
          <pc:chgData name="Tran Quan" userId="568d9d06-6ed5-4b55-8710-60728f96874e" providerId="ADAL" clId="{FFF22E0F-1948-4B5B-BD4B-BD96F0F7201D}" dt="2024-03-15T21:04:09.431" v="3930" actId="47"/>
          <pc:sldLayoutMkLst>
            <pc:docMk/>
            <pc:sldMasterMk cId="0" sldId="2147483682"/>
            <pc:sldLayoutMk cId="0" sldId="2147483661"/>
          </pc:sldLayoutMkLst>
        </pc:sldLayoutChg>
        <pc:sldLayoutChg chg="del">
          <pc:chgData name="Tran Quan" userId="568d9d06-6ed5-4b55-8710-60728f96874e" providerId="ADAL" clId="{FFF22E0F-1948-4B5B-BD4B-BD96F0F7201D}" dt="2024-03-15T21:04:11.590" v="3935" actId="47"/>
          <pc:sldLayoutMkLst>
            <pc:docMk/>
            <pc:sldMasterMk cId="0" sldId="2147483682"/>
            <pc:sldLayoutMk cId="0" sldId="2147483662"/>
          </pc:sldLayoutMkLst>
        </pc:sldLayoutChg>
        <pc:sldLayoutChg chg="del">
          <pc:chgData name="Tran Quan" userId="568d9d06-6ed5-4b55-8710-60728f96874e" providerId="ADAL" clId="{FFF22E0F-1948-4B5B-BD4B-BD96F0F7201D}" dt="2024-03-15T21:04:09.791" v="3932" actId="47"/>
          <pc:sldLayoutMkLst>
            <pc:docMk/>
            <pc:sldMasterMk cId="0" sldId="2147483682"/>
            <pc:sldLayoutMk cId="0" sldId="2147483663"/>
          </pc:sldLayoutMkLst>
        </pc:sldLayoutChg>
        <pc:sldLayoutChg chg="del">
          <pc:chgData name="Tran Quan" userId="568d9d06-6ed5-4b55-8710-60728f96874e" providerId="ADAL" clId="{FFF22E0F-1948-4B5B-BD4B-BD96F0F7201D}" dt="2024-03-15T21:03:54.041" v="3912" actId="47"/>
          <pc:sldLayoutMkLst>
            <pc:docMk/>
            <pc:sldMasterMk cId="0" sldId="2147483682"/>
            <pc:sldLayoutMk cId="0" sldId="2147483665"/>
          </pc:sldLayoutMkLst>
        </pc:sldLayoutChg>
        <pc:sldLayoutChg chg="del">
          <pc:chgData name="Tran Quan" userId="568d9d06-6ed5-4b55-8710-60728f96874e" providerId="ADAL" clId="{FFF22E0F-1948-4B5B-BD4B-BD96F0F7201D}" dt="2024-03-15T21:03:56.178" v="3916" actId="47"/>
          <pc:sldLayoutMkLst>
            <pc:docMk/>
            <pc:sldMasterMk cId="0" sldId="2147483682"/>
            <pc:sldLayoutMk cId="0" sldId="2147483666"/>
          </pc:sldLayoutMkLst>
        </pc:sldLayoutChg>
        <pc:sldLayoutChg chg="del">
          <pc:chgData name="Tran Quan" userId="568d9d06-6ed5-4b55-8710-60728f96874e" providerId="ADAL" clId="{FFF22E0F-1948-4B5B-BD4B-BD96F0F7201D}" dt="2024-03-15T21:04:01.137" v="3920" actId="47"/>
          <pc:sldLayoutMkLst>
            <pc:docMk/>
            <pc:sldMasterMk cId="0" sldId="2147483682"/>
            <pc:sldLayoutMk cId="0" sldId="2147483667"/>
          </pc:sldLayoutMkLst>
        </pc:sldLayoutChg>
        <pc:sldLayoutChg chg="del">
          <pc:chgData name="Tran Quan" userId="568d9d06-6ed5-4b55-8710-60728f96874e" providerId="ADAL" clId="{FFF22E0F-1948-4B5B-BD4B-BD96F0F7201D}" dt="2024-03-15T21:04:02.404" v="3921" actId="47"/>
          <pc:sldLayoutMkLst>
            <pc:docMk/>
            <pc:sldMasterMk cId="0" sldId="2147483682"/>
            <pc:sldLayoutMk cId="0" sldId="2147483668"/>
          </pc:sldLayoutMkLst>
        </pc:sldLayoutChg>
        <pc:sldLayoutChg chg="del">
          <pc:chgData name="Tran Quan" userId="568d9d06-6ed5-4b55-8710-60728f96874e" providerId="ADAL" clId="{FFF22E0F-1948-4B5B-BD4B-BD96F0F7201D}" dt="2024-03-15T21:04:12.142" v="3937" actId="47"/>
          <pc:sldLayoutMkLst>
            <pc:docMk/>
            <pc:sldMasterMk cId="0" sldId="2147483682"/>
            <pc:sldLayoutMk cId="0" sldId="2147483669"/>
          </pc:sldLayoutMkLst>
        </pc:sldLayoutChg>
        <pc:sldLayoutChg chg="del">
          <pc:chgData name="Tran Quan" userId="568d9d06-6ed5-4b55-8710-60728f96874e" providerId="ADAL" clId="{FFF22E0F-1948-4B5B-BD4B-BD96F0F7201D}" dt="2024-03-15T21:03:49.435" v="3905" actId="47"/>
          <pc:sldLayoutMkLst>
            <pc:docMk/>
            <pc:sldMasterMk cId="0" sldId="2147483682"/>
            <pc:sldLayoutMk cId="0" sldId="2147483670"/>
          </pc:sldLayoutMkLst>
        </pc:sldLayoutChg>
        <pc:sldLayoutChg chg="del">
          <pc:chgData name="Tran Quan" userId="568d9d06-6ed5-4b55-8710-60728f96874e" providerId="ADAL" clId="{FFF22E0F-1948-4B5B-BD4B-BD96F0F7201D}" dt="2024-03-15T21:03:50.088" v="3906" actId="47"/>
          <pc:sldLayoutMkLst>
            <pc:docMk/>
            <pc:sldMasterMk cId="0" sldId="2147483682"/>
            <pc:sldLayoutMk cId="0" sldId="2147483671"/>
          </pc:sldLayoutMkLst>
        </pc:sldLayoutChg>
        <pc:sldLayoutChg chg="del">
          <pc:chgData name="Tran Quan" userId="568d9d06-6ed5-4b55-8710-60728f96874e" providerId="ADAL" clId="{FFF22E0F-1948-4B5B-BD4B-BD96F0F7201D}" dt="2024-03-15T21:04:09.996" v="3933" actId="47"/>
          <pc:sldLayoutMkLst>
            <pc:docMk/>
            <pc:sldMasterMk cId="0" sldId="2147483682"/>
            <pc:sldLayoutMk cId="0" sldId="2147483672"/>
          </pc:sldLayoutMkLst>
        </pc:sldLayoutChg>
        <pc:sldLayoutChg chg="del">
          <pc:chgData name="Tran Quan" userId="568d9d06-6ed5-4b55-8710-60728f96874e" providerId="ADAL" clId="{FFF22E0F-1948-4B5B-BD4B-BD96F0F7201D}" dt="2024-03-15T21:03:50.720" v="3907" actId="47"/>
          <pc:sldLayoutMkLst>
            <pc:docMk/>
            <pc:sldMasterMk cId="0" sldId="2147483682"/>
            <pc:sldLayoutMk cId="0" sldId="2147483673"/>
          </pc:sldLayoutMkLst>
        </pc:sldLayoutChg>
        <pc:sldLayoutChg chg="del">
          <pc:chgData name="Tran Quan" userId="568d9d06-6ed5-4b55-8710-60728f96874e" providerId="ADAL" clId="{FFF22E0F-1948-4B5B-BD4B-BD96F0F7201D}" dt="2024-03-15T21:03:51.389" v="3908" actId="47"/>
          <pc:sldLayoutMkLst>
            <pc:docMk/>
            <pc:sldMasterMk cId="0" sldId="2147483682"/>
            <pc:sldLayoutMk cId="0" sldId="2147483674"/>
          </pc:sldLayoutMkLst>
        </pc:sldLayoutChg>
        <pc:sldLayoutChg chg="del">
          <pc:chgData name="Tran Quan" userId="568d9d06-6ed5-4b55-8710-60728f96874e" providerId="ADAL" clId="{FFF22E0F-1948-4B5B-BD4B-BD96F0F7201D}" dt="2024-03-15T21:03:55.193" v="3914" actId="47"/>
          <pc:sldLayoutMkLst>
            <pc:docMk/>
            <pc:sldMasterMk cId="0" sldId="2147483682"/>
            <pc:sldLayoutMk cId="0" sldId="2147483675"/>
          </pc:sldLayoutMkLst>
        </pc:sldLayoutChg>
        <pc:sldLayoutChg chg="del">
          <pc:chgData name="Tran Quan" userId="568d9d06-6ed5-4b55-8710-60728f96874e" providerId="ADAL" clId="{FFF22E0F-1948-4B5B-BD4B-BD96F0F7201D}" dt="2024-03-15T21:04:09.621" v="3931" actId="47"/>
          <pc:sldLayoutMkLst>
            <pc:docMk/>
            <pc:sldMasterMk cId="0" sldId="2147483682"/>
            <pc:sldLayoutMk cId="0" sldId="2147483676"/>
          </pc:sldLayoutMkLst>
        </pc:sldLayoutChg>
        <pc:sldLayoutChg chg="del">
          <pc:chgData name="Tran Quan" userId="568d9d06-6ed5-4b55-8710-60728f96874e" providerId="ADAL" clId="{FFF22E0F-1948-4B5B-BD4B-BD96F0F7201D}" dt="2024-03-15T21:04:10.515" v="3934" actId="47"/>
          <pc:sldLayoutMkLst>
            <pc:docMk/>
            <pc:sldMasterMk cId="0" sldId="2147483682"/>
            <pc:sldLayoutMk cId="0" sldId="2147483677"/>
          </pc:sldLayoutMkLst>
        </pc:sldLayoutChg>
      </pc:sldMasterChg>
      <pc:sldMasterChg chg="del delSldLayout">
        <pc:chgData name="Tran Quan" userId="568d9d06-6ed5-4b55-8710-60728f96874e" providerId="ADAL" clId="{FFF22E0F-1948-4B5B-BD4B-BD96F0F7201D}" dt="2024-03-15T21:04:17.810" v="3955" actId="47"/>
        <pc:sldMasterMkLst>
          <pc:docMk/>
          <pc:sldMasterMk cId="0" sldId="2147483683"/>
        </pc:sldMasterMkLst>
        <pc:sldLayoutChg chg="del">
          <pc:chgData name="Tran Quan" userId="568d9d06-6ed5-4b55-8710-60728f96874e" providerId="ADAL" clId="{FFF22E0F-1948-4B5B-BD4B-BD96F0F7201D}" dt="2024-03-15T21:04:17.810" v="3955" actId="47"/>
          <pc:sldLayoutMkLst>
            <pc:docMk/>
            <pc:sldMasterMk cId="0" sldId="2147483683"/>
            <pc:sldLayoutMk cId="0" sldId="2147483680"/>
          </pc:sldLayoutMkLst>
        </pc:sldLayoutChg>
        <pc:sldLayoutChg chg="del">
          <pc:chgData name="Tran Quan" userId="568d9d06-6ed5-4b55-8710-60728f96874e" providerId="ADAL" clId="{FFF22E0F-1948-4B5B-BD4B-BD96F0F7201D}" dt="2024-03-15T21:04:16.858" v="3954" actId="47"/>
          <pc:sldLayoutMkLst>
            <pc:docMk/>
            <pc:sldMasterMk cId="0" sldId="2147483683"/>
            <pc:sldLayoutMk cId="0" sldId="214748368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28cc7b9663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28cc7b9663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1e91eb690e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1e91eb690e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1e91eb690e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1e91eb690e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051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39218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7924" y="0"/>
            <a:ext cx="9128151" cy="5143499"/>
          </a:xfrm>
          <a:prstGeom prst="rect">
            <a:avLst/>
          </a:prstGeom>
          <a:noFill/>
          <a:ln>
            <a:noFill/>
          </a:ln>
        </p:spPr>
      </p:pic>
      <p:sp>
        <p:nvSpPr>
          <p:cNvPr id="10" name="Google Shape;10;p2"/>
          <p:cNvSpPr/>
          <p:nvPr/>
        </p:nvSpPr>
        <p:spPr>
          <a:xfrm rot="10800000" flipH="1">
            <a:off x="-78450" y="-7830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1" name="Google Shape;11;p2"/>
          <p:cNvSpPr txBox="1">
            <a:spLocks noGrp="1"/>
          </p:cNvSpPr>
          <p:nvPr>
            <p:ph type="ctrTitle"/>
          </p:nvPr>
        </p:nvSpPr>
        <p:spPr>
          <a:xfrm>
            <a:off x="2308350" y="1494300"/>
            <a:ext cx="45273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308350" y="3204600"/>
            <a:ext cx="4527300" cy="444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2"/>
        <p:cNvGrpSpPr/>
        <p:nvPr/>
      </p:nvGrpSpPr>
      <p:grpSpPr>
        <a:xfrm>
          <a:off x="0" y="0"/>
          <a:ext cx="0" cy="0"/>
          <a:chOff x="0" y="0"/>
          <a:chExt cx="0" cy="0"/>
        </a:xfrm>
      </p:grpSpPr>
      <p:pic>
        <p:nvPicPr>
          <p:cNvPr id="123" name="Google Shape;123;p6"/>
          <p:cNvPicPr preferRelativeResize="0"/>
          <p:nvPr/>
        </p:nvPicPr>
        <p:blipFill>
          <a:blip r:embed="rId2">
            <a:alphaModFix/>
          </a:blip>
          <a:stretch>
            <a:fillRect/>
          </a:stretch>
        </p:blipFill>
        <p:spPr>
          <a:xfrm flipH="1">
            <a:off x="7924" y="0"/>
            <a:ext cx="9128151" cy="5143499"/>
          </a:xfrm>
          <a:prstGeom prst="rect">
            <a:avLst/>
          </a:prstGeom>
          <a:noFill/>
          <a:ln>
            <a:noFill/>
          </a:ln>
        </p:spPr>
      </p:pic>
      <p:grpSp>
        <p:nvGrpSpPr>
          <p:cNvPr id="124" name="Google Shape;124;p6"/>
          <p:cNvGrpSpPr/>
          <p:nvPr/>
        </p:nvGrpSpPr>
        <p:grpSpPr>
          <a:xfrm>
            <a:off x="-313650" y="-25"/>
            <a:ext cx="9457650" cy="5143450"/>
            <a:chOff x="-313650" y="-25"/>
            <a:chExt cx="9457650" cy="5143450"/>
          </a:xfrm>
        </p:grpSpPr>
        <p:sp>
          <p:nvSpPr>
            <p:cNvPr id="125" name="Google Shape;125;p6"/>
            <p:cNvSpPr/>
            <p:nvPr/>
          </p:nvSpPr>
          <p:spPr>
            <a:xfrm rot="10800000">
              <a:off x="8676300" y="-25"/>
              <a:ext cx="467700" cy="14568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26" name="Google Shape;126;p6"/>
            <p:cNvSpPr/>
            <p:nvPr/>
          </p:nvSpPr>
          <p:spPr>
            <a:xfrm rot="10800000">
              <a:off x="6880500" y="-12"/>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27" name="Google Shape;127;p6"/>
            <p:cNvSpPr/>
            <p:nvPr/>
          </p:nvSpPr>
          <p:spPr>
            <a:xfrm>
              <a:off x="-313650" y="46040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28" name="Google Shape;128;p6"/>
            <p:cNvSpPr/>
            <p:nvPr/>
          </p:nvSpPr>
          <p:spPr>
            <a:xfrm flipH="1">
              <a:off x="5715000" y="4681725"/>
              <a:ext cx="3429000" cy="4617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129" name="Google Shape;129;p6"/>
          <p:cNvGrpSpPr/>
          <p:nvPr/>
        </p:nvGrpSpPr>
        <p:grpSpPr>
          <a:xfrm>
            <a:off x="-1165287" y="-673237"/>
            <a:ext cx="1885275" cy="1884250"/>
            <a:chOff x="2609275" y="3149350"/>
            <a:chExt cx="1885275" cy="1884250"/>
          </a:xfrm>
        </p:grpSpPr>
        <p:sp>
          <p:nvSpPr>
            <p:cNvPr id="130" name="Google Shape;130;p6"/>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8"/>
        <p:cNvGrpSpPr/>
        <p:nvPr/>
      </p:nvGrpSpPr>
      <p:grpSpPr>
        <a:xfrm>
          <a:off x="0" y="0"/>
          <a:ext cx="0" cy="0"/>
          <a:chOff x="0" y="0"/>
          <a:chExt cx="0" cy="0"/>
        </a:xfrm>
      </p:grpSpPr>
      <p:pic>
        <p:nvPicPr>
          <p:cNvPr id="209" name="Google Shape;209;p9"/>
          <p:cNvPicPr preferRelativeResize="0"/>
          <p:nvPr/>
        </p:nvPicPr>
        <p:blipFill>
          <a:blip r:embed="rId2">
            <a:alphaModFix/>
          </a:blip>
          <a:stretch>
            <a:fillRect/>
          </a:stretch>
        </p:blipFill>
        <p:spPr>
          <a:xfrm flipH="1">
            <a:off x="7924" y="0"/>
            <a:ext cx="9128151" cy="5143499"/>
          </a:xfrm>
          <a:prstGeom prst="rect">
            <a:avLst/>
          </a:prstGeom>
          <a:noFill/>
          <a:ln>
            <a:noFill/>
          </a:ln>
        </p:spPr>
      </p:pic>
      <p:pic>
        <p:nvPicPr>
          <p:cNvPr id="210" name="Google Shape;210;p9"/>
          <p:cNvPicPr preferRelativeResize="0"/>
          <p:nvPr/>
        </p:nvPicPr>
        <p:blipFill>
          <a:blip r:embed="rId2">
            <a:alphaModFix/>
          </a:blip>
          <a:stretch>
            <a:fillRect/>
          </a:stretch>
        </p:blipFill>
        <p:spPr>
          <a:xfrm>
            <a:off x="7924" y="0"/>
            <a:ext cx="9128151" cy="5143499"/>
          </a:xfrm>
          <a:prstGeom prst="rect">
            <a:avLst/>
          </a:prstGeom>
          <a:noFill/>
          <a:ln>
            <a:noFill/>
          </a:ln>
        </p:spPr>
      </p:pic>
      <p:grpSp>
        <p:nvGrpSpPr>
          <p:cNvPr id="211" name="Google Shape;211;p9"/>
          <p:cNvGrpSpPr/>
          <p:nvPr/>
        </p:nvGrpSpPr>
        <p:grpSpPr>
          <a:xfrm>
            <a:off x="0" y="0"/>
            <a:ext cx="9362875" cy="5143500"/>
            <a:chOff x="0" y="0"/>
            <a:chExt cx="9362875" cy="5143500"/>
          </a:xfrm>
        </p:grpSpPr>
        <p:sp>
          <p:nvSpPr>
            <p:cNvPr id="212" name="Google Shape;212;p9"/>
            <p:cNvSpPr/>
            <p:nvPr/>
          </p:nvSpPr>
          <p:spPr>
            <a:xfrm>
              <a:off x="7925"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13" name="Google Shape;213;p9"/>
            <p:cNvSpPr/>
            <p:nvPr/>
          </p:nvSpPr>
          <p:spPr>
            <a:xfrm rot="-5400000">
              <a:off x="7825525" y="3832950"/>
              <a:ext cx="1492500" cy="1128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14" name="Google Shape;214;p9"/>
            <p:cNvSpPr/>
            <p:nvPr/>
          </p:nvSpPr>
          <p:spPr>
            <a:xfrm>
              <a:off x="0" y="4829625"/>
              <a:ext cx="22158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15" name="Google Shape;215;p9"/>
            <p:cNvSpPr/>
            <p:nvPr/>
          </p:nvSpPr>
          <p:spPr>
            <a:xfrm>
              <a:off x="7480375" y="4702475"/>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216" name="Google Shape;216;p9"/>
          <p:cNvSpPr/>
          <p:nvPr/>
        </p:nvSpPr>
        <p:spPr>
          <a:xfrm rot="5400000">
            <a:off x="3685175" y="4829625"/>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txBox="1">
            <a:spLocks noGrp="1"/>
          </p:cNvSpPr>
          <p:nvPr>
            <p:ph type="title"/>
          </p:nvPr>
        </p:nvSpPr>
        <p:spPr>
          <a:xfrm>
            <a:off x="2330700" y="1718288"/>
            <a:ext cx="4482600" cy="736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18" name="Google Shape;218;p9"/>
          <p:cNvSpPr txBox="1">
            <a:spLocks noGrp="1"/>
          </p:cNvSpPr>
          <p:nvPr>
            <p:ph type="subTitle" idx="1"/>
          </p:nvPr>
        </p:nvSpPr>
        <p:spPr>
          <a:xfrm>
            <a:off x="2330700" y="2336514"/>
            <a:ext cx="4482600" cy="1088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413"/>
        <p:cNvGrpSpPr/>
        <p:nvPr/>
      </p:nvGrpSpPr>
      <p:grpSpPr>
        <a:xfrm>
          <a:off x="0" y="0"/>
          <a:ext cx="0" cy="0"/>
          <a:chOff x="0" y="0"/>
          <a:chExt cx="0" cy="0"/>
        </a:xfrm>
      </p:grpSpPr>
      <p:pic>
        <p:nvPicPr>
          <p:cNvPr id="414" name="Google Shape;414;p18"/>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415" name="Google Shape;415;p18"/>
          <p:cNvGrpSpPr/>
          <p:nvPr/>
        </p:nvGrpSpPr>
        <p:grpSpPr>
          <a:xfrm>
            <a:off x="0" y="3870800"/>
            <a:ext cx="2263500" cy="1272725"/>
            <a:chOff x="0" y="3870800"/>
            <a:chExt cx="2263500" cy="1272725"/>
          </a:xfrm>
        </p:grpSpPr>
        <p:sp>
          <p:nvSpPr>
            <p:cNvPr id="416" name="Google Shape;416;p18"/>
            <p:cNvSpPr/>
            <p:nvPr/>
          </p:nvSpPr>
          <p:spPr>
            <a:xfrm>
              <a:off x="0" y="3870800"/>
              <a:ext cx="986100" cy="12726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17" name="Google Shape;417;p18"/>
            <p:cNvSpPr/>
            <p:nvPr/>
          </p:nvSpPr>
          <p:spPr>
            <a:xfrm>
              <a:off x="0" y="482972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418" name="Google Shape;418;p18"/>
          <p:cNvSpPr/>
          <p:nvPr/>
        </p:nvSpPr>
        <p:spPr>
          <a:xfrm rot="-5400000">
            <a:off x="8241950" y="1557350"/>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txBox="1">
            <a:spLocks noGrp="1"/>
          </p:cNvSpPr>
          <p:nvPr>
            <p:ph type="title"/>
          </p:nvPr>
        </p:nvSpPr>
        <p:spPr>
          <a:xfrm>
            <a:off x="2444050" y="1769288"/>
            <a:ext cx="4255800" cy="113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800"/>
              <a:buNone/>
              <a:defRPr sz="72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20" name="Google Shape;420;p18"/>
          <p:cNvSpPr txBox="1">
            <a:spLocks noGrp="1"/>
          </p:cNvSpPr>
          <p:nvPr>
            <p:ph type="subTitle" idx="1"/>
          </p:nvPr>
        </p:nvSpPr>
        <p:spPr>
          <a:xfrm>
            <a:off x="2444050" y="2695016"/>
            <a:ext cx="4255800" cy="67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5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_1">
    <p:spTree>
      <p:nvGrpSpPr>
        <p:cNvPr id="1" name="Shape 877"/>
        <p:cNvGrpSpPr/>
        <p:nvPr/>
      </p:nvGrpSpPr>
      <p:grpSpPr>
        <a:xfrm>
          <a:off x="0" y="0"/>
          <a:ext cx="0" cy="0"/>
          <a:chOff x="0" y="0"/>
          <a:chExt cx="0" cy="0"/>
        </a:xfrm>
      </p:grpSpPr>
      <p:pic>
        <p:nvPicPr>
          <p:cNvPr id="878" name="Google Shape;878;p32"/>
          <p:cNvPicPr preferRelativeResize="0"/>
          <p:nvPr/>
        </p:nvPicPr>
        <p:blipFill>
          <a:blip r:embed="rId2">
            <a:alphaModFix/>
          </a:blip>
          <a:stretch>
            <a:fillRect/>
          </a:stretch>
        </p:blipFill>
        <p:spPr>
          <a:xfrm rot="10800000">
            <a:off x="7924" y="0"/>
            <a:ext cx="9128151" cy="51434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_1">
    <p:spTree>
      <p:nvGrpSpPr>
        <p:cNvPr id="1" name="Shape 879"/>
        <p:cNvGrpSpPr/>
        <p:nvPr/>
      </p:nvGrpSpPr>
      <p:grpSpPr>
        <a:xfrm>
          <a:off x="0" y="0"/>
          <a:ext cx="0" cy="0"/>
          <a:chOff x="0" y="0"/>
          <a:chExt cx="0" cy="0"/>
        </a:xfrm>
      </p:grpSpPr>
      <p:pic>
        <p:nvPicPr>
          <p:cNvPr id="880" name="Google Shape;880;p33"/>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881" name="Google Shape;881;p33"/>
          <p:cNvGrpSpPr/>
          <p:nvPr/>
        </p:nvGrpSpPr>
        <p:grpSpPr>
          <a:xfrm>
            <a:off x="0" y="-25"/>
            <a:ext cx="9552075" cy="5143375"/>
            <a:chOff x="0" y="-25"/>
            <a:chExt cx="9552075" cy="5143375"/>
          </a:xfrm>
        </p:grpSpPr>
        <p:sp>
          <p:nvSpPr>
            <p:cNvPr id="882" name="Google Shape;882;p33"/>
            <p:cNvSpPr/>
            <p:nvPr/>
          </p:nvSpPr>
          <p:spPr>
            <a:xfrm>
              <a:off x="0" y="0"/>
              <a:ext cx="722400" cy="24021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83" name="Google Shape;883;p33"/>
            <p:cNvSpPr/>
            <p:nvPr/>
          </p:nvSpPr>
          <p:spPr>
            <a:xfrm flipH="1">
              <a:off x="6943500" y="4306950"/>
              <a:ext cx="2200500" cy="836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84" name="Google Shape;884;p33"/>
            <p:cNvSpPr/>
            <p:nvPr/>
          </p:nvSpPr>
          <p:spPr>
            <a:xfrm rot="10800000" flipH="1">
              <a:off x="0" y="-25"/>
              <a:ext cx="2263500" cy="8421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85" name="Google Shape;885;p33"/>
            <p:cNvSpPr/>
            <p:nvPr/>
          </p:nvSpPr>
          <p:spPr>
            <a:xfrm>
              <a:off x="7669575"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886" name="Google Shape;886;p33"/>
          <p:cNvGrpSpPr/>
          <p:nvPr/>
        </p:nvGrpSpPr>
        <p:grpSpPr>
          <a:xfrm>
            <a:off x="489563" y="-211525"/>
            <a:ext cx="8425113" cy="6291588"/>
            <a:chOff x="489563" y="-211525"/>
            <a:chExt cx="8425113" cy="6291588"/>
          </a:xfrm>
        </p:grpSpPr>
        <p:grpSp>
          <p:nvGrpSpPr>
            <p:cNvPr id="887" name="Google Shape;887;p33"/>
            <p:cNvGrpSpPr/>
            <p:nvPr/>
          </p:nvGrpSpPr>
          <p:grpSpPr>
            <a:xfrm>
              <a:off x="489563" y="4195813"/>
              <a:ext cx="1885275" cy="1884250"/>
              <a:chOff x="2609275" y="3149350"/>
              <a:chExt cx="1885275" cy="1884250"/>
            </a:xfrm>
          </p:grpSpPr>
          <p:sp>
            <p:nvSpPr>
              <p:cNvPr id="888" name="Google Shape;888;p33"/>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33"/>
            <p:cNvGrpSpPr/>
            <p:nvPr/>
          </p:nvGrpSpPr>
          <p:grpSpPr>
            <a:xfrm>
              <a:off x="7928550" y="-211525"/>
              <a:ext cx="986125" cy="2095500"/>
              <a:chOff x="7631225" y="2241175"/>
              <a:chExt cx="986125" cy="2095500"/>
            </a:xfrm>
          </p:grpSpPr>
          <p:cxnSp>
            <p:nvCxnSpPr>
              <p:cNvPr id="908" name="Google Shape;908;p33"/>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09" name="Google Shape;909;p33"/>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0" name="Google Shape;910;p33"/>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1" name="Google Shape;911;p33"/>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2" name="Google Shape;912;p33"/>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3" name="Google Shape;913;p33"/>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4" name="Google Shape;914;p33"/>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5" name="Google Shape;915;p33"/>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6" name="Google Shape;916;p33"/>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7" name="Google Shape;917;p33"/>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8" name="Google Shape;918;p33"/>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9" name="Google Shape;919;p33"/>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20" name="Google Shape;920;p33"/>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21" name="Google Shape;921;p33"/>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marL="914400" lvl="1"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marL="1371600" lvl="2"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marL="1828800" lvl="3"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marL="2286000" lvl="4"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marL="2743200" lvl="5"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marL="3200400" lvl="6"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marL="3657600" lvl="7"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marL="4114800" lvl="8"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64" r:id="rId5"/>
    <p:sldLayoutId id="2147483678" r:id="rId6"/>
    <p:sldLayoutId id="214748367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37"/>
          <p:cNvSpPr txBox="1">
            <a:spLocks noGrp="1"/>
          </p:cNvSpPr>
          <p:nvPr>
            <p:ph type="ctrTitle"/>
          </p:nvPr>
        </p:nvSpPr>
        <p:spPr>
          <a:xfrm>
            <a:off x="1254600" y="1002316"/>
            <a:ext cx="6313512" cy="171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i-FI" sz="6600" dirty="0"/>
              <a:t>Report</a:t>
            </a:r>
            <a:endParaRPr lang="vi-VN" sz="4100" b="0" dirty="0"/>
          </a:p>
        </p:txBody>
      </p:sp>
      <p:sp>
        <p:nvSpPr>
          <p:cNvPr id="933" name="Google Shape;933;p37"/>
          <p:cNvSpPr txBox="1">
            <a:spLocks noGrp="1"/>
          </p:cNvSpPr>
          <p:nvPr>
            <p:ph type="subTitle" idx="1"/>
          </p:nvPr>
        </p:nvSpPr>
        <p:spPr>
          <a:xfrm>
            <a:off x="1557876" y="2590427"/>
            <a:ext cx="6028247" cy="44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Analysis of </a:t>
            </a:r>
            <a:r>
              <a:rPr lang="en" dirty="0">
                <a:solidFill>
                  <a:schemeClr val="tx2">
                    <a:lumMod val="50000"/>
                  </a:schemeClr>
                </a:solidFill>
              </a:rPr>
              <a:t>Wish</a:t>
            </a:r>
            <a:r>
              <a:rPr lang="en" dirty="0"/>
              <a:t>’s summer sales performance for summer clothes</a:t>
            </a:r>
            <a:endParaRPr dirty="0"/>
          </a:p>
        </p:txBody>
      </p:sp>
      <p:grpSp>
        <p:nvGrpSpPr>
          <p:cNvPr id="934" name="Google Shape;934;p37"/>
          <p:cNvGrpSpPr/>
          <p:nvPr/>
        </p:nvGrpSpPr>
        <p:grpSpPr>
          <a:xfrm>
            <a:off x="5524419" y="2241175"/>
            <a:ext cx="3619432" cy="2902209"/>
            <a:chOff x="5524419" y="2241175"/>
            <a:chExt cx="3619432" cy="2902209"/>
          </a:xfrm>
        </p:grpSpPr>
        <p:grpSp>
          <p:nvGrpSpPr>
            <p:cNvPr id="935" name="Google Shape;935;p37"/>
            <p:cNvGrpSpPr/>
            <p:nvPr/>
          </p:nvGrpSpPr>
          <p:grpSpPr>
            <a:xfrm>
              <a:off x="5524419" y="4160759"/>
              <a:ext cx="3619432" cy="982624"/>
              <a:chOff x="4986600" y="4014825"/>
              <a:chExt cx="4157400" cy="1128675"/>
            </a:xfrm>
          </p:grpSpPr>
          <p:sp>
            <p:nvSpPr>
              <p:cNvPr id="936" name="Google Shape;936;p37"/>
              <p:cNvSpPr/>
              <p:nvPr/>
            </p:nvSpPr>
            <p:spPr>
              <a:xfrm flipH="1">
                <a:off x="5715000" y="4014825"/>
                <a:ext cx="3429000" cy="1128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937" name="Google Shape;937;p37"/>
              <p:cNvSpPr/>
              <p:nvPr/>
            </p:nvSpPr>
            <p:spPr>
              <a:xfrm flipH="1">
                <a:off x="4986600" y="4527300"/>
                <a:ext cx="4157400" cy="616200"/>
              </a:xfrm>
              <a:prstGeom prst="round1Rect">
                <a:avLst>
                  <a:gd name="adj" fmla="val 50000"/>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938" name="Google Shape;938;p37"/>
            <p:cNvGrpSpPr/>
            <p:nvPr/>
          </p:nvGrpSpPr>
          <p:grpSpPr>
            <a:xfrm>
              <a:off x="7631225" y="2241175"/>
              <a:ext cx="986125" cy="2095500"/>
              <a:chOff x="7631225" y="2241175"/>
              <a:chExt cx="986125" cy="2095500"/>
            </a:xfrm>
          </p:grpSpPr>
          <p:cxnSp>
            <p:nvCxnSpPr>
              <p:cNvPr id="939" name="Google Shape;939;p37"/>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0" name="Google Shape;940;p37"/>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1" name="Google Shape;941;p37"/>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2" name="Google Shape;942;p37"/>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3" name="Google Shape;943;p37"/>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4" name="Google Shape;944;p37"/>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5" name="Google Shape;945;p37"/>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6" name="Google Shape;946;p37"/>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7" name="Google Shape;947;p37"/>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8" name="Google Shape;948;p37"/>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9" name="Google Shape;949;p37"/>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50" name="Google Shape;950;p37"/>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51" name="Google Shape;951;p37"/>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52" name="Google Shape;952;p37"/>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grpSp>
        <p:nvGrpSpPr>
          <p:cNvPr id="953" name="Google Shape;953;p37"/>
          <p:cNvGrpSpPr/>
          <p:nvPr/>
        </p:nvGrpSpPr>
        <p:grpSpPr>
          <a:xfrm>
            <a:off x="-630087" y="1859288"/>
            <a:ext cx="2893588" cy="3284238"/>
            <a:chOff x="-630087" y="1859288"/>
            <a:chExt cx="2893588" cy="3284238"/>
          </a:xfrm>
        </p:grpSpPr>
        <p:sp>
          <p:nvSpPr>
            <p:cNvPr id="954" name="Google Shape;954;p37"/>
            <p:cNvSpPr/>
            <p:nvPr/>
          </p:nvSpPr>
          <p:spPr>
            <a:xfrm>
              <a:off x="0" y="3272100"/>
              <a:ext cx="1255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Maven Pro"/>
                <a:ea typeface="Maven Pro"/>
                <a:cs typeface="Maven Pro"/>
                <a:sym typeface="Maven Pro"/>
              </a:endParaRPr>
            </a:p>
          </p:txBody>
        </p:sp>
        <p:sp>
          <p:nvSpPr>
            <p:cNvPr id="955" name="Google Shape;955;p37"/>
            <p:cNvSpPr/>
            <p:nvPr/>
          </p:nvSpPr>
          <p:spPr>
            <a:xfrm>
              <a:off x="0" y="482972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956" name="Google Shape;956;p37"/>
            <p:cNvGrpSpPr/>
            <p:nvPr/>
          </p:nvGrpSpPr>
          <p:grpSpPr>
            <a:xfrm>
              <a:off x="-630087" y="1859288"/>
              <a:ext cx="1885275" cy="1884250"/>
              <a:chOff x="2609275" y="3149350"/>
              <a:chExt cx="1885275" cy="1884250"/>
            </a:xfrm>
          </p:grpSpPr>
          <p:sp>
            <p:nvSpPr>
              <p:cNvPr id="957" name="Google Shape;957;p37"/>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7"/>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7"/>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7"/>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7"/>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7"/>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7"/>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7"/>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6" name="Google Shape;976;p37"/>
          <p:cNvGrpSpPr/>
          <p:nvPr/>
        </p:nvGrpSpPr>
        <p:grpSpPr>
          <a:xfrm>
            <a:off x="5969750" y="-1678600"/>
            <a:ext cx="3756875" cy="2788075"/>
            <a:chOff x="5969750" y="-1678600"/>
            <a:chExt cx="3756875" cy="2788075"/>
          </a:xfrm>
        </p:grpSpPr>
        <p:sp>
          <p:nvSpPr>
            <p:cNvPr id="977" name="Google Shape;977;p37"/>
            <p:cNvSpPr/>
            <p:nvPr/>
          </p:nvSpPr>
          <p:spPr>
            <a:xfrm>
              <a:off x="7844125" y="896475"/>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978" name="Google Shape;978;p37"/>
            <p:cNvSpPr/>
            <p:nvPr/>
          </p:nvSpPr>
          <p:spPr>
            <a:xfrm rot="-5400000">
              <a:off x="5969750" y="-1678600"/>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oogle Shape;1080;p42">
            <a:extLst>
              <a:ext uri="{FF2B5EF4-FFF2-40B4-BE49-F238E27FC236}">
                <a16:creationId xmlns:a16="http://schemas.microsoft.com/office/drawing/2014/main" id="{683AC17B-FF76-528E-894E-BD9E04279F33}"/>
              </a:ext>
            </a:extLst>
          </p:cNvPr>
          <p:cNvGrpSpPr/>
          <p:nvPr/>
        </p:nvGrpSpPr>
        <p:grpSpPr>
          <a:xfrm>
            <a:off x="7868915" y="-1477916"/>
            <a:ext cx="986125" cy="2095500"/>
            <a:chOff x="7631225" y="2241175"/>
            <a:chExt cx="986125" cy="2095500"/>
          </a:xfrm>
        </p:grpSpPr>
        <p:cxnSp>
          <p:nvCxnSpPr>
            <p:cNvPr id="5" name="Google Shape;1081;p42">
              <a:extLst>
                <a:ext uri="{FF2B5EF4-FFF2-40B4-BE49-F238E27FC236}">
                  <a16:creationId xmlns:a16="http://schemas.microsoft.com/office/drawing/2014/main" id="{68A44DBC-6DE3-CB81-03B5-64D375963A40}"/>
                </a:ext>
              </a:extLst>
            </p:cNvPr>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 name="Google Shape;1082;p42">
              <a:extLst>
                <a:ext uri="{FF2B5EF4-FFF2-40B4-BE49-F238E27FC236}">
                  <a16:creationId xmlns:a16="http://schemas.microsoft.com/office/drawing/2014/main" id="{06251630-80E8-E9DA-B13E-06845943184E}"/>
                </a:ext>
              </a:extLst>
            </p:cNvPr>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 name="Google Shape;1083;p42">
              <a:extLst>
                <a:ext uri="{FF2B5EF4-FFF2-40B4-BE49-F238E27FC236}">
                  <a16:creationId xmlns:a16="http://schemas.microsoft.com/office/drawing/2014/main" id="{B8B26041-F309-6312-C148-E557DD90783D}"/>
                </a:ext>
              </a:extLst>
            </p:cNvPr>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 name="Google Shape;1084;p42">
              <a:extLst>
                <a:ext uri="{FF2B5EF4-FFF2-40B4-BE49-F238E27FC236}">
                  <a16:creationId xmlns:a16="http://schemas.microsoft.com/office/drawing/2014/main" id="{DE1DAA5C-44FE-4951-CC9B-B09E61C4E7D1}"/>
                </a:ext>
              </a:extLst>
            </p:cNvPr>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 name="Google Shape;1085;p42">
              <a:extLst>
                <a:ext uri="{FF2B5EF4-FFF2-40B4-BE49-F238E27FC236}">
                  <a16:creationId xmlns:a16="http://schemas.microsoft.com/office/drawing/2014/main" id="{E82E520F-F841-F034-3DB0-2D1575A844B2}"/>
                </a:ext>
              </a:extLst>
            </p:cNvPr>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 name="Google Shape;1086;p42">
              <a:extLst>
                <a:ext uri="{FF2B5EF4-FFF2-40B4-BE49-F238E27FC236}">
                  <a16:creationId xmlns:a16="http://schemas.microsoft.com/office/drawing/2014/main" id="{3A7C8BF7-4F70-98C0-268F-3B7A4732A323}"/>
                </a:ext>
              </a:extLst>
            </p:cNvPr>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087;p42">
              <a:extLst>
                <a:ext uri="{FF2B5EF4-FFF2-40B4-BE49-F238E27FC236}">
                  <a16:creationId xmlns:a16="http://schemas.microsoft.com/office/drawing/2014/main" id="{7DA35DFF-7064-2E04-03F3-66D37577AE56}"/>
                </a:ext>
              </a:extLst>
            </p:cNvPr>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088;p42">
              <a:extLst>
                <a:ext uri="{FF2B5EF4-FFF2-40B4-BE49-F238E27FC236}">
                  <a16:creationId xmlns:a16="http://schemas.microsoft.com/office/drawing/2014/main" id="{1DA9A6F4-B1DF-C49D-34D4-2CAABA6691F4}"/>
                </a:ext>
              </a:extLst>
            </p:cNvPr>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089;p42">
              <a:extLst>
                <a:ext uri="{FF2B5EF4-FFF2-40B4-BE49-F238E27FC236}">
                  <a16:creationId xmlns:a16="http://schemas.microsoft.com/office/drawing/2014/main" id="{DABC4C18-49D6-22EB-9DE8-E639A18CAB93}"/>
                </a:ext>
              </a:extLst>
            </p:cNvPr>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090;p42">
              <a:extLst>
                <a:ext uri="{FF2B5EF4-FFF2-40B4-BE49-F238E27FC236}">
                  <a16:creationId xmlns:a16="http://schemas.microsoft.com/office/drawing/2014/main" id="{FB7102A8-9971-CFBA-0030-61A9646C2D63}"/>
                </a:ext>
              </a:extLst>
            </p:cNvPr>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091;p42">
              <a:extLst>
                <a:ext uri="{FF2B5EF4-FFF2-40B4-BE49-F238E27FC236}">
                  <a16:creationId xmlns:a16="http://schemas.microsoft.com/office/drawing/2014/main" id="{E10D2109-F85A-EE76-292C-37DD1EE579E0}"/>
                </a:ext>
              </a:extLst>
            </p:cNvPr>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092;p42">
              <a:extLst>
                <a:ext uri="{FF2B5EF4-FFF2-40B4-BE49-F238E27FC236}">
                  <a16:creationId xmlns:a16="http://schemas.microsoft.com/office/drawing/2014/main" id="{22F0BB87-A293-DFFA-5DC9-1A2B60F9B4E5}"/>
                </a:ext>
              </a:extLst>
            </p:cNvPr>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093;p42">
              <a:extLst>
                <a:ext uri="{FF2B5EF4-FFF2-40B4-BE49-F238E27FC236}">
                  <a16:creationId xmlns:a16="http://schemas.microsoft.com/office/drawing/2014/main" id="{D2B75B91-B154-F9AC-7267-6409247E016B}"/>
                </a:ext>
              </a:extLst>
            </p:cNvPr>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094;p42">
              <a:extLst>
                <a:ext uri="{FF2B5EF4-FFF2-40B4-BE49-F238E27FC236}">
                  <a16:creationId xmlns:a16="http://schemas.microsoft.com/office/drawing/2014/main" id="{FAB03C15-30F3-4081-602B-AD09D5D18C88}"/>
                </a:ext>
              </a:extLst>
            </p:cNvPr>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63" name="Google Shape;1095;p42">
            <a:extLst>
              <a:ext uri="{FF2B5EF4-FFF2-40B4-BE49-F238E27FC236}">
                <a16:creationId xmlns:a16="http://schemas.microsoft.com/office/drawing/2014/main" id="{AC8C508F-0DD5-0C48-5FFC-0644DE59CCEE}"/>
              </a:ext>
            </a:extLst>
          </p:cNvPr>
          <p:cNvGrpSpPr/>
          <p:nvPr/>
        </p:nvGrpSpPr>
        <p:grpSpPr>
          <a:xfrm>
            <a:off x="8128675" y="4201375"/>
            <a:ext cx="1885275" cy="1884250"/>
            <a:chOff x="2609275" y="3149350"/>
            <a:chExt cx="1885275" cy="1884250"/>
          </a:xfrm>
        </p:grpSpPr>
        <p:sp>
          <p:nvSpPr>
            <p:cNvPr id="64" name="Google Shape;1096;p42">
              <a:extLst>
                <a:ext uri="{FF2B5EF4-FFF2-40B4-BE49-F238E27FC236}">
                  <a16:creationId xmlns:a16="http://schemas.microsoft.com/office/drawing/2014/main" id="{02052FE0-BC11-C096-621C-E201FAFB38A1}"/>
                </a:ext>
              </a:extLst>
            </p:cNvPr>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97;p42">
              <a:extLst>
                <a:ext uri="{FF2B5EF4-FFF2-40B4-BE49-F238E27FC236}">
                  <a16:creationId xmlns:a16="http://schemas.microsoft.com/office/drawing/2014/main" id="{D6664B09-2C12-D449-A34C-963B184CCB1F}"/>
                </a:ext>
              </a:extLst>
            </p:cNvPr>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98;p42">
              <a:extLst>
                <a:ext uri="{FF2B5EF4-FFF2-40B4-BE49-F238E27FC236}">
                  <a16:creationId xmlns:a16="http://schemas.microsoft.com/office/drawing/2014/main" id="{2D3A49E7-E611-C3BF-29F4-B052A5C2F528}"/>
                </a:ext>
              </a:extLst>
            </p:cNvPr>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99;p42">
              <a:extLst>
                <a:ext uri="{FF2B5EF4-FFF2-40B4-BE49-F238E27FC236}">
                  <a16:creationId xmlns:a16="http://schemas.microsoft.com/office/drawing/2014/main" id="{ED8396D6-5050-8F51-8CDE-A940A48C5FB5}"/>
                </a:ext>
              </a:extLst>
            </p:cNvPr>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00;p42">
              <a:extLst>
                <a:ext uri="{FF2B5EF4-FFF2-40B4-BE49-F238E27FC236}">
                  <a16:creationId xmlns:a16="http://schemas.microsoft.com/office/drawing/2014/main" id="{785E9E47-2402-2F12-5D5B-17DFB4B416D6}"/>
                </a:ext>
              </a:extLst>
            </p:cNvPr>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01;p42">
              <a:extLst>
                <a:ext uri="{FF2B5EF4-FFF2-40B4-BE49-F238E27FC236}">
                  <a16:creationId xmlns:a16="http://schemas.microsoft.com/office/drawing/2014/main" id="{DFA9ECCA-9041-0EB8-2025-04278546104C}"/>
                </a:ext>
              </a:extLst>
            </p:cNvPr>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02;p42">
              <a:extLst>
                <a:ext uri="{FF2B5EF4-FFF2-40B4-BE49-F238E27FC236}">
                  <a16:creationId xmlns:a16="http://schemas.microsoft.com/office/drawing/2014/main" id="{74960014-63FB-EA68-0732-0F672DDF6F38}"/>
                </a:ext>
              </a:extLst>
            </p:cNvPr>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03;p42">
              <a:extLst>
                <a:ext uri="{FF2B5EF4-FFF2-40B4-BE49-F238E27FC236}">
                  <a16:creationId xmlns:a16="http://schemas.microsoft.com/office/drawing/2014/main" id="{EF86B7BF-3B01-AB71-706D-386CBB95CD82}"/>
                </a:ext>
              </a:extLst>
            </p:cNvPr>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104;p42">
              <a:extLst>
                <a:ext uri="{FF2B5EF4-FFF2-40B4-BE49-F238E27FC236}">
                  <a16:creationId xmlns:a16="http://schemas.microsoft.com/office/drawing/2014/main" id="{8CEF37C1-75DF-D55A-24BB-E2F40FC135DC}"/>
                </a:ext>
              </a:extLst>
            </p:cNvPr>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05;p42">
              <a:extLst>
                <a:ext uri="{FF2B5EF4-FFF2-40B4-BE49-F238E27FC236}">
                  <a16:creationId xmlns:a16="http://schemas.microsoft.com/office/drawing/2014/main" id="{5CC601C3-4ADE-DBE4-D358-34837046DEB7}"/>
                </a:ext>
              </a:extLst>
            </p:cNvPr>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6;p42">
              <a:extLst>
                <a:ext uri="{FF2B5EF4-FFF2-40B4-BE49-F238E27FC236}">
                  <a16:creationId xmlns:a16="http://schemas.microsoft.com/office/drawing/2014/main" id="{C9952B0D-2874-801B-585D-C9937527589E}"/>
                </a:ext>
              </a:extLst>
            </p:cNvPr>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07;p42">
              <a:extLst>
                <a:ext uri="{FF2B5EF4-FFF2-40B4-BE49-F238E27FC236}">
                  <a16:creationId xmlns:a16="http://schemas.microsoft.com/office/drawing/2014/main" id="{87B2FCAC-0907-B9FA-0F37-8DA01AB5442C}"/>
                </a:ext>
              </a:extLst>
            </p:cNvPr>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08;p42">
              <a:extLst>
                <a:ext uri="{FF2B5EF4-FFF2-40B4-BE49-F238E27FC236}">
                  <a16:creationId xmlns:a16="http://schemas.microsoft.com/office/drawing/2014/main" id="{D1C3F18F-9A32-8175-37F1-22C17AB1B6FB}"/>
                </a:ext>
              </a:extLst>
            </p:cNvPr>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09;p42">
              <a:extLst>
                <a:ext uri="{FF2B5EF4-FFF2-40B4-BE49-F238E27FC236}">
                  <a16:creationId xmlns:a16="http://schemas.microsoft.com/office/drawing/2014/main" id="{682A7141-8DE9-3C6A-A526-275CE3FA8F78}"/>
                </a:ext>
              </a:extLst>
            </p:cNvPr>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10;p42">
              <a:extLst>
                <a:ext uri="{FF2B5EF4-FFF2-40B4-BE49-F238E27FC236}">
                  <a16:creationId xmlns:a16="http://schemas.microsoft.com/office/drawing/2014/main" id="{665BA0BD-40BC-8EC0-198C-94A299895E3D}"/>
                </a:ext>
              </a:extLst>
            </p:cNvPr>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11;p42">
              <a:extLst>
                <a:ext uri="{FF2B5EF4-FFF2-40B4-BE49-F238E27FC236}">
                  <a16:creationId xmlns:a16="http://schemas.microsoft.com/office/drawing/2014/main" id="{3EC80A54-03E9-5859-D135-8277ADA0B030}"/>
                </a:ext>
              </a:extLst>
            </p:cNvPr>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12;p42">
              <a:extLst>
                <a:ext uri="{FF2B5EF4-FFF2-40B4-BE49-F238E27FC236}">
                  <a16:creationId xmlns:a16="http://schemas.microsoft.com/office/drawing/2014/main" id="{7CA03054-F991-079E-F258-4A9BCF0EF646}"/>
                </a:ext>
              </a:extLst>
            </p:cNvPr>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13;p42">
              <a:extLst>
                <a:ext uri="{FF2B5EF4-FFF2-40B4-BE49-F238E27FC236}">
                  <a16:creationId xmlns:a16="http://schemas.microsoft.com/office/drawing/2014/main" id="{2A674BC2-048F-8AD8-6A12-F93646612671}"/>
                </a:ext>
              </a:extLst>
            </p:cNvPr>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14;p42">
              <a:extLst>
                <a:ext uri="{FF2B5EF4-FFF2-40B4-BE49-F238E27FC236}">
                  <a16:creationId xmlns:a16="http://schemas.microsoft.com/office/drawing/2014/main" id="{604C37F2-5AC5-6B16-20F4-50AF90E5808A}"/>
                </a:ext>
              </a:extLst>
            </p:cNvPr>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078;p42">
            <a:extLst>
              <a:ext uri="{FF2B5EF4-FFF2-40B4-BE49-F238E27FC236}">
                <a16:creationId xmlns:a16="http://schemas.microsoft.com/office/drawing/2014/main" id="{9745662D-16C7-5156-9950-E8AD2116BCA4}"/>
              </a:ext>
            </a:extLst>
          </p:cNvPr>
          <p:cNvSpPr txBox="1">
            <a:spLocks/>
          </p:cNvSpPr>
          <p:nvPr/>
        </p:nvSpPr>
        <p:spPr>
          <a:xfrm>
            <a:off x="10759" y="3250"/>
            <a:ext cx="9080714" cy="72914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4200" b="1" dirty="0">
                <a:solidFill>
                  <a:srgbClr val="00094A"/>
                </a:solidFill>
                <a:latin typeface="Montserrat"/>
                <a:sym typeface="Montserrat"/>
              </a:rPr>
              <a:t>Rating’s Impacts on Sales</a:t>
            </a:r>
            <a:endParaRPr lang="vi-VN" sz="4200" dirty="0">
              <a:latin typeface="Montserrat" panose="00000500000000000000" pitchFamily="2" charset="0"/>
            </a:endParaRPr>
          </a:p>
        </p:txBody>
      </p:sp>
      <p:sp>
        <p:nvSpPr>
          <p:cNvPr id="19" name="Google Shape;1051;p40">
            <a:extLst>
              <a:ext uri="{FF2B5EF4-FFF2-40B4-BE49-F238E27FC236}">
                <a16:creationId xmlns:a16="http://schemas.microsoft.com/office/drawing/2014/main" id="{A1D662C3-E07C-B441-3F49-8F1971CBBB18}"/>
              </a:ext>
            </a:extLst>
          </p:cNvPr>
          <p:cNvSpPr/>
          <p:nvPr/>
        </p:nvSpPr>
        <p:spPr>
          <a:xfrm flipH="1">
            <a:off x="-850887" y="494615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pic>
        <p:nvPicPr>
          <p:cNvPr id="50" name="Picture 49">
            <a:extLst>
              <a:ext uri="{FF2B5EF4-FFF2-40B4-BE49-F238E27FC236}">
                <a16:creationId xmlns:a16="http://schemas.microsoft.com/office/drawing/2014/main" id="{0C0EF64B-EF89-F019-8CCB-F0F8308054B9}"/>
              </a:ext>
            </a:extLst>
          </p:cNvPr>
          <p:cNvPicPr>
            <a:picLocks noChangeAspect="1"/>
          </p:cNvPicPr>
          <p:nvPr/>
        </p:nvPicPr>
        <p:blipFill>
          <a:blip r:embed="rId2"/>
          <a:stretch>
            <a:fillRect/>
          </a:stretch>
        </p:blipFill>
        <p:spPr>
          <a:xfrm>
            <a:off x="10759" y="3088551"/>
            <a:ext cx="2872989" cy="1653683"/>
          </a:xfrm>
          <a:prstGeom prst="rect">
            <a:avLst/>
          </a:prstGeom>
        </p:spPr>
      </p:pic>
      <p:sp>
        <p:nvSpPr>
          <p:cNvPr id="51" name="TextBox 50">
            <a:extLst>
              <a:ext uri="{FF2B5EF4-FFF2-40B4-BE49-F238E27FC236}">
                <a16:creationId xmlns:a16="http://schemas.microsoft.com/office/drawing/2014/main" id="{905EDC08-6C65-7626-1602-09F27B1D1F37}"/>
              </a:ext>
            </a:extLst>
          </p:cNvPr>
          <p:cNvSpPr txBox="1"/>
          <p:nvPr/>
        </p:nvSpPr>
        <p:spPr>
          <a:xfrm>
            <a:off x="4569655" y="3180542"/>
            <a:ext cx="4019413" cy="1384995"/>
          </a:xfrm>
          <a:prstGeom prst="rect">
            <a:avLst/>
          </a:prstGeom>
          <a:noFill/>
        </p:spPr>
        <p:txBody>
          <a:bodyPr wrap="square" rtlCol="0">
            <a:spAutoFit/>
          </a:bodyPr>
          <a:lstStyle/>
          <a:p>
            <a:r>
              <a:rPr lang="fi-FI" sz="1050" dirty="0">
                <a:latin typeface="Georgia" panose="02040502050405020303" pitchFamily="18" charset="0"/>
              </a:rPr>
              <a:t>The majority of products receive a rating of 4, accounting for 48% of ratings, while approximately 20% of products are rated 5. These figures indicate a positive perception of the products offered on the platform, reflecting favorably on customer satisfaction with product quality</a:t>
            </a:r>
          </a:p>
          <a:p>
            <a:endParaRPr lang="fi-FI" sz="1050" dirty="0">
              <a:latin typeface="Georgia" panose="02040502050405020303" pitchFamily="18" charset="0"/>
            </a:endParaRPr>
          </a:p>
          <a:p>
            <a:r>
              <a:rPr lang="fi-FI" sz="1050" dirty="0">
                <a:latin typeface="Georgia" panose="02040502050405020303" pitchFamily="18" charset="0"/>
              </a:rPr>
              <a:t>On average, the products sold on this website maintain a rating</a:t>
            </a:r>
          </a:p>
          <a:p>
            <a:r>
              <a:rPr lang="fi-FI" sz="1050" dirty="0">
                <a:latin typeface="Georgia" panose="02040502050405020303" pitchFamily="18" charset="0"/>
              </a:rPr>
              <a:t>Of </a:t>
            </a:r>
            <a:r>
              <a:rPr lang="fi-FI" sz="1050" dirty="0">
                <a:solidFill>
                  <a:schemeClr val="tx2">
                    <a:lumMod val="50000"/>
                  </a:schemeClr>
                </a:solidFill>
                <a:latin typeface="Georgia" panose="02040502050405020303" pitchFamily="18" charset="0"/>
              </a:rPr>
              <a:t>3.84</a:t>
            </a:r>
            <a:r>
              <a:rPr lang="fi-FI" sz="1050" dirty="0">
                <a:latin typeface="Georgia" panose="02040502050405020303" pitchFamily="18" charset="0"/>
              </a:rPr>
              <a:t>, surpassing the threshold of 3.17. </a:t>
            </a:r>
            <a:endParaRPr lang="LID4096" sz="1050" dirty="0">
              <a:latin typeface="Georgia" panose="02040502050405020303" pitchFamily="18" charset="0"/>
            </a:endParaRPr>
          </a:p>
        </p:txBody>
      </p:sp>
      <p:pic>
        <p:nvPicPr>
          <p:cNvPr id="53" name="Picture 52">
            <a:extLst>
              <a:ext uri="{FF2B5EF4-FFF2-40B4-BE49-F238E27FC236}">
                <a16:creationId xmlns:a16="http://schemas.microsoft.com/office/drawing/2014/main" id="{EFF3F01E-5250-595D-A9B6-19AD359E1C34}"/>
              </a:ext>
            </a:extLst>
          </p:cNvPr>
          <p:cNvPicPr>
            <a:picLocks noChangeAspect="1"/>
          </p:cNvPicPr>
          <p:nvPr/>
        </p:nvPicPr>
        <p:blipFill>
          <a:blip r:embed="rId3"/>
          <a:stretch>
            <a:fillRect/>
          </a:stretch>
        </p:blipFill>
        <p:spPr>
          <a:xfrm>
            <a:off x="2883748" y="3671801"/>
            <a:ext cx="1337034" cy="608865"/>
          </a:xfrm>
          <a:prstGeom prst="rect">
            <a:avLst/>
          </a:prstGeom>
        </p:spPr>
      </p:pic>
      <p:pic>
        <p:nvPicPr>
          <p:cNvPr id="58" name="Picture 57">
            <a:extLst>
              <a:ext uri="{FF2B5EF4-FFF2-40B4-BE49-F238E27FC236}">
                <a16:creationId xmlns:a16="http://schemas.microsoft.com/office/drawing/2014/main" id="{20ABE97A-9D63-A86E-107B-E2FB49FEF379}"/>
              </a:ext>
            </a:extLst>
          </p:cNvPr>
          <p:cNvPicPr>
            <a:picLocks noChangeAspect="1"/>
          </p:cNvPicPr>
          <p:nvPr/>
        </p:nvPicPr>
        <p:blipFill>
          <a:blip r:embed="rId4"/>
          <a:stretch>
            <a:fillRect/>
          </a:stretch>
        </p:blipFill>
        <p:spPr>
          <a:xfrm>
            <a:off x="10759" y="766822"/>
            <a:ext cx="4420696" cy="532068"/>
          </a:xfrm>
          <a:prstGeom prst="rect">
            <a:avLst/>
          </a:prstGeom>
        </p:spPr>
      </p:pic>
      <p:pic>
        <p:nvPicPr>
          <p:cNvPr id="62" name="Picture 61">
            <a:extLst>
              <a:ext uri="{FF2B5EF4-FFF2-40B4-BE49-F238E27FC236}">
                <a16:creationId xmlns:a16="http://schemas.microsoft.com/office/drawing/2014/main" id="{3487934F-2857-D0FD-1735-9B3E125327E6}"/>
              </a:ext>
            </a:extLst>
          </p:cNvPr>
          <p:cNvPicPr>
            <a:picLocks noChangeAspect="1"/>
          </p:cNvPicPr>
          <p:nvPr/>
        </p:nvPicPr>
        <p:blipFill>
          <a:blip r:embed="rId5"/>
          <a:stretch>
            <a:fillRect/>
          </a:stretch>
        </p:blipFill>
        <p:spPr>
          <a:xfrm>
            <a:off x="10759" y="1282817"/>
            <a:ext cx="4896739" cy="1523772"/>
          </a:xfrm>
          <a:prstGeom prst="rect">
            <a:avLst/>
          </a:prstGeom>
        </p:spPr>
      </p:pic>
      <p:sp>
        <p:nvSpPr>
          <p:cNvPr id="54" name="TextBox 53">
            <a:extLst>
              <a:ext uri="{FF2B5EF4-FFF2-40B4-BE49-F238E27FC236}">
                <a16:creationId xmlns:a16="http://schemas.microsoft.com/office/drawing/2014/main" id="{E763499F-3E7D-9B7A-D9DE-EF7747CFB379}"/>
              </a:ext>
            </a:extLst>
          </p:cNvPr>
          <p:cNvSpPr txBox="1"/>
          <p:nvPr/>
        </p:nvSpPr>
        <p:spPr>
          <a:xfrm>
            <a:off x="4569656" y="1157214"/>
            <a:ext cx="4481520" cy="1169551"/>
          </a:xfrm>
          <a:prstGeom prst="rect">
            <a:avLst/>
          </a:prstGeom>
          <a:noFill/>
        </p:spPr>
        <p:txBody>
          <a:bodyPr wrap="square" rtlCol="0">
            <a:spAutoFit/>
          </a:bodyPr>
          <a:lstStyle/>
          <a:p>
            <a:r>
              <a:rPr lang="fi-FI" sz="1000" dirty="0">
                <a:latin typeface="Georgia" panose="02040502050405020303" pitchFamily="18" charset="0"/>
              </a:rPr>
              <a:t>There exists a correlation between the product rating score and revenue, with a noticeable impact on sales. Products with a rating lower than 3.17 score tend to experience a decrease in units sold by at least 3,84K.</a:t>
            </a:r>
          </a:p>
          <a:p>
            <a:endParaRPr lang="fi-FI" sz="1000" dirty="0">
              <a:latin typeface="Georgia" panose="02040502050405020303" pitchFamily="18" charset="0"/>
            </a:endParaRPr>
          </a:p>
          <a:p>
            <a:r>
              <a:rPr lang="fi-FI" sz="1000" dirty="0">
                <a:latin typeface="Georgia" panose="02040502050405020303" pitchFamily="18" charset="0"/>
              </a:rPr>
              <a:t>This trends aligns with real-life consumer behaviour in online purchases, where customers heavily rely on ratings and reviews to gauge product quality due to the inability to physically inspect times</a:t>
            </a:r>
          </a:p>
        </p:txBody>
      </p:sp>
    </p:spTree>
    <p:extLst>
      <p:ext uri="{BB962C8B-B14F-4D97-AF65-F5344CB8AC3E}">
        <p14:creationId xmlns:p14="http://schemas.microsoft.com/office/powerpoint/2010/main" val="124221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3" name="Google Shape;1095;p42">
            <a:extLst>
              <a:ext uri="{FF2B5EF4-FFF2-40B4-BE49-F238E27FC236}">
                <a16:creationId xmlns:a16="http://schemas.microsoft.com/office/drawing/2014/main" id="{AC8C508F-0DD5-0C48-5FFC-0644DE59CCEE}"/>
              </a:ext>
            </a:extLst>
          </p:cNvPr>
          <p:cNvGrpSpPr/>
          <p:nvPr/>
        </p:nvGrpSpPr>
        <p:grpSpPr>
          <a:xfrm>
            <a:off x="8582363" y="3764689"/>
            <a:ext cx="1885275" cy="1884250"/>
            <a:chOff x="2609275" y="3149350"/>
            <a:chExt cx="1885275" cy="1884250"/>
          </a:xfrm>
        </p:grpSpPr>
        <p:sp>
          <p:nvSpPr>
            <p:cNvPr id="64" name="Google Shape;1096;p42">
              <a:extLst>
                <a:ext uri="{FF2B5EF4-FFF2-40B4-BE49-F238E27FC236}">
                  <a16:creationId xmlns:a16="http://schemas.microsoft.com/office/drawing/2014/main" id="{02052FE0-BC11-C096-621C-E201FAFB38A1}"/>
                </a:ext>
              </a:extLst>
            </p:cNvPr>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97;p42">
              <a:extLst>
                <a:ext uri="{FF2B5EF4-FFF2-40B4-BE49-F238E27FC236}">
                  <a16:creationId xmlns:a16="http://schemas.microsoft.com/office/drawing/2014/main" id="{D6664B09-2C12-D449-A34C-963B184CCB1F}"/>
                </a:ext>
              </a:extLst>
            </p:cNvPr>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98;p42">
              <a:extLst>
                <a:ext uri="{FF2B5EF4-FFF2-40B4-BE49-F238E27FC236}">
                  <a16:creationId xmlns:a16="http://schemas.microsoft.com/office/drawing/2014/main" id="{2D3A49E7-E611-C3BF-29F4-B052A5C2F528}"/>
                </a:ext>
              </a:extLst>
            </p:cNvPr>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99;p42">
              <a:extLst>
                <a:ext uri="{FF2B5EF4-FFF2-40B4-BE49-F238E27FC236}">
                  <a16:creationId xmlns:a16="http://schemas.microsoft.com/office/drawing/2014/main" id="{ED8396D6-5050-8F51-8CDE-A940A48C5FB5}"/>
                </a:ext>
              </a:extLst>
            </p:cNvPr>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00;p42">
              <a:extLst>
                <a:ext uri="{FF2B5EF4-FFF2-40B4-BE49-F238E27FC236}">
                  <a16:creationId xmlns:a16="http://schemas.microsoft.com/office/drawing/2014/main" id="{785E9E47-2402-2F12-5D5B-17DFB4B416D6}"/>
                </a:ext>
              </a:extLst>
            </p:cNvPr>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01;p42">
              <a:extLst>
                <a:ext uri="{FF2B5EF4-FFF2-40B4-BE49-F238E27FC236}">
                  <a16:creationId xmlns:a16="http://schemas.microsoft.com/office/drawing/2014/main" id="{DFA9ECCA-9041-0EB8-2025-04278546104C}"/>
                </a:ext>
              </a:extLst>
            </p:cNvPr>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02;p42">
              <a:extLst>
                <a:ext uri="{FF2B5EF4-FFF2-40B4-BE49-F238E27FC236}">
                  <a16:creationId xmlns:a16="http://schemas.microsoft.com/office/drawing/2014/main" id="{74960014-63FB-EA68-0732-0F672DDF6F38}"/>
                </a:ext>
              </a:extLst>
            </p:cNvPr>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03;p42">
              <a:extLst>
                <a:ext uri="{FF2B5EF4-FFF2-40B4-BE49-F238E27FC236}">
                  <a16:creationId xmlns:a16="http://schemas.microsoft.com/office/drawing/2014/main" id="{EF86B7BF-3B01-AB71-706D-386CBB95CD82}"/>
                </a:ext>
              </a:extLst>
            </p:cNvPr>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104;p42">
              <a:extLst>
                <a:ext uri="{FF2B5EF4-FFF2-40B4-BE49-F238E27FC236}">
                  <a16:creationId xmlns:a16="http://schemas.microsoft.com/office/drawing/2014/main" id="{8CEF37C1-75DF-D55A-24BB-E2F40FC135DC}"/>
                </a:ext>
              </a:extLst>
            </p:cNvPr>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05;p42">
              <a:extLst>
                <a:ext uri="{FF2B5EF4-FFF2-40B4-BE49-F238E27FC236}">
                  <a16:creationId xmlns:a16="http://schemas.microsoft.com/office/drawing/2014/main" id="{5CC601C3-4ADE-DBE4-D358-34837046DEB7}"/>
                </a:ext>
              </a:extLst>
            </p:cNvPr>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6;p42">
              <a:extLst>
                <a:ext uri="{FF2B5EF4-FFF2-40B4-BE49-F238E27FC236}">
                  <a16:creationId xmlns:a16="http://schemas.microsoft.com/office/drawing/2014/main" id="{C9952B0D-2874-801B-585D-C9937527589E}"/>
                </a:ext>
              </a:extLst>
            </p:cNvPr>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07;p42">
              <a:extLst>
                <a:ext uri="{FF2B5EF4-FFF2-40B4-BE49-F238E27FC236}">
                  <a16:creationId xmlns:a16="http://schemas.microsoft.com/office/drawing/2014/main" id="{87B2FCAC-0907-B9FA-0F37-8DA01AB5442C}"/>
                </a:ext>
              </a:extLst>
            </p:cNvPr>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08;p42">
              <a:extLst>
                <a:ext uri="{FF2B5EF4-FFF2-40B4-BE49-F238E27FC236}">
                  <a16:creationId xmlns:a16="http://schemas.microsoft.com/office/drawing/2014/main" id="{D1C3F18F-9A32-8175-37F1-22C17AB1B6FB}"/>
                </a:ext>
              </a:extLst>
            </p:cNvPr>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09;p42">
              <a:extLst>
                <a:ext uri="{FF2B5EF4-FFF2-40B4-BE49-F238E27FC236}">
                  <a16:creationId xmlns:a16="http://schemas.microsoft.com/office/drawing/2014/main" id="{682A7141-8DE9-3C6A-A526-275CE3FA8F78}"/>
                </a:ext>
              </a:extLst>
            </p:cNvPr>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10;p42">
              <a:extLst>
                <a:ext uri="{FF2B5EF4-FFF2-40B4-BE49-F238E27FC236}">
                  <a16:creationId xmlns:a16="http://schemas.microsoft.com/office/drawing/2014/main" id="{665BA0BD-40BC-8EC0-198C-94A299895E3D}"/>
                </a:ext>
              </a:extLst>
            </p:cNvPr>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11;p42">
              <a:extLst>
                <a:ext uri="{FF2B5EF4-FFF2-40B4-BE49-F238E27FC236}">
                  <a16:creationId xmlns:a16="http://schemas.microsoft.com/office/drawing/2014/main" id="{3EC80A54-03E9-5859-D135-8277ADA0B030}"/>
                </a:ext>
              </a:extLst>
            </p:cNvPr>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12;p42">
              <a:extLst>
                <a:ext uri="{FF2B5EF4-FFF2-40B4-BE49-F238E27FC236}">
                  <a16:creationId xmlns:a16="http://schemas.microsoft.com/office/drawing/2014/main" id="{7CA03054-F991-079E-F258-4A9BCF0EF646}"/>
                </a:ext>
              </a:extLst>
            </p:cNvPr>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13;p42">
              <a:extLst>
                <a:ext uri="{FF2B5EF4-FFF2-40B4-BE49-F238E27FC236}">
                  <a16:creationId xmlns:a16="http://schemas.microsoft.com/office/drawing/2014/main" id="{2A674BC2-048F-8AD8-6A12-F93646612671}"/>
                </a:ext>
              </a:extLst>
            </p:cNvPr>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14;p42">
              <a:extLst>
                <a:ext uri="{FF2B5EF4-FFF2-40B4-BE49-F238E27FC236}">
                  <a16:creationId xmlns:a16="http://schemas.microsoft.com/office/drawing/2014/main" id="{604C37F2-5AC5-6B16-20F4-50AF90E5808A}"/>
                </a:ext>
              </a:extLst>
            </p:cNvPr>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078;p42">
            <a:extLst>
              <a:ext uri="{FF2B5EF4-FFF2-40B4-BE49-F238E27FC236}">
                <a16:creationId xmlns:a16="http://schemas.microsoft.com/office/drawing/2014/main" id="{9745662D-16C7-5156-9950-E8AD2116BCA4}"/>
              </a:ext>
            </a:extLst>
          </p:cNvPr>
          <p:cNvSpPr txBox="1">
            <a:spLocks/>
          </p:cNvSpPr>
          <p:nvPr/>
        </p:nvSpPr>
        <p:spPr>
          <a:xfrm>
            <a:off x="10759" y="3250"/>
            <a:ext cx="8190129" cy="736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4200" b="1" dirty="0">
                <a:solidFill>
                  <a:srgbClr val="00094A"/>
                </a:solidFill>
                <a:latin typeface="Montserrat"/>
                <a:sym typeface="Montserrat"/>
              </a:rPr>
              <a:t>Pricing Analysis</a:t>
            </a:r>
            <a:endParaRPr lang="vi-VN" sz="4200" dirty="0">
              <a:latin typeface="Montserrat" panose="00000500000000000000" pitchFamily="2" charset="0"/>
            </a:endParaRPr>
          </a:p>
        </p:txBody>
      </p:sp>
      <p:sp>
        <p:nvSpPr>
          <p:cNvPr id="19" name="Google Shape;1051;p40">
            <a:extLst>
              <a:ext uri="{FF2B5EF4-FFF2-40B4-BE49-F238E27FC236}">
                <a16:creationId xmlns:a16="http://schemas.microsoft.com/office/drawing/2014/main" id="{A1D662C3-E07C-B441-3F49-8F1971CBBB18}"/>
              </a:ext>
            </a:extLst>
          </p:cNvPr>
          <p:cNvSpPr/>
          <p:nvPr/>
        </p:nvSpPr>
        <p:spPr>
          <a:xfrm flipH="1">
            <a:off x="-936407" y="4974995"/>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39" name="Google Shape;1095;p42">
            <a:extLst>
              <a:ext uri="{FF2B5EF4-FFF2-40B4-BE49-F238E27FC236}">
                <a16:creationId xmlns:a16="http://schemas.microsoft.com/office/drawing/2014/main" id="{A35D8DA6-9246-90CE-FB09-4C2DB111609B}"/>
              </a:ext>
            </a:extLst>
          </p:cNvPr>
          <p:cNvGrpSpPr/>
          <p:nvPr/>
        </p:nvGrpSpPr>
        <p:grpSpPr>
          <a:xfrm>
            <a:off x="-1590679" y="1232157"/>
            <a:ext cx="1885275" cy="1884250"/>
            <a:chOff x="2609275" y="3149350"/>
            <a:chExt cx="1885275" cy="1884250"/>
          </a:xfrm>
        </p:grpSpPr>
        <p:sp>
          <p:nvSpPr>
            <p:cNvPr id="50" name="Google Shape;1106;p42">
              <a:extLst>
                <a:ext uri="{FF2B5EF4-FFF2-40B4-BE49-F238E27FC236}">
                  <a16:creationId xmlns:a16="http://schemas.microsoft.com/office/drawing/2014/main" id="{BFCA33D6-BE8E-7476-C7C4-4B7AC2628506}"/>
                </a:ext>
              </a:extLst>
            </p:cNvPr>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96;p42">
              <a:extLst>
                <a:ext uri="{FF2B5EF4-FFF2-40B4-BE49-F238E27FC236}">
                  <a16:creationId xmlns:a16="http://schemas.microsoft.com/office/drawing/2014/main" id="{29387527-945B-2189-7A01-06DC86A4DA7D}"/>
                </a:ext>
              </a:extLst>
            </p:cNvPr>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97;p42">
              <a:extLst>
                <a:ext uri="{FF2B5EF4-FFF2-40B4-BE49-F238E27FC236}">
                  <a16:creationId xmlns:a16="http://schemas.microsoft.com/office/drawing/2014/main" id="{C87A1294-27E9-8B57-DD1F-CEB24A6E0F5B}"/>
                </a:ext>
              </a:extLst>
            </p:cNvPr>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98;p42">
              <a:extLst>
                <a:ext uri="{FF2B5EF4-FFF2-40B4-BE49-F238E27FC236}">
                  <a16:creationId xmlns:a16="http://schemas.microsoft.com/office/drawing/2014/main" id="{EB74F343-0B16-43CC-8E38-C0357170E0F8}"/>
                </a:ext>
              </a:extLst>
            </p:cNvPr>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99;p42">
              <a:extLst>
                <a:ext uri="{FF2B5EF4-FFF2-40B4-BE49-F238E27FC236}">
                  <a16:creationId xmlns:a16="http://schemas.microsoft.com/office/drawing/2014/main" id="{B45AB618-8E05-2FF2-CF1F-10B00A540252}"/>
                </a:ext>
              </a:extLst>
            </p:cNvPr>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00;p42">
              <a:extLst>
                <a:ext uri="{FF2B5EF4-FFF2-40B4-BE49-F238E27FC236}">
                  <a16:creationId xmlns:a16="http://schemas.microsoft.com/office/drawing/2014/main" id="{C77519D4-299D-EA35-ED14-C193276A2234}"/>
                </a:ext>
              </a:extLst>
            </p:cNvPr>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01;p42">
              <a:extLst>
                <a:ext uri="{FF2B5EF4-FFF2-40B4-BE49-F238E27FC236}">
                  <a16:creationId xmlns:a16="http://schemas.microsoft.com/office/drawing/2014/main" id="{4E3C39C2-53C8-CDF2-CEF6-4D311C9C6082}"/>
                </a:ext>
              </a:extLst>
            </p:cNvPr>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2;p42">
              <a:extLst>
                <a:ext uri="{FF2B5EF4-FFF2-40B4-BE49-F238E27FC236}">
                  <a16:creationId xmlns:a16="http://schemas.microsoft.com/office/drawing/2014/main" id="{862629DD-29B5-504E-C623-B0898E4527DF}"/>
                </a:ext>
              </a:extLst>
            </p:cNvPr>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03;p42">
              <a:extLst>
                <a:ext uri="{FF2B5EF4-FFF2-40B4-BE49-F238E27FC236}">
                  <a16:creationId xmlns:a16="http://schemas.microsoft.com/office/drawing/2014/main" id="{2FA3C33D-752F-3EDE-B90E-8454A8AFBC86}"/>
                </a:ext>
              </a:extLst>
            </p:cNvPr>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04;p42">
              <a:extLst>
                <a:ext uri="{FF2B5EF4-FFF2-40B4-BE49-F238E27FC236}">
                  <a16:creationId xmlns:a16="http://schemas.microsoft.com/office/drawing/2014/main" id="{08FD97D0-872B-FB64-13B6-F64058319651}"/>
                </a:ext>
              </a:extLst>
            </p:cNvPr>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05;p42">
              <a:extLst>
                <a:ext uri="{FF2B5EF4-FFF2-40B4-BE49-F238E27FC236}">
                  <a16:creationId xmlns:a16="http://schemas.microsoft.com/office/drawing/2014/main" id="{F83F58C2-53E9-621E-B8ED-455838E26095}"/>
                </a:ext>
              </a:extLst>
            </p:cNvPr>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07;p42">
              <a:extLst>
                <a:ext uri="{FF2B5EF4-FFF2-40B4-BE49-F238E27FC236}">
                  <a16:creationId xmlns:a16="http://schemas.microsoft.com/office/drawing/2014/main" id="{FBF1C88A-A61B-26CE-3D5C-4C9712487288}"/>
                </a:ext>
              </a:extLst>
            </p:cNvPr>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08;p42">
              <a:extLst>
                <a:ext uri="{FF2B5EF4-FFF2-40B4-BE49-F238E27FC236}">
                  <a16:creationId xmlns:a16="http://schemas.microsoft.com/office/drawing/2014/main" id="{FCCA46D1-17A3-50E8-D2A0-02E62A3D718D}"/>
                </a:ext>
              </a:extLst>
            </p:cNvPr>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09;p42">
              <a:extLst>
                <a:ext uri="{FF2B5EF4-FFF2-40B4-BE49-F238E27FC236}">
                  <a16:creationId xmlns:a16="http://schemas.microsoft.com/office/drawing/2014/main" id="{EDDB7E21-F83C-25D9-F9F7-DC3DEB5E7E99}"/>
                </a:ext>
              </a:extLst>
            </p:cNvPr>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10;p42">
              <a:extLst>
                <a:ext uri="{FF2B5EF4-FFF2-40B4-BE49-F238E27FC236}">
                  <a16:creationId xmlns:a16="http://schemas.microsoft.com/office/drawing/2014/main" id="{33E0FF30-79A1-92FB-3290-9A6014189145}"/>
                </a:ext>
              </a:extLst>
            </p:cNvPr>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11;p42">
              <a:extLst>
                <a:ext uri="{FF2B5EF4-FFF2-40B4-BE49-F238E27FC236}">
                  <a16:creationId xmlns:a16="http://schemas.microsoft.com/office/drawing/2014/main" id="{C6800F27-4968-EC73-5508-6536B38AB2B2}"/>
                </a:ext>
              </a:extLst>
            </p:cNvPr>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12;p42">
              <a:extLst>
                <a:ext uri="{FF2B5EF4-FFF2-40B4-BE49-F238E27FC236}">
                  <a16:creationId xmlns:a16="http://schemas.microsoft.com/office/drawing/2014/main" id="{7DC4510E-BDEC-37CD-F87A-0024BBA558F0}"/>
                </a:ext>
              </a:extLst>
            </p:cNvPr>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13;p42">
              <a:extLst>
                <a:ext uri="{FF2B5EF4-FFF2-40B4-BE49-F238E27FC236}">
                  <a16:creationId xmlns:a16="http://schemas.microsoft.com/office/drawing/2014/main" id="{E91A0D78-0F38-DAAC-C8A9-F58BFCCFB228}"/>
                </a:ext>
              </a:extLst>
            </p:cNvPr>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14;p42">
              <a:extLst>
                <a:ext uri="{FF2B5EF4-FFF2-40B4-BE49-F238E27FC236}">
                  <a16:creationId xmlns:a16="http://schemas.microsoft.com/office/drawing/2014/main" id="{437BF870-096F-D79B-E3F1-570013C3E124}"/>
                </a:ext>
              </a:extLst>
            </p:cNvPr>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B3A08E60-63D3-B920-B5D4-7BE264BAA0A9}"/>
              </a:ext>
            </a:extLst>
          </p:cNvPr>
          <p:cNvPicPr>
            <a:picLocks noChangeAspect="1"/>
          </p:cNvPicPr>
          <p:nvPr/>
        </p:nvPicPr>
        <p:blipFill>
          <a:blip r:embed="rId2"/>
          <a:stretch>
            <a:fillRect/>
          </a:stretch>
        </p:blipFill>
        <p:spPr>
          <a:xfrm>
            <a:off x="650332" y="1382357"/>
            <a:ext cx="2514818" cy="3581710"/>
          </a:xfrm>
          <a:prstGeom prst="rect">
            <a:avLst/>
          </a:prstGeom>
        </p:spPr>
      </p:pic>
      <p:sp>
        <p:nvSpPr>
          <p:cNvPr id="6" name="TextBox 5">
            <a:extLst>
              <a:ext uri="{FF2B5EF4-FFF2-40B4-BE49-F238E27FC236}">
                <a16:creationId xmlns:a16="http://schemas.microsoft.com/office/drawing/2014/main" id="{E66B6000-7DFE-7110-1F2B-CD41E91F7CE9}"/>
              </a:ext>
            </a:extLst>
          </p:cNvPr>
          <p:cNvSpPr txBox="1"/>
          <p:nvPr/>
        </p:nvSpPr>
        <p:spPr>
          <a:xfrm>
            <a:off x="143371" y="931847"/>
            <a:ext cx="4053659" cy="400110"/>
          </a:xfrm>
          <a:prstGeom prst="rect">
            <a:avLst/>
          </a:prstGeom>
          <a:noFill/>
        </p:spPr>
        <p:txBody>
          <a:bodyPr wrap="square" rtlCol="0">
            <a:spAutoFit/>
          </a:bodyPr>
          <a:lstStyle/>
          <a:p>
            <a:pPr algn="ctr"/>
            <a:r>
              <a:rPr lang="fi-FI" sz="1000" dirty="0">
                <a:solidFill>
                  <a:schemeClr val="tx1"/>
                </a:solidFill>
                <a:latin typeface="Georgia" panose="02040502050405020303" pitchFamily="18" charset="0"/>
              </a:rPr>
              <a:t>Nearly all product segments were sold with discount rates exceeding 50%</a:t>
            </a:r>
            <a:endParaRPr lang="LID4096" sz="1000" dirty="0">
              <a:solidFill>
                <a:schemeClr val="tx1"/>
              </a:solidFill>
              <a:latin typeface="Georgia" panose="02040502050405020303" pitchFamily="18" charset="0"/>
            </a:endParaRPr>
          </a:p>
        </p:txBody>
      </p:sp>
      <p:pic>
        <p:nvPicPr>
          <p:cNvPr id="8" name="Picture 7">
            <a:extLst>
              <a:ext uri="{FF2B5EF4-FFF2-40B4-BE49-F238E27FC236}">
                <a16:creationId xmlns:a16="http://schemas.microsoft.com/office/drawing/2014/main" id="{6E53F650-9E5B-8930-2435-9A4EB7AC24AA}"/>
              </a:ext>
            </a:extLst>
          </p:cNvPr>
          <p:cNvPicPr>
            <a:picLocks noChangeAspect="1"/>
          </p:cNvPicPr>
          <p:nvPr/>
        </p:nvPicPr>
        <p:blipFill>
          <a:blip r:embed="rId3"/>
          <a:stretch>
            <a:fillRect/>
          </a:stretch>
        </p:blipFill>
        <p:spPr>
          <a:xfrm>
            <a:off x="4729509" y="1625342"/>
            <a:ext cx="3786329" cy="3034632"/>
          </a:xfrm>
          <a:prstGeom prst="rect">
            <a:avLst/>
          </a:prstGeom>
        </p:spPr>
      </p:pic>
      <p:sp>
        <p:nvSpPr>
          <p:cNvPr id="9" name="TextBox 8">
            <a:extLst>
              <a:ext uri="{FF2B5EF4-FFF2-40B4-BE49-F238E27FC236}">
                <a16:creationId xmlns:a16="http://schemas.microsoft.com/office/drawing/2014/main" id="{0DC86D5A-8FC0-0378-5B5A-7A78866B31AD}"/>
              </a:ext>
            </a:extLst>
          </p:cNvPr>
          <p:cNvSpPr txBox="1"/>
          <p:nvPr/>
        </p:nvSpPr>
        <p:spPr>
          <a:xfrm>
            <a:off x="4737404" y="921242"/>
            <a:ext cx="4053659" cy="553998"/>
          </a:xfrm>
          <a:prstGeom prst="rect">
            <a:avLst/>
          </a:prstGeom>
          <a:noFill/>
        </p:spPr>
        <p:txBody>
          <a:bodyPr wrap="square" rtlCol="0">
            <a:spAutoFit/>
          </a:bodyPr>
          <a:lstStyle/>
          <a:p>
            <a:pPr algn="just"/>
            <a:r>
              <a:rPr lang="fi-FI" sz="1000" dirty="0">
                <a:solidFill>
                  <a:schemeClr val="tx1"/>
                </a:solidFill>
                <a:latin typeface="Georgia" panose="02040502050405020303" pitchFamily="18" charset="0"/>
              </a:rPr>
              <a:t>6/10 merchants with the highest number of units sold have implemented a strategy of setting high retail prices and offering substantial discounts to incentivize customers</a:t>
            </a:r>
            <a:endParaRPr lang="LID4096" sz="10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708468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3" name="Google Shape;1095;p42">
            <a:extLst>
              <a:ext uri="{FF2B5EF4-FFF2-40B4-BE49-F238E27FC236}">
                <a16:creationId xmlns:a16="http://schemas.microsoft.com/office/drawing/2014/main" id="{AC8C508F-0DD5-0C48-5FFC-0644DE59CCEE}"/>
              </a:ext>
            </a:extLst>
          </p:cNvPr>
          <p:cNvGrpSpPr/>
          <p:nvPr/>
        </p:nvGrpSpPr>
        <p:grpSpPr>
          <a:xfrm>
            <a:off x="8582363" y="3764689"/>
            <a:ext cx="1885275" cy="1884250"/>
            <a:chOff x="2609275" y="3149350"/>
            <a:chExt cx="1885275" cy="1884250"/>
          </a:xfrm>
        </p:grpSpPr>
        <p:sp>
          <p:nvSpPr>
            <p:cNvPr id="64" name="Google Shape;1096;p42">
              <a:extLst>
                <a:ext uri="{FF2B5EF4-FFF2-40B4-BE49-F238E27FC236}">
                  <a16:creationId xmlns:a16="http://schemas.microsoft.com/office/drawing/2014/main" id="{02052FE0-BC11-C096-621C-E201FAFB38A1}"/>
                </a:ext>
              </a:extLst>
            </p:cNvPr>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97;p42">
              <a:extLst>
                <a:ext uri="{FF2B5EF4-FFF2-40B4-BE49-F238E27FC236}">
                  <a16:creationId xmlns:a16="http://schemas.microsoft.com/office/drawing/2014/main" id="{D6664B09-2C12-D449-A34C-963B184CCB1F}"/>
                </a:ext>
              </a:extLst>
            </p:cNvPr>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98;p42">
              <a:extLst>
                <a:ext uri="{FF2B5EF4-FFF2-40B4-BE49-F238E27FC236}">
                  <a16:creationId xmlns:a16="http://schemas.microsoft.com/office/drawing/2014/main" id="{2D3A49E7-E611-C3BF-29F4-B052A5C2F528}"/>
                </a:ext>
              </a:extLst>
            </p:cNvPr>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99;p42">
              <a:extLst>
                <a:ext uri="{FF2B5EF4-FFF2-40B4-BE49-F238E27FC236}">
                  <a16:creationId xmlns:a16="http://schemas.microsoft.com/office/drawing/2014/main" id="{ED8396D6-5050-8F51-8CDE-A940A48C5FB5}"/>
                </a:ext>
              </a:extLst>
            </p:cNvPr>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00;p42">
              <a:extLst>
                <a:ext uri="{FF2B5EF4-FFF2-40B4-BE49-F238E27FC236}">
                  <a16:creationId xmlns:a16="http://schemas.microsoft.com/office/drawing/2014/main" id="{785E9E47-2402-2F12-5D5B-17DFB4B416D6}"/>
                </a:ext>
              </a:extLst>
            </p:cNvPr>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01;p42">
              <a:extLst>
                <a:ext uri="{FF2B5EF4-FFF2-40B4-BE49-F238E27FC236}">
                  <a16:creationId xmlns:a16="http://schemas.microsoft.com/office/drawing/2014/main" id="{DFA9ECCA-9041-0EB8-2025-04278546104C}"/>
                </a:ext>
              </a:extLst>
            </p:cNvPr>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02;p42">
              <a:extLst>
                <a:ext uri="{FF2B5EF4-FFF2-40B4-BE49-F238E27FC236}">
                  <a16:creationId xmlns:a16="http://schemas.microsoft.com/office/drawing/2014/main" id="{74960014-63FB-EA68-0732-0F672DDF6F38}"/>
                </a:ext>
              </a:extLst>
            </p:cNvPr>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03;p42">
              <a:extLst>
                <a:ext uri="{FF2B5EF4-FFF2-40B4-BE49-F238E27FC236}">
                  <a16:creationId xmlns:a16="http://schemas.microsoft.com/office/drawing/2014/main" id="{EF86B7BF-3B01-AB71-706D-386CBB95CD82}"/>
                </a:ext>
              </a:extLst>
            </p:cNvPr>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104;p42">
              <a:extLst>
                <a:ext uri="{FF2B5EF4-FFF2-40B4-BE49-F238E27FC236}">
                  <a16:creationId xmlns:a16="http://schemas.microsoft.com/office/drawing/2014/main" id="{8CEF37C1-75DF-D55A-24BB-E2F40FC135DC}"/>
                </a:ext>
              </a:extLst>
            </p:cNvPr>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05;p42">
              <a:extLst>
                <a:ext uri="{FF2B5EF4-FFF2-40B4-BE49-F238E27FC236}">
                  <a16:creationId xmlns:a16="http://schemas.microsoft.com/office/drawing/2014/main" id="{5CC601C3-4ADE-DBE4-D358-34837046DEB7}"/>
                </a:ext>
              </a:extLst>
            </p:cNvPr>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6;p42">
              <a:extLst>
                <a:ext uri="{FF2B5EF4-FFF2-40B4-BE49-F238E27FC236}">
                  <a16:creationId xmlns:a16="http://schemas.microsoft.com/office/drawing/2014/main" id="{C9952B0D-2874-801B-585D-C9937527589E}"/>
                </a:ext>
              </a:extLst>
            </p:cNvPr>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07;p42">
              <a:extLst>
                <a:ext uri="{FF2B5EF4-FFF2-40B4-BE49-F238E27FC236}">
                  <a16:creationId xmlns:a16="http://schemas.microsoft.com/office/drawing/2014/main" id="{87B2FCAC-0907-B9FA-0F37-8DA01AB5442C}"/>
                </a:ext>
              </a:extLst>
            </p:cNvPr>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08;p42">
              <a:extLst>
                <a:ext uri="{FF2B5EF4-FFF2-40B4-BE49-F238E27FC236}">
                  <a16:creationId xmlns:a16="http://schemas.microsoft.com/office/drawing/2014/main" id="{D1C3F18F-9A32-8175-37F1-22C17AB1B6FB}"/>
                </a:ext>
              </a:extLst>
            </p:cNvPr>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09;p42">
              <a:extLst>
                <a:ext uri="{FF2B5EF4-FFF2-40B4-BE49-F238E27FC236}">
                  <a16:creationId xmlns:a16="http://schemas.microsoft.com/office/drawing/2014/main" id="{682A7141-8DE9-3C6A-A526-275CE3FA8F78}"/>
                </a:ext>
              </a:extLst>
            </p:cNvPr>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10;p42">
              <a:extLst>
                <a:ext uri="{FF2B5EF4-FFF2-40B4-BE49-F238E27FC236}">
                  <a16:creationId xmlns:a16="http://schemas.microsoft.com/office/drawing/2014/main" id="{665BA0BD-40BC-8EC0-198C-94A299895E3D}"/>
                </a:ext>
              </a:extLst>
            </p:cNvPr>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11;p42">
              <a:extLst>
                <a:ext uri="{FF2B5EF4-FFF2-40B4-BE49-F238E27FC236}">
                  <a16:creationId xmlns:a16="http://schemas.microsoft.com/office/drawing/2014/main" id="{3EC80A54-03E9-5859-D135-8277ADA0B030}"/>
                </a:ext>
              </a:extLst>
            </p:cNvPr>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12;p42">
              <a:extLst>
                <a:ext uri="{FF2B5EF4-FFF2-40B4-BE49-F238E27FC236}">
                  <a16:creationId xmlns:a16="http://schemas.microsoft.com/office/drawing/2014/main" id="{7CA03054-F991-079E-F258-4A9BCF0EF646}"/>
                </a:ext>
              </a:extLst>
            </p:cNvPr>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13;p42">
              <a:extLst>
                <a:ext uri="{FF2B5EF4-FFF2-40B4-BE49-F238E27FC236}">
                  <a16:creationId xmlns:a16="http://schemas.microsoft.com/office/drawing/2014/main" id="{2A674BC2-048F-8AD8-6A12-F93646612671}"/>
                </a:ext>
              </a:extLst>
            </p:cNvPr>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14;p42">
              <a:extLst>
                <a:ext uri="{FF2B5EF4-FFF2-40B4-BE49-F238E27FC236}">
                  <a16:creationId xmlns:a16="http://schemas.microsoft.com/office/drawing/2014/main" id="{604C37F2-5AC5-6B16-20F4-50AF90E5808A}"/>
                </a:ext>
              </a:extLst>
            </p:cNvPr>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078;p42">
            <a:extLst>
              <a:ext uri="{FF2B5EF4-FFF2-40B4-BE49-F238E27FC236}">
                <a16:creationId xmlns:a16="http://schemas.microsoft.com/office/drawing/2014/main" id="{9745662D-16C7-5156-9950-E8AD2116BCA4}"/>
              </a:ext>
            </a:extLst>
          </p:cNvPr>
          <p:cNvSpPr txBox="1">
            <a:spLocks/>
          </p:cNvSpPr>
          <p:nvPr/>
        </p:nvSpPr>
        <p:spPr>
          <a:xfrm>
            <a:off x="10759" y="3250"/>
            <a:ext cx="8190129" cy="736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4200" b="1" dirty="0">
                <a:solidFill>
                  <a:srgbClr val="00094A"/>
                </a:solidFill>
                <a:latin typeface="Montserrat"/>
                <a:sym typeface="Montserrat"/>
              </a:rPr>
              <a:t>Shipping Options Analysis</a:t>
            </a:r>
            <a:endParaRPr lang="vi-VN" sz="4200" dirty="0">
              <a:latin typeface="Montserrat" panose="00000500000000000000" pitchFamily="2" charset="0"/>
            </a:endParaRPr>
          </a:p>
        </p:txBody>
      </p:sp>
      <p:sp>
        <p:nvSpPr>
          <p:cNvPr id="19" name="Google Shape;1051;p40">
            <a:extLst>
              <a:ext uri="{FF2B5EF4-FFF2-40B4-BE49-F238E27FC236}">
                <a16:creationId xmlns:a16="http://schemas.microsoft.com/office/drawing/2014/main" id="{A1D662C3-E07C-B441-3F49-8F1971CBBB18}"/>
              </a:ext>
            </a:extLst>
          </p:cNvPr>
          <p:cNvSpPr/>
          <p:nvPr/>
        </p:nvSpPr>
        <p:spPr>
          <a:xfrm flipH="1">
            <a:off x="-936407" y="4974995"/>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39" name="Google Shape;1095;p42">
            <a:extLst>
              <a:ext uri="{FF2B5EF4-FFF2-40B4-BE49-F238E27FC236}">
                <a16:creationId xmlns:a16="http://schemas.microsoft.com/office/drawing/2014/main" id="{A35D8DA6-9246-90CE-FB09-4C2DB111609B}"/>
              </a:ext>
            </a:extLst>
          </p:cNvPr>
          <p:cNvGrpSpPr/>
          <p:nvPr/>
        </p:nvGrpSpPr>
        <p:grpSpPr>
          <a:xfrm>
            <a:off x="-1590679" y="1232157"/>
            <a:ext cx="1885275" cy="1884250"/>
            <a:chOff x="2609275" y="3149350"/>
            <a:chExt cx="1885275" cy="1884250"/>
          </a:xfrm>
        </p:grpSpPr>
        <p:sp>
          <p:nvSpPr>
            <p:cNvPr id="50" name="Google Shape;1106;p42">
              <a:extLst>
                <a:ext uri="{FF2B5EF4-FFF2-40B4-BE49-F238E27FC236}">
                  <a16:creationId xmlns:a16="http://schemas.microsoft.com/office/drawing/2014/main" id="{BFCA33D6-BE8E-7476-C7C4-4B7AC2628506}"/>
                </a:ext>
              </a:extLst>
            </p:cNvPr>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96;p42">
              <a:extLst>
                <a:ext uri="{FF2B5EF4-FFF2-40B4-BE49-F238E27FC236}">
                  <a16:creationId xmlns:a16="http://schemas.microsoft.com/office/drawing/2014/main" id="{29387527-945B-2189-7A01-06DC86A4DA7D}"/>
                </a:ext>
              </a:extLst>
            </p:cNvPr>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97;p42">
              <a:extLst>
                <a:ext uri="{FF2B5EF4-FFF2-40B4-BE49-F238E27FC236}">
                  <a16:creationId xmlns:a16="http://schemas.microsoft.com/office/drawing/2014/main" id="{C87A1294-27E9-8B57-DD1F-CEB24A6E0F5B}"/>
                </a:ext>
              </a:extLst>
            </p:cNvPr>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98;p42">
              <a:extLst>
                <a:ext uri="{FF2B5EF4-FFF2-40B4-BE49-F238E27FC236}">
                  <a16:creationId xmlns:a16="http://schemas.microsoft.com/office/drawing/2014/main" id="{EB74F343-0B16-43CC-8E38-C0357170E0F8}"/>
                </a:ext>
              </a:extLst>
            </p:cNvPr>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99;p42">
              <a:extLst>
                <a:ext uri="{FF2B5EF4-FFF2-40B4-BE49-F238E27FC236}">
                  <a16:creationId xmlns:a16="http://schemas.microsoft.com/office/drawing/2014/main" id="{B45AB618-8E05-2FF2-CF1F-10B00A540252}"/>
                </a:ext>
              </a:extLst>
            </p:cNvPr>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00;p42">
              <a:extLst>
                <a:ext uri="{FF2B5EF4-FFF2-40B4-BE49-F238E27FC236}">
                  <a16:creationId xmlns:a16="http://schemas.microsoft.com/office/drawing/2014/main" id="{C77519D4-299D-EA35-ED14-C193276A2234}"/>
                </a:ext>
              </a:extLst>
            </p:cNvPr>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01;p42">
              <a:extLst>
                <a:ext uri="{FF2B5EF4-FFF2-40B4-BE49-F238E27FC236}">
                  <a16:creationId xmlns:a16="http://schemas.microsoft.com/office/drawing/2014/main" id="{4E3C39C2-53C8-CDF2-CEF6-4D311C9C6082}"/>
                </a:ext>
              </a:extLst>
            </p:cNvPr>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2;p42">
              <a:extLst>
                <a:ext uri="{FF2B5EF4-FFF2-40B4-BE49-F238E27FC236}">
                  <a16:creationId xmlns:a16="http://schemas.microsoft.com/office/drawing/2014/main" id="{862629DD-29B5-504E-C623-B0898E4527DF}"/>
                </a:ext>
              </a:extLst>
            </p:cNvPr>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03;p42">
              <a:extLst>
                <a:ext uri="{FF2B5EF4-FFF2-40B4-BE49-F238E27FC236}">
                  <a16:creationId xmlns:a16="http://schemas.microsoft.com/office/drawing/2014/main" id="{2FA3C33D-752F-3EDE-B90E-8454A8AFBC86}"/>
                </a:ext>
              </a:extLst>
            </p:cNvPr>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04;p42">
              <a:extLst>
                <a:ext uri="{FF2B5EF4-FFF2-40B4-BE49-F238E27FC236}">
                  <a16:creationId xmlns:a16="http://schemas.microsoft.com/office/drawing/2014/main" id="{08FD97D0-872B-FB64-13B6-F64058319651}"/>
                </a:ext>
              </a:extLst>
            </p:cNvPr>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05;p42">
              <a:extLst>
                <a:ext uri="{FF2B5EF4-FFF2-40B4-BE49-F238E27FC236}">
                  <a16:creationId xmlns:a16="http://schemas.microsoft.com/office/drawing/2014/main" id="{F83F58C2-53E9-621E-B8ED-455838E26095}"/>
                </a:ext>
              </a:extLst>
            </p:cNvPr>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07;p42">
              <a:extLst>
                <a:ext uri="{FF2B5EF4-FFF2-40B4-BE49-F238E27FC236}">
                  <a16:creationId xmlns:a16="http://schemas.microsoft.com/office/drawing/2014/main" id="{FBF1C88A-A61B-26CE-3D5C-4C9712487288}"/>
                </a:ext>
              </a:extLst>
            </p:cNvPr>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08;p42">
              <a:extLst>
                <a:ext uri="{FF2B5EF4-FFF2-40B4-BE49-F238E27FC236}">
                  <a16:creationId xmlns:a16="http://schemas.microsoft.com/office/drawing/2014/main" id="{FCCA46D1-17A3-50E8-D2A0-02E62A3D718D}"/>
                </a:ext>
              </a:extLst>
            </p:cNvPr>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09;p42">
              <a:extLst>
                <a:ext uri="{FF2B5EF4-FFF2-40B4-BE49-F238E27FC236}">
                  <a16:creationId xmlns:a16="http://schemas.microsoft.com/office/drawing/2014/main" id="{EDDB7E21-F83C-25D9-F9F7-DC3DEB5E7E99}"/>
                </a:ext>
              </a:extLst>
            </p:cNvPr>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10;p42">
              <a:extLst>
                <a:ext uri="{FF2B5EF4-FFF2-40B4-BE49-F238E27FC236}">
                  <a16:creationId xmlns:a16="http://schemas.microsoft.com/office/drawing/2014/main" id="{33E0FF30-79A1-92FB-3290-9A6014189145}"/>
                </a:ext>
              </a:extLst>
            </p:cNvPr>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11;p42">
              <a:extLst>
                <a:ext uri="{FF2B5EF4-FFF2-40B4-BE49-F238E27FC236}">
                  <a16:creationId xmlns:a16="http://schemas.microsoft.com/office/drawing/2014/main" id="{C6800F27-4968-EC73-5508-6536B38AB2B2}"/>
                </a:ext>
              </a:extLst>
            </p:cNvPr>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12;p42">
              <a:extLst>
                <a:ext uri="{FF2B5EF4-FFF2-40B4-BE49-F238E27FC236}">
                  <a16:creationId xmlns:a16="http://schemas.microsoft.com/office/drawing/2014/main" id="{7DC4510E-BDEC-37CD-F87A-0024BBA558F0}"/>
                </a:ext>
              </a:extLst>
            </p:cNvPr>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13;p42">
              <a:extLst>
                <a:ext uri="{FF2B5EF4-FFF2-40B4-BE49-F238E27FC236}">
                  <a16:creationId xmlns:a16="http://schemas.microsoft.com/office/drawing/2014/main" id="{E91A0D78-0F38-DAAC-C8A9-F58BFCCFB228}"/>
                </a:ext>
              </a:extLst>
            </p:cNvPr>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14;p42">
              <a:extLst>
                <a:ext uri="{FF2B5EF4-FFF2-40B4-BE49-F238E27FC236}">
                  <a16:creationId xmlns:a16="http://schemas.microsoft.com/office/drawing/2014/main" id="{437BF870-096F-D79B-E3F1-570013C3E124}"/>
                </a:ext>
              </a:extLst>
            </p:cNvPr>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19">
            <a:extLst>
              <a:ext uri="{FF2B5EF4-FFF2-40B4-BE49-F238E27FC236}">
                <a16:creationId xmlns:a16="http://schemas.microsoft.com/office/drawing/2014/main" id="{2EA86E33-19E6-FB46-A0BA-7238EADBE8B2}"/>
              </a:ext>
            </a:extLst>
          </p:cNvPr>
          <p:cNvPicPr>
            <a:picLocks noChangeAspect="1"/>
          </p:cNvPicPr>
          <p:nvPr/>
        </p:nvPicPr>
        <p:blipFill>
          <a:blip r:embed="rId2"/>
          <a:stretch>
            <a:fillRect/>
          </a:stretch>
        </p:blipFill>
        <p:spPr>
          <a:xfrm>
            <a:off x="406364" y="643108"/>
            <a:ext cx="3116850" cy="2301439"/>
          </a:xfrm>
          <a:prstGeom prst="rect">
            <a:avLst/>
          </a:prstGeom>
        </p:spPr>
      </p:pic>
      <p:sp>
        <p:nvSpPr>
          <p:cNvPr id="2" name="TextBox 1">
            <a:extLst>
              <a:ext uri="{FF2B5EF4-FFF2-40B4-BE49-F238E27FC236}">
                <a16:creationId xmlns:a16="http://schemas.microsoft.com/office/drawing/2014/main" id="{03078C07-5115-32FF-BFFF-4506959C634A}"/>
              </a:ext>
            </a:extLst>
          </p:cNvPr>
          <p:cNvSpPr txBox="1"/>
          <p:nvPr/>
        </p:nvSpPr>
        <p:spPr>
          <a:xfrm>
            <a:off x="4548226" y="2074769"/>
            <a:ext cx="3926275" cy="2862322"/>
          </a:xfrm>
          <a:prstGeom prst="rect">
            <a:avLst/>
          </a:prstGeom>
          <a:noFill/>
        </p:spPr>
        <p:txBody>
          <a:bodyPr wrap="square" rtlCol="0">
            <a:spAutoFit/>
          </a:bodyPr>
          <a:lstStyle/>
          <a:p>
            <a:endParaRPr lang="en-US" sz="1000" dirty="0">
              <a:latin typeface="Georgia" panose="02040502050405020303" pitchFamily="18" charset="0"/>
            </a:endParaRPr>
          </a:p>
          <a:p>
            <a:r>
              <a:rPr lang="en-US" sz="1000" b="1" dirty="0">
                <a:solidFill>
                  <a:schemeClr val="tx2">
                    <a:lumMod val="50000"/>
                  </a:schemeClr>
                </a:solidFill>
                <a:latin typeface="Georgia" panose="02040502050405020303" pitchFamily="18" charset="0"/>
              </a:rPr>
              <a:t>Implication</a:t>
            </a:r>
          </a:p>
          <a:p>
            <a:r>
              <a:rPr lang="en-US" sz="1000" dirty="0">
                <a:latin typeface="Georgia" panose="02040502050405020303" pitchFamily="18" charset="0"/>
              </a:rPr>
              <a:t>Our logistics strategy is currently well-aligned with the majority of our customer base's shipping preferences. However, the underutilization of express shipping warrants a closer examination. Is it a matter of pricing, visibility, or simply a lack of demand for faster delivery times? </a:t>
            </a:r>
          </a:p>
          <a:p>
            <a:endParaRPr lang="en-US" sz="1000" dirty="0">
              <a:latin typeface="Georgia" panose="02040502050405020303" pitchFamily="18" charset="0"/>
            </a:endParaRPr>
          </a:p>
          <a:p>
            <a:r>
              <a:rPr lang="en-US" sz="1000" dirty="0">
                <a:latin typeface="Georgia" panose="02040502050405020303" pitchFamily="18" charset="0"/>
              </a:rPr>
              <a:t>A recommended action is to conduct market research to understand the customer decision-making process around shipping options. Additionally, a pilot program testing reduced express shipping rates, or promotional campaigns highlighting this option, could help determine if there's an untapped market segment willing to pay for expedited delivery.</a:t>
            </a:r>
          </a:p>
          <a:p>
            <a:endParaRPr lang="en-US" sz="1000" dirty="0">
              <a:latin typeface="Georgia" panose="02040502050405020303" pitchFamily="18" charset="0"/>
            </a:endParaRPr>
          </a:p>
          <a:p>
            <a:r>
              <a:rPr lang="en-US" sz="1000" dirty="0">
                <a:latin typeface="Georgia" panose="02040502050405020303" pitchFamily="18" charset="0"/>
              </a:rPr>
              <a:t>In essence, while standard shipping will remain our backbone, optimizing and promoting our express shipping could potentially unlock new customer segments and drive incremental revenue.</a:t>
            </a:r>
            <a:endParaRPr lang="LID4096" sz="1000" dirty="0">
              <a:latin typeface="Georgia" panose="02040502050405020303" pitchFamily="18" charset="0"/>
            </a:endParaRPr>
          </a:p>
        </p:txBody>
      </p:sp>
      <p:sp>
        <p:nvSpPr>
          <p:cNvPr id="21" name="TextBox 20">
            <a:extLst>
              <a:ext uri="{FF2B5EF4-FFF2-40B4-BE49-F238E27FC236}">
                <a16:creationId xmlns:a16="http://schemas.microsoft.com/office/drawing/2014/main" id="{95F4FD88-1876-C2CA-A871-6D9EBD651542}"/>
              </a:ext>
            </a:extLst>
          </p:cNvPr>
          <p:cNvSpPr txBox="1"/>
          <p:nvPr/>
        </p:nvSpPr>
        <p:spPr>
          <a:xfrm>
            <a:off x="356833" y="3101022"/>
            <a:ext cx="4195028" cy="1938992"/>
          </a:xfrm>
          <a:prstGeom prst="rect">
            <a:avLst/>
          </a:prstGeom>
          <a:noFill/>
        </p:spPr>
        <p:txBody>
          <a:bodyPr wrap="square" rtlCol="0">
            <a:spAutoFit/>
          </a:bodyPr>
          <a:lstStyle/>
          <a:p>
            <a:r>
              <a:rPr lang="en-US" sz="1000" dirty="0">
                <a:latin typeface="Georgia" panose="02040502050405020303" pitchFamily="18" charset="0"/>
              </a:rPr>
              <a:t>The provided pie chart indicates an overwhelming preference for standard shipping (99.7%) over express shipping (0.3%) among our product offerings.</a:t>
            </a:r>
          </a:p>
          <a:p>
            <a:endParaRPr lang="en-US" sz="1000" dirty="0">
              <a:latin typeface="Georgia" panose="02040502050405020303" pitchFamily="18" charset="0"/>
            </a:endParaRPr>
          </a:p>
          <a:p>
            <a:r>
              <a:rPr lang="en-US" sz="1000" dirty="0">
                <a:solidFill>
                  <a:schemeClr val="tx2">
                    <a:lumMod val="50000"/>
                  </a:schemeClr>
                </a:solidFill>
                <a:latin typeface="Georgia" panose="02040502050405020303" pitchFamily="18" charset="0"/>
              </a:rPr>
              <a:t>Insights:</a:t>
            </a:r>
          </a:p>
          <a:p>
            <a:r>
              <a:rPr lang="en-US" sz="1000" dirty="0">
                <a:latin typeface="Georgia" panose="02040502050405020303" pitchFamily="18" charset="0"/>
              </a:rPr>
              <a:t>- The data strongly suggests that customers </a:t>
            </a:r>
            <a:r>
              <a:rPr lang="en-US" sz="1000" dirty="0">
                <a:solidFill>
                  <a:schemeClr val="tx2">
                    <a:lumMod val="50000"/>
                  </a:schemeClr>
                </a:solidFill>
                <a:latin typeface="Georgia" panose="02040502050405020303" pitchFamily="18" charset="0"/>
              </a:rPr>
              <a:t>prioritize cost savings </a:t>
            </a:r>
            <a:r>
              <a:rPr lang="en-US" sz="1000" dirty="0">
                <a:latin typeface="Georgia" panose="02040502050405020303" pitchFamily="18" charset="0"/>
              </a:rPr>
              <a:t>over speed of delivery. This can be attributed to the non-urgent nature of the products or the potential high cost associated with express options.</a:t>
            </a:r>
          </a:p>
          <a:p>
            <a:r>
              <a:rPr lang="en-US" sz="1000" dirty="0">
                <a:latin typeface="Georgia" panose="02040502050405020303" pitchFamily="18" charset="0"/>
              </a:rPr>
              <a:t>- Express shipping's negligible share implies that either customers do </a:t>
            </a:r>
            <a:r>
              <a:rPr lang="en-US" sz="1000" dirty="0">
                <a:solidFill>
                  <a:schemeClr val="tx2">
                    <a:lumMod val="50000"/>
                  </a:schemeClr>
                </a:solidFill>
                <a:latin typeface="Georgia" panose="02040502050405020303" pitchFamily="18" charset="0"/>
              </a:rPr>
              <a:t>not value </a:t>
            </a:r>
            <a:r>
              <a:rPr lang="en-US" sz="1000" dirty="0">
                <a:latin typeface="Georgia" panose="02040502050405020303" pitchFamily="18" charset="0"/>
              </a:rPr>
              <a:t>the faster service commensurately with its cost, or they are not sufficiently aware of this option.</a:t>
            </a:r>
          </a:p>
          <a:p>
            <a:endParaRPr lang="LID4096" sz="1000" dirty="0">
              <a:latin typeface="Georgia" panose="02040502050405020303" pitchFamily="18" charset="0"/>
            </a:endParaRPr>
          </a:p>
        </p:txBody>
      </p:sp>
      <p:pic>
        <p:nvPicPr>
          <p:cNvPr id="25" name="Picture 24">
            <a:extLst>
              <a:ext uri="{FF2B5EF4-FFF2-40B4-BE49-F238E27FC236}">
                <a16:creationId xmlns:a16="http://schemas.microsoft.com/office/drawing/2014/main" id="{405026F3-8343-507B-DBF9-B19C1317842F}"/>
              </a:ext>
            </a:extLst>
          </p:cNvPr>
          <p:cNvPicPr>
            <a:picLocks noChangeAspect="1"/>
          </p:cNvPicPr>
          <p:nvPr/>
        </p:nvPicPr>
        <p:blipFill>
          <a:blip r:embed="rId3"/>
          <a:stretch>
            <a:fillRect/>
          </a:stretch>
        </p:blipFill>
        <p:spPr>
          <a:xfrm>
            <a:off x="4548226" y="687976"/>
            <a:ext cx="3145516" cy="1417743"/>
          </a:xfrm>
          <a:prstGeom prst="rect">
            <a:avLst/>
          </a:prstGeom>
        </p:spPr>
      </p:pic>
    </p:spTree>
    <p:extLst>
      <p:ext uri="{BB962C8B-B14F-4D97-AF65-F5344CB8AC3E}">
        <p14:creationId xmlns:p14="http://schemas.microsoft.com/office/powerpoint/2010/main" val="1489529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38"/>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Appendix</a:t>
            </a:r>
            <a:endParaRPr dirty="0"/>
          </a:p>
        </p:txBody>
      </p:sp>
      <p:graphicFrame>
        <p:nvGraphicFramePr>
          <p:cNvPr id="984" name="Google Shape;984;p38"/>
          <p:cNvGraphicFramePr/>
          <p:nvPr>
            <p:extLst>
              <p:ext uri="{D42A27DB-BD31-4B8C-83A1-F6EECF244321}">
                <p14:modId xmlns:p14="http://schemas.microsoft.com/office/powerpoint/2010/main" val="3972857332"/>
              </p:ext>
            </p:extLst>
          </p:nvPr>
        </p:nvGraphicFramePr>
        <p:xfrm>
          <a:off x="720000" y="1664567"/>
          <a:ext cx="7704000" cy="1401960"/>
        </p:xfrm>
        <a:graphic>
          <a:graphicData uri="http://schemas.openxmlformats.org/drawingml/2006/table">
            <a:tbl>
              <a:tblPr>
                <a:noFill/>
                <a:tableStyleId>{A4101D25-33C7-4F39-9137-557147A36924}</a:tableStyleId>
              </a:tblPr>
              <a:tblGrid>
                <a:gridCol w="2547700">
                  <a:extLst>
                    <a:ext uri="{9D8B030D-6E8A-4147-A177-3AD203B41FA5}">
                      <a16:colId xmlns:a16="http://schemas.microsoft.com/office/drawing/2014/main" val="20000"/>
                    </a:ext>
                  </a:extLst>
                </a:gridCol>
                <a:gridCol w="51563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100" b="1" u="sng" dirty="0">
                          <a:solidFill>
                            <a:schemeClr val="lt1"/>
                          </a:solidFill>
                          <a:latin typeface="Montserrat"/>
                          <a:ea typeface="Montserrat"/>
                          <a:cs typeface="Montserrat"/>
                          <a:sym typeface="Montserrat"/>
                        </a:rPr>
                        <a:t>Gender</a:t>
                      </a:r>
                      <a:endParaRPr sz="1100" b="1" dirty="0">
                        <a:solidFill>
                          <a:schemeClr val="lt1"/>
                        </a:solidFill>
                        <a:latin typeface="Montserrat"/>
                        <a:ea typeface="Montserrat"/>
                        <a:cs typeface="Montserrat"/>
                        <a:sym typeface="Montserrat"/>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Maven Pro"/>
                          <a:ea typeface="Maven Pro"/>
                          <a:cs typeface="Maven Pro"/>
                          <a:sym typeface="Maven Pro"/>
                        </a:rPr>
                        <a:t>The gender of customers that the product is targeted to (Man, Woman, Others)</a:t>
                      </a:r>
                      <a:endParaRPr sz="1000" dirty="0">
                        <a:solidFill>
                          <a:schemeClr val="dk1"/>
                        </a:solidFill>
                        <a:latin typeface="Maven Pro"/>
                        <a:ea typeface="Maven Pro"/>
                        <a:cs typeface="Maven Pro"/>
                        <a:sym typeface="Maven Pro"/>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100" b="1" u="sng" dirty="0">
                          <a:solidFill>
                            <a:schemeClr val="lt1"/>
                          </a:solidFill>
                          <a:latin typeface="Montserrat"/>
                          <a:ea typeface="Montserrat"/>
                          <a:cs typeface="Montserrat"/>
                          <a:sym typeface="Montserrat"/>
                        </a:rPr>
                        <a:t>Product Segment</a:t>
                      </a:r>
                      <a:endParaRPr sz="1100" b="1" dirty="0">
                        <a:solidFill>
                          <a:schemeClr val="lt1"/>
                        </a:solidFill>
                        <a:latin typeface="Montserrat"/>
                        <a:ea typeface="Montserrat"/>
                        <a:cs typeface="Montserrat"/>
                        <a:sym typeface="Montserrat"/>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000" dirty="0">
                          <a:solidFill>
                            <a:schemeClr val="dk1"/>
                          </a:solidFill>
                          <a:latin typeface="Maven Pro"/>
                          <a:ea typeface="Maven Pro"/>
                          <a:cs typeface="Maven Pro"/>
                          <a:sym typeface="Maven Pro"/>
                        </a:rPr>
                        <a:t>The segment of product, e.g. (Shirt, Dress, Short, etc.)</a:t>
                      </a:r>
                      <a:endParaRPr sz="1000" dirty="0">
                        <a:solidFill>
                          <a:schemeClr val="dk1"/>
                        </a:solidFill>
                        <a:latin typeface="Maven Pro"/>
                        <a:ea typeface="Maven Pro"/>
                        <a:cs typeface="Maven Pro"/>
                        <a:sym typeface="Maven Pro"/>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100" b="1" u="sng" dirty="0">
                          <a:solidFill>
                            <a:schemeClr val="lt1"/>
                          </a:solidFill>
                          <a:latin typeface="Montserrat"/>
                          <a:ea typeface="Montserrat"/>
                          <a:cs typeface="Montserrat"/>
                          <a:sym typeface="Montserrat"/>
                        </a:rPr>
                        <a:t>Sales Revenue</a:t>
                      </a:r>
                      <a:endParaRPr sz="1100" b="1" dirty="0">
                        <a:solidFill>
                          <a:schemeClr val="lt1"/>
                        </a:solidFill>
                        <a:latin typeface="Montserrat"/>
                        <a:ea typeface="Montserrat"/>
                        <a:cs typeface="Montserrat"/>
                        <a:sym typeface="Montserrat"/>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Maven Pro"/>
                          <a:ea typeface="Maven Pro"/>
                          <a:cs typeface="Maven Pro"/>
                          <a:sym typeface="Maven Pro"/>
                        </a:rPr>
                        <a:t>The total sales revenue of the product by multiplying price by units sold.</a:t>
                      </a:r>
                      <a:endParaRPr sz="1000" dirty="0">
                        <a:solidFill>
                          <a:schemeClr val="dk1"/>
                        </a:solidFill>
                        <a:latin typeface="Maven Pro"/>
                        <a:ea typeface="Maven Pro"/>
                        <a:cs typeface="Maven Pro"/>
                        <a:sym typeface="Maven Pro"/>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fi-FI" sz="1100" b="1" i="0" u="sng" dirty="0">
                          <a:solidFill>
                            <a:schemeClr val="lt1"/>
                          </a:solidFill>
                          <a:latin typeface="Montserrat"/>
                          <a:ea typeface="Montserrat"/>
                          <a:cs typeface="Montserrat"/>
                          <a:sym typeface="Montserrat"/>
                        </a:rPr>
                        <a:t>Discount Amount</a:t>
                      </a:r>
                      <a:endParaRPr sz="1100" b="1" i="0" u="sng" dirty="0">
                        <a:solidFill>
                          <a:schemeClr val="lt1"/>
                        </a:solidFill>
                        <a:latin typeface="Montserrat"/>
                        <a:ea typeface="Montserrat"/>
                        <a:cs typeface="Montserrat"/>
                        <a:sym typeface="Montserrat"/>
                      </a:endParaRPr>
                    </a:p>
                  </a:txBody>
                  <a:tcPr marL="91425" marR="91425" marT="91425" marB="91425">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1600"/>
                        </a:spcAft>
                        <a:buNone/>
                      </a:pPr>
                      <a:r>
                        <a:rPr lang="fi-FI" sz="1000" dirty="0">
                          <a:solidFill>
                            <a:schemeClr val="dk1"/>
                          </a:solidFill>
                          <a:latin typeface="Maven Pro"/>
                          <a:ea typeface="Maven Pro"/>
                          <a:cs typeface="Maven Pro"/>
                          <a:sym typeface="Maven Pro"/>
                        </a:rPr>
                        <a:t>Retail Price - Price</a:t>
                      </a:r>
                      <a:endParaRPr sz="1000" dirty="0">
                        <a:solidFill>
                          <a:schemeClr val="dk1"/>
                        </a:solidFill>
                        <a:latin typeface="Maven Pro"/>
                        <a:ea typeface="Maven Pro"/>
                        <a:cs typeface="Maven Pro"/>
                        <a:sym typeface="Maven Pro"/>
                      </a:endParaRPr>
                    </a:p>
                  </a:txBody>
                  <a:tcPr marL="91425" marR="91425" marT="91425" marB="91425">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2566177535"/>
                  </a:ext>
                </a:extLst>
              </a:tr>
            </a:tbl>
          </a:graphicData>
        </a:graphic>
      </p:graphicFrame>
      <p:sp>
        <p:nvSpPr>
          <p:cNvPr id="985" name="Google Shape;985;p38"/>
          <p:cNvSpPr txBox="1"/>
          <p:nvPr/>
        </p:nvSpPr>
        <p:spPr>
          <a:xfrm>
            <a:off x="720000" y="1112200"/>
            <a:ext cx="7704000" cy="3666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1200" dirty="0">
                <a:solidFill>
                  <a:schemeClr val="dk1"/>
                </a:solidFill>
                <a:latin typeface="Maven Pro"/>
                <a:ea typeface="Maven Pro"/>
                <a:cs typeface="Maven Pro"/>
                <a:sym typeface="Maven Pro"/>
              </a:rPr>
              <a:t>This report utilizes various constructed variables that are not included in the original dataset.</a:t>
            </a:r>
            <a:endParaRPr sz="1200" b="1" dirty="0">
              <a:solidFill>
                <a:schemeClr val="dk1"/>
              </a:solidFill>
              <a:latin typeface="Maven Pro"/>
              <a:ea typeface="Maven Pro"/>
              <a:cs typeface="Maven Pro"/>
              <a:sym typeface="Maven Pro"/>
            </a:endParaRPr>
          </a:p>
        </p:txBody>
      </p:sp>
    </p:spTree>
    <p:extLst>
      <p:ext uri="{BB962C8B-B14F-4D97-AF65-F5344CB8AC3E}">
        <p14:creationId xmlns:p14="http://schemas.microsoft.com/office/powerpoint/2010/main" val="142745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42"/>
          <p:cNvSpPr txBox="1">
            <a:spLocks noGrp="1"/>
          </p:cNvSpPr>
          <p:nvPr>
            <p:ph type="title"/>
          </p:nvPr>
        </p:nvSpPr>
        <p:spPr>
          <a:xfrm>
            <a:off x="368773" y="-2688"/>
            <a:ext cx="4482600" cy="73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1079" name="Google Shape;1079;p42"/>
          <p:cNvSpPr txBox="1">
            <a:spLocks noGrp="1"/>
          </p:cNvSpPr>
          <p:nvPr>
            <p:ph type="subTitle" idx="1"/>
          </p:nvPr>
        </p:nvSpPr>
        <p:spPr>
          <a:xfrm>
            <a:off x="746122" y="555099"/>
            <a:ext cx="7555122" cy="110116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dirty="0"/>
              <a:t>This is a comprehensive analysis of summer clothes on Wish.com. This report dives deep into the sales performance data, offering a lens into the dynamics of consumer preferences, pricing strategies, and the effectiveness of marketing efforts. Our goal is to provide the management team with actionable insights and data-driven recommendations to steer future business strategies toward enhanced sales growth and customer satisfaction.</a:t>
            </a:r>
            <a:endParaRPr sz="1200" dirty="0"/>
          </a:p>
        </p:txBody>
      </p:sp>
      <p:grpSp>
        <p:nvGrpSpPr>
          <p:cNvPr id="1080" name="Google Shape;1080;p42"/>
          <p:cNvGrpSpPr/>
          <p:nvPr/>
        </p:nvGrpSpPr>
        <p:grpSpPr>
          <a:xfrm>
            <a:off x="941210" y="4588401"/>
            <a:ext cx="986125" cy="2095500"/>
            <a:chOff x="7631225" y="2241175"/>
            <a:chExt cx="986125" cy="2095500"/>
          </a:xfrm>
        </p:grpSpPr>
        <p:cxnSp>
          <p:nvCxnSpPr>
            <p:cNvPr id="1081" name="Google Shape;1081;p42"/>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2" name="Google Shape;1082;p42"/>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3" name="Google Shape;1083;p42"/>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4" name="Google Shape;1084;p42"/>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5" name="Google Shape;1085;p42"/>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6" name="Google Shape;1086;p42"/>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7" name="Google Shape;1087;p42"/>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8" name="Google Shape;1088;p42"/>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9" name="Google Shape;1089;p42"/>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90" name="Google Shape;1090;p42"/>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91" name="Google Shape;1091;p42"/>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92" name="Google Shape;1092;p42"/>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93" name="Google Shape;1093;p42"/>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94" name="Google Shape;1094;p42"/>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1095" name="Google Shape;1095;p42"/>
          <p:cNvGrpSpPr/>
          <p:nvPr/>
        </p:nvGrpSpPr>
        <p:grpSpPr>
          <a:xfrm>
            <a:off x="8397878" y="225917"/>
            <a:ext cx="1885275" cy="1884250"/>
            <a:chOff x="2609275" y="3149350"/>
            <a:chExt cx="1885275" cy="1884250"/>
          </a:xfrm>
        </p:grpSpPr>
        <p:sp>
          <p:nvSpPr>
            <p:cNvPr id="1096" name="Google Shape;1096;p42"/>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2"/>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2"/>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2"/>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2"/>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2"/>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2"/>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2"/>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2"/>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2"/>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2"/>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2"/>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2"/>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2"/>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2"/>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2"/>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156;p45">
            <a:extLst>
              <a:ext uri="{FF2B5EF4-FFF2-40B4-BE49-F238E27FC236}">
                <a16:creationId xmlns:a16="http://schemas.microsoft.com/office/drawing/2014/main" id="{A700B0A7-E7DC-8F03-A674-C68444DA12C4}"/>
              </a:ext>
            </a:extLst>
          </p:cNvPr>
          <p:cNvSpPr/>
          <p:nvPr/>
        </p:nvSpPr>
        <p:spPr>
          <a:xfrm>
            <a:off x="1134096" y="1819662"/>
            <a:ext cx="752081" cy="697881"/>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4" name="Google Shape;1095;p42">
            <a:extLst>
              <a:ext uri="{FF2B5EF4-FFF2-40B4-BE49-F238E27FC236}">
                <a16:creationId xmlns:a16="http://schemas.microsoft.com/office/drawing/2014/main" id="{84576662-6799-7A08-DA14-C6D4BC18E736}"/>
              </a:ext>
            </a:extLst>
          </p:cNvPr>
          <p:cNvGrpSpPr/>
          <p:nvPr/>
        </p:nvGrpSpPr>
        <p:grpSpPr>
          <a:xfrm>
            <a:off x="-1327828" y="1538324"/>
            <a:ext cx="1885275" cy="1884250"/>
            <a:chOff x="2609275" y="3149350"/>
            <a:chExt cx="1885275" cy="1884250"/>
          </a:xfrm>
        </p:grpSpPr>
        <p:sp>
          <p:nvSpPr>
            <p:cNvPr id="5" name="Google Shape;1096;p42">
              <a:extLst>
                <a:ext uri="{FF2B5EF4-FFF2-40B4-BE49-F238E27FC236}">
                  <a16:creationId xmlns:a16="http://schemas.microsoft.com/office/drawing/2014/main" id="{669F596C-7930-CE46-16F7-61FA964044C0}"/>
                </a:ext>
              </a:extLst>
            </p:cNvPr>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97;p42">
              <a:extLst>
                <a:ext uri="{FF2B5EF4-FFF2-40B4-BE49-F238E27FC236}">
                  <a16:creationId xmlns:a16="http://schemas.microsoft.com/office/drawing/2014/main" id="{86D7F283-3B59-591D-111B-AE007F848908}"/>
                </a:ext>
              </a:extLst>
            </p:cNvPr>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98;p42">
              <a:extLst>
                <a:ext uri="{FF2B5EF4-FFF2-40B4-BE49-F238E27FC236}">
                  <a16:creationId xmlns:a16="http://schemas.microsoft.com/office/drawing/2014/main" id="{3BC054AD-BDB2-5C3D-6798-344F7EBE7697}"/>
                </a:ext>
              </a:extLst>
            </p:cNvPr>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99;p42">
              <a:extLst>
                <a:ext uri="{FF2B5EF4-FFF2-40B4-BE49-F238E27FC236}">
                  <a16:creationId xmlns:a16="http://schemas.microsoft.com/office/drawing/2014/main" id="{4750D0F1-BE5D-0B62-155C-0CC677D5456B}"/>
                </a:ext>
              </a:extLst>
            </p:cNvPr>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00;p42">
              <a:extLst>
                <a:ext uri="{FF2B5EF4-FFF2-40B4-BE49-F238E27FC236}">
                  <a16:creationId xmlns:a16="http://schemas.microsoft.com/office/drawing/2014/main" id="{46D2D9F2-3EDB-5A0B-1E04-7EB281C89409}"/>
                </a:ext>
              </a:extLst>
            </p:cNvPr>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01;p42">
              <a:extLst>
                <a:ext uri="{FF2B5EF4-FFF2-40B4-BE49-F238E27FC236}">
                  <a16:creationId xmlns:a16="http://schemas.microsoft.com/office/drawing/2014/main" id="{1E984070-9CC8-4FF3-6CB0-B961B14D27BF}"/>
                </a:ext>
              </a:extLst>
            </p:cNvPr>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02;p42">
              <a:extLst>
                <a:ext uri="{FF2B5EF4-FFF2-40B4-BE49-F238E27FC236}">
                  <a16:creationId xmlns:a16="http://schemas.microsoft.com/office/drawing/2014/main" id="{E94B61E9-CC15-EC2C-C776-A774BD8C3F42}"/>
                </a:ext>
              </a:extLst>
            </p:cNvPr>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03;p42">
              <a:extLst>
                <a:ext uri="{FF2B5EF4-FFF2-40B4-BE49-F238E27FC236}">
                  <a16:creationId xmlns:a16="http://schemas.microsoft.com/office/drawing/2014/main" id="{FD6DEB1F-6AA8-44BC-DBFC-DDBA3D5357CC}"/>
                </a:ext>
              </a:extLst>
            </p:cNvPr>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04;p42">
              <a:extLst>
                <a:ext uri="{FF2B5EF4-FFF2-40B4-BE49-F238E27FC236}">
                  <a16:creationId xmlns:a16="http://schemas.microsoft.com/office/drawing/2014/main" id="{D60A6969-FA7D-72E6-B046-044BC4D84008}"/>
                </a:ext>
              </a:extLst>
            </p:cNvPr>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05;p42">
              <a:extLst>
                <a:ext uri="{FF2B5EF4-FFF2-40B4-BE49-F238E27FC236}">
                  <a16:creationId xmlns:a16="http://schemas.microsoft.com/office/drawing/2014/main" id="{F68B6BEE-3E80-90EE-F487-4A05F994E00B}"/>
                </a:ext>
              </a:extLst>
            </p:cNvPr>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06;p42">
              <a:extLst>
                <a:ext uri="{FF2B5EF4-FFF2-40B4-BE49-F238E27FC236}">
                  <a16:creationId xmlns:a16="http://schemas.microsoft.com/office/drawing/2014/main" id="{39260651-194A-61BA-AD91-0D45BACE9A66}"/>
                </a:ext>
              </a:extLst>
            </p:cNvPr>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07;p42">
              <a:extLst>
                <a:ext uri="{FF2B5EF4-FFF2-40B4-BE49-F238E27FC236}">
                  <a16:creationId xmlns:a16="http://schemas.microsoft.com/office/drawing/2014/main" id="{57BEDE2F-E5A2-CD18-BEF5-6157D3762AF2}"/>
                </a:ext>
              </a:extLst>
            </p:cNvPr>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08;p42">
              <a:extLst>
                <a:ext uri="{FF2B5EF4-FFF2-40B4-BE49-F238E27FC236}">
                  <a16:creationId xmlns:a16="http://schemas.microsoft.com/office/drawing/2014/main" id="{D4F2F388-7500-CD23-0FDE-4BCEE33BE203}"/>
                </a:ext>
              </a:extLst>
            </p:cNvPr>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09;p42">
              <a:extLst>
                <a:ext uri="{FF2B5EF4-FFF2-40B4-BE49-F238E27FC236}">
                  <a16:creationId xmlns:a16="http://schemas.microsoft.com/office/drawing/2014/main" id="{E8FD5328-D62F-BECB-D08E-CF4BE25F0981}"/>
                </a:ext>
              </a:extLst>
            </p:cNvPr>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10;p42">
              <a:extLst>
                <a:ext uri="{FF2B5EF4-FFF2-40B4-BE49-F238E27FC236}">
                  <a16:creationId xmlns:a16="http://schemas.microsoft.com/office/drawing/2014/main" id="{608165EA-F645-F97F-0A32-88307911AFAC}"/>
                </a:ext>
              </a:extLst>
            </p:cNvPr>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11;p42">
              <a:extLst>
                <a:ext uri="{FF2B5EF4-FFF2-40B4-BE49-F238E27FC236}">
                  <a16:creationId xmlns:a16="http://schemas.microsoft.com/office/drawing/2014/main" id="{DFF7872E-97AE-A94A-B867-200CA57CAE8E}"/>
                </a:ext>
              </a:extLst>
            </p:cNvPr>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12;p42">
              <a:extLst>
                <a:ext uri="{FF2B5EF4-FFF2-40B4-BE49-F238E27FC236}">
                  <a16:creationId xmlns:a16="http://schemas.microsoft.com/office/drawing/2014/main" id="{098F7A58-9873-881A-75B0-B065923DD278}"/>
                </a:ext>
              </a:extLst>
            </p:cNvPr>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13;p42">
              <a:extLst>
                <a:ext uri="{FF2B5EF4-FFF2-40B4-BE49-F238E27FC236}">
                  <a16:creationId xmlns:a16="http://schemas.microsoft.com/office/drawing/2014/main" id="{BCB72BDA-D1FA-18A6-1170-DE92CA0D14C1}"/>
                </a:ext>
              </a:extLst>
            </p:cNvPr>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14;p42">
              <a:extLst>
                <a:ext uri="{FF2B5EF4-FFF2-40B4-BE49-F238E27FC236}">
                  <a16:creationId xmlns:a16="http://schemas.microsoft.com/office/drawing/2014/main" id="{5A023C6F-9C00-31B1-B813-0A7168FBFB4B}"/>
                </a:ext>
              </a:extLst>
            </p:cNvPr>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Picture 24">
            <a:extLst>
              <a:ext uri="{FF2B5EF4-FFF2-40B4-BE49-F238E27FC236}">
                <a16:creationId xmlns:a16="http://schemas.microsoft.com/office/drawing/2014/main" id="{C0CE3F0C-DD6D-8FF7-6BDA-D5963EC39074}"/>
              </a:ext>
            </a:extLst>
          </p:cNvPr>
          <p:cNvPicPr>
            <a:picLocks noChangeAspect="1"/>
          </p:cNvPicPr>
          <p:nvPr/>
        </p:nvPicPr>
        <p:blipFill>
          <a:blip r:embed="rId3"/>
          <a:stretch>
            <a:fillRect/>
          </a:stretch>
        </p:blipFill>
        <p:spPr>
          <a:xfrm>
            <a:off x="1315352" y="1971207"/>
            <a:ext cx="428625" cy="419100"/>
          </a:xfrm>
          <a:prstGeom prst="rect">
            <a:avLst/>
          </a:prstGeom>
        </p:spPr>
      </p:pic>
      <p:sp>
        <p:nvSpPr>
          <p:cNvPr id="27" name="Google Shape;1169;p46">
            <a:extLst>
              <a:ext uri="{FF2B5EF4-FFF2-40B4-BE49-F238E27FC236}">
                <a16:creationId xmlns:a16="http://schemas.microsoft.com/office/drawing/2014/main" id="{6074BB9A-695C-80B6-E98C-1870DFB1B7BA}"/>
              </a:ext>
            </a:extLst>
          </p:cNvPr>
          <p:cNvSpPr txBox="1">
            <a:spLocks/>
          </p:cNvSpPr>
          <p:nvPr/>
        </p:nvSpPr>
        <p:spPr>
          <a:xfrm>
            <a:off x="1036011" y="2678918"/>
            <a:ext cx="1621670" cy="40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94A"/>
              </a:buClr>
              <a:buSzPts val="1200"/>
              <a:buFont typeface="Montserrat"/>
              <a:buNone/>
              <a:tabLst/>
              <a:defRPr/>
            </a:pPr>
            <a:r>
              <a:rPr kumimoji="0" lang="fi-FI" sz="2000" b="1" i="0" u="none" strike="noStrike" kern="0" cap="none" spc="0" normalizeH="0" baseline="0" noProof="0" dirty="0">
                <a:ln>
                  <a:noFill/>
                </a:ln>
                <a:solidFill>
                  <a:srgbClr val="00649F"/>
                </a:solidFill>
                <a:effectLst/>
                <a:uLnTx/>
                <a:uFillTx/>
                <a:latin typeface="Montserrat"/>
                <a:sym typeface="Montserrat"/>
              </a:rPr>
              <a:t>Objective</a:t>
            </a:r>
          </a:p>
        </p:txBody>
      </p:sp>
      <p:sp>
        <p:nvSpPr>
          <p:cNvPr id="28" name="Google Shape;1167;p46">
            <a:extLst>
              <a:ext uri="{FF2B5EF4-FFF2-40B4-BE49-F238E27FC236}">
                <a16:creationId xmlns:a16="http://schemas.microsoft.com/office/drawing/2014/main" id="{82E7C8FF-2DAC-D3C6-A00E-6AC601385F18}"/>
              </a:ext>
            </a:extLst>
          </p:cNvPr>
          <p:cNvSpPr txBox="1">
            <a:spLocks/>
          </p:cNvSpPr>
          <p:nvPr/>
        </p:nvSpPr>
        <p:spPr>
          <a:xfrm>
            <a:off x="1036011" y="2931822"/>
            <a:ext cx="1919993" cy="12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800"/>
              <a:buFont typeface="Maven Pro"/>
              <a:buNone/>
              <a:defRPr sz="1500" b="0" i="0" u="none" strike="noStrike" cap="none">
                <a:solidFill>
                  <a:schemeClr val="dk1"/>
                </a:solidFill>
                <a:latin typeface="Maven Pro"/>
                <a:ea typeface="Maven Pro"/>
                <a:cs typeface="Maven Pro"/>
                <a:sym typeface="Maven Pro"/>
              </a:defRPr>
            </a:lvl1pPr>
            <a:lvl2pPr marL="914400" marR="0" lvl="1"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2pPr>
            <a:lvl3pPr marL="1371600" marR="0" lvl="2"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3pPr>
            <a:lvl4pPr marL="1828800" marR="0" lvl="3"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4pPr>
            <a:lvl5pPr marL="2286000" marR="0" lvl="4"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5pPr>
            <a:lvl6pPr marL="2743200" marR="0" lvl="5"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6pPr>
            <a:lvl7pPr marL="3200400" marR="0" lvl="6"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7pPr>
            <a:lvl8pPr marL="3657600" marR="0" lvl="7"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8pPr>
            <a:lvl9pPr marL="4114800" marR="0" lvl="8"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9pPr>
          </a:lstStyle>
          <a:p>
            <a:pPr marL="0" indent="0" algn="l"/>
            <a:r>
              <a:rPr lang="en-US" sz="1200" dirty="0"/>
              <a:t>To unearth patterns, understand the impact of various factors on sales, and propose strategies to amplify sales success.</a:t>
            </a:r>
          </a:p>
        </p:txBody>
      </p:sp>
      <p:sp>
        <p:nvSpPr>
          <p:cNvPr id="29" name="Google Shape;1156;p45">
            <a:extLst>
              <a:ext uri="{FF2B5EF4-FFF2-40B4-BE49-F238E27FC236}">
                <a16:creationId xmlns:a16="http://schemas.microsoft.com/office/drawing/2014/main" id="{79B5F59A-9AD5-754D-7511-02191178DD01}"/>
              </a:ext>
            </a:extLst>
          </p:cNvPr>
          <p:cNvSpPr/>
          <p:nvPr/>
        </p:nvSpPr>
        <p:spPr>
          <a:xfrm>
            <a:off x="3474481" y="1834069"/>
            <a:ext cx="780846" cy="739925"/>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pic>
        <p:nvPicPr>
          <p:cNvPr id="31" name="Picture 30">
            <a:extLst>
              <a:ext uri="{FF2B5EF4-FFF2-40B4-BE49-F238E27FC236}">
                <a16:creationId xmlns:a16="http://schemas.microsoft.com/office/drawing/2014/main" id="{69C2D961-587C-3D12-E555-CF87C0D0249C}"/>
              </a:ext>
            </a:extLst>
          </p:cNvPr>
          <p:cNvPicPr>
            <a:picLocks noChangeAspect="1"/>
          </p:cNvPicPr>
          <p:nvPr/>
        </p:nvPicPr>
        <p:blipFill>
          <a:blip r:embed="rId4"/>
          <a:stretch>
            <a:fillRect/>
          </a:stretch>
        </p:blipFill>
        <p:spPr>
          <a:xfrm>
            <a:off x="3627422" y="1970928"/>
            <a:ext cx="457200" cy="466725"/>
          </a:xfrm>
          <a:prstGeom prst="rect">
            <a:avLst/>
          </a:prstGeom>
        </p:spPr>
      </p:pic>
      <p:sp>
        <p:nvSpPr>
          <p:cNvPr id="32" name="Google Shape;1169;p46">
            <a:extLst>
              <a:ext uri="{FF2B5EF4-FFF2-40B4-BE49-F238E27FC236}">
                <a16:creationId xmlns:a16="http://schemas.microsoft.com/office/drawing/2014/main" id="{C88246C4-ED28-8B1D-CA60-030A0A8286FB}"/>
              </a:ext>
            </a:extLst>
          </p:cNvPr>
          <p:cNvSpPr txBox="1">
            <a:spLocks/>
          </p:cNvSpPr>
          <p:nvPr/>
        </p:nvSpPr>
        <p:spPr>
          <a:xfrm>
            <a:off x="3395570" y="2704863"/>
            <a:ext cx="1994482" cy="40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94A"/>
              </a:buClr>
              <a:buSzPts val="1200"/>
              <a:buFont typeface="Montserrat"/>
              <a:buNone/>
              <a:tabLst/>
              <a:defRPr/>
            </a:pPr>
            <a:r>
              <a:rPr kumimoji="0" lang="fi-FI" sz="2000" b="1" i="0" u="none" strike="noStrike" kern="0" cap="none" spc="0" normalizeH="0" baseline="0" noProof="0" dirty="0">
                <a:ln>
                  <a:noFill/>
                </a:ln>
                <a:solidFill>
                  <a:srgbClr val="00649F"/>
                </a:solidFill>
                <a:effectLst/>
                <a:uLnTx/>
                <a:uFillTx/>
                <a:latin typeface="Montserrat"/>
                <a:sym typeface="Montserrat"/>
              </a:rPr>
              <a:t>Methodology</a:t>
            </a:r>
          </a:p>
        </p:txBody>
      </p:sp>
      <p:sp>
        <p:nvSpPr>
          <p:cNvPr id="33" name="Google Shape;1167;p46">
            <a:extLst>
              <a:ext uri="{FF2B5EF4-FFF2-40B4-BE49-F238E27FC236}">
                <a16:creationId xmlns:a16="http://schemas.microsoft.com/office/drawing/2014/main" id="{01018226-85EF-5A0E-2B51-56619BC60AA3}"/>
              </a:ext>
            </a:extLst>
          </p:cNvPr>
          <p:cNvSpPr txBox="1">
            <a:spLocks/>
          </p:cNvSpPr>
          <p:nvPr/>
        </p:nvSpPr>
        <p:spPr>
          <a:xfrm>
            <a:off x="3395570" y="2978606"/>
            <a:ext cx="2111718" cy="12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800"/>
              <a:buFont typeface="Maven Pro"/>
              <a:buNone/>
              <a:defRPr sz="1500" b="0" i="0" u="none" strike="noStrike" cap="none">
                <a:solidFill>
                  <a:schemeClr val="dk1"/>
                </a:solidFill>
                <a:latin typeface="Maven Pro"/>
                <a:ea typeface="Maven Pro"/>
                <a:cs typeface="Maven Pro"/>
                <a:sym typeface="Maven Pro"/>
              </a:defRPr>
            </a:lvl1pPr>
            <a:lvl2pPr marL="914400" marR="0" lvl="1"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2pPr>
            <a:lvl3pPr marL="1371600" marR="0" lvl="2"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3pPr>
            <a:lvl4pPr marL="1828800" marR="0" lvl="3"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4pPr>
            <a:lvl5pPr marL="2286000" marR="0" lvl="4"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5pPr>
            <a:lvl6pPr marL="2743200" marR="0" lvl="5"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6pPr>
            <a:lvl7pPr marL="3200400" marR="0" lvl="6"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7pPr>
            <a:lvl8pPr marL="3657600" marR="0" lvl="7"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8pPr>
            <a:lvl9pPr marL="4114800" marR="0" lvl="8"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9pPr>
          </a:lstStyle>
          <a:p>
            <a:pPr marL="0" indent="0" algn="l"/>
            <a:r>
              <a:rPr lang="en-US" sz="1200" dirty="0"/>
              <a:t>Utilizing Power BI for robust data visualization, we dissect sales trends, price sensitivity, consumer ratings, and promotional impacts to craft a narrative around sales performance and opportunities for growth.</a:t>
            </a:r>
          </a:p>
        </p:txBody>
      </p:sp>
      <p:sp>
        <p:nvSpPr>
          <p:cNvPr id="34" name="Google Shape;1156;p45">
            <a:extLst>
              <a:ext uri="{FF2B5EF4-FFF2-40B4-BE49-F238E27FC236}">
                <a16:creationId xmlns:a16="http://schemas.microsoft.com/office/drawing/2014/main" id="{0FC1A050-B5A6-F5CC-CEF2-8F2DA2CB0E75}"/>
              </a:ext>
            </a:extLst>
          </p:cNvPr>
          <p:cNvSpPr/>
          <p:nvPr/>
        </p:nvSpPr>
        <p:spPr>
          <a:xfrm>
            <a:off x="6078602" y="1820852"/>
            <a:ext cx="780846" cy="739925"/>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36" name="Google Shape;1169;p46">
            <a:extLst>
              <a:ext uri="{FF2B5EF4-FFF2-40B4-BE49-F238E27FC236}">
                <a16:creationId xmlns:a16="http://schemas.microsoft.com/office/drawing/2014/main" id="{B2F0AA1E-C376-E184-F701-4C5044F39628}"/>
              </a:ext>
            </a:extLst>
          </p:cNvPr>
          <p:cNvSpPr txBox="1">
            <a:spLocks/>
          </p:cNvSpPr>
          <p:nvPr/>
        </p:nvSpPr>
        <p:spPr>
          <a:xfrm>
            <a:off x="5999691" y="2691646"/>
            <a:ext cx="1994482" cy="40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94A"/>
              </a:buClr>
              <a:buSzPts val="1200"/>
              <a:buFont typeface="Montserrat"/>
              <a:buNone/>
              <a:tabLst/>
              <a:defRPr/>
            </a:pPr>
            <a:r>
              <a:rPr kumimoji="0" lang="fi-FI" sz="2000" b="1" i="0" u="none" strike="noStrike" kern="0" cap="none" spc="0" normalizeH="0" baseline="0" noProof="0" dirty="0">
                <a:ln>
                  <a:noFill/>
                </a:ln>
                <a:solidFill>
                  <a:srgbClr val="00649F"/>
                </a:solidFill>
                <a:effectLst/>
                <a:uLnTx/>
                <a:uFillTx/>
                <a:latin typeface="Montserrat"/>
                <a:sym typeface="Montserrat"/>
              </a:rPr>
              <a:t>Significance</a:t>
            </a:r>
          </a:p>
        </p:txBody>
      </p:sp>
      <p:sp>
        <p:nvSpPr>
          <p:cNvPr id="37" name="Google Shape;1167;p46">
            <a:extLst>
              <a:ext uri="{FF2B5EF4-FFF2-40B4-BE49-F238E27FC236}">
                <a16:creationId xmlns:a16="http://schemas.microsoft.com/office/drawing/2014/main" id="{104705EA-3973-1EED-D8BF-DE275039DCFD}"/>
              </a:ext>
            </a:extLst>
          </p:cNvPr>
          <p:cNvSpPr txBox="1">
            <a:spLocks/>
          </p:cNvSpPr>
          <p:nvPr/>
        </p:nvSpPr>
        <p:spPr>
          <a:xfrm>
            <a:off x="5999691" y="2965389"/>
            <a:ext cx="2111718" cy="12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800"/>
              <a:buFont typeface="Maven Pro"/>
              <a:buNone/>
              <a:defRPr sz="1500" b="0" i="0" u="none" strike="noStrike" cap="none">
                <a:solidFill>
                  <a:schemeClr val="dk1"/>
                </a:solidFill>
                <a:latin typeface="Maven Pro"/>
                <a:ea typeface="Maven Pro"/>
                <a:cs typeface="Maven Pro"/>
                <a:sym typeface="Maven Pro"/>
              </a:defRPr>
            </a:lvl1pPr>
            <a:lvl2pPr marL="914400" marR="0" lvl="1"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2pPr>
            <a:lvl3pPr marL="1371600" marR="0" lvl="2"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3pPr>
            <a:lvl4pPr marL="1828800" marR="0" lvl="3"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4pPr>
            <a:lvl5pPr marL="2286000" marR="0" lvl="4"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5pPr>
            <a:lvl6pPr marL="2743200" marR="0" lvl="5"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6pPr>
            <a:lvl7pPr marL="3200400" marR="0" lvl="6"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7pPr>
            <a:lvl8pPr marL="3657600" marR="0" lvl="7"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8pPr>
            <a:lvl9pPr marL="4114800" marR="0" lvl="8"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9pPr>
          </a:lstStyle>
          <a:p>
            <a:pPr marL="0" indent="0" algn="l"/>
            <a:r>
              <a:rPr lang="en-US" sz="1200" dirty="0"/>
              <a:t>Leveraging this analysis, we aim to optimize product offerings, refine marketing tactics, and improve overall profitability in the highly competitive e-commerce landscape.</a:t>
            </a:r>
          </a:p>
        </p:txBody>
      </p:sp>
      <p:sp>
        <p:nvSpPr>
          <p:cNvPr id="38" name="Google Shape;1935;p72">
            <a:extLst>
              <a:ext uri="{FF2B5EF4-FFF2-40B4-BE49-F238E27FC236}">
                <a16:creationId xmlns:a16="http://schemas.microsoft.com/office/drawing/2014/main" id="{4BC42109-BC02-3985-71C6-4A0FF7C7D9CE}"/>
              </a:ext>
            </a:extLst>
          </p:cNvPr>
          <p:cNvSpPr/>
          <p:nvPr/>
        </p:nvSpPr>
        <p:spPr>
          <a:xfrm>
            <a:off x="6266519" y="1971194"/>
            <a:ext cx="461183" cy="436860"/>
          </a:xfrm>
          <a:custGeom>
            <a:avLst/>
            <a:gdLst/>
            <a:ahLst/>
            <a:cxnLst/>
            <a:rect l="l" t="t" r="r" b="b"/>
            <a:pathLst>
              <a:path w="461183" h="436860" extrusionOk="0">
                <a:moveTo>
                  <a:pt x="446499" y="408986"/>
                </a:moveTo>
                <a:lnTo>
                  <a:pt x="322801" y="408986"/>
                </a:lnTo>
                <a:lnTo>
                  <a:pt x="322801" y="277843"/>
                </a:lnTo>
                <a:lnTo>
                  <a:pt x="395418" y="205298"/>
                </a:lnTo>
                <a:lnTo>
                  <a:pt x="424398" y="234251"/>
                </a:lnTo>
                <a:cubicBezTo>
                  <a:pt x="432374" y="242227"/>
                  <a:pt x="446095" y="237704"/>
                  <a:pt x="447740" y="226527"/>
                </a:cubicBezTo>
                <a:cubicBezTo>
                  <a:pt x="461812" y="130685"/>
                  <a:pt x="461111" y="135837"/>
                  <a:pt x="461174" y="134605"/>
                </a:cubicBezTo>
                <a:cubicBezTo>
                  <a:pt x="461426" y="129894"/>
                  <a:pt x="456741" y="121747"/>
                  <a:pt x="450177" y="120416"/>
                </a:cubicBezTo>
                <a:cubicBezTo>
                  <a:pt x="446625" y="119706"/>
                  <a:pt x="452731" y="119257"/>
                  <a:pt x="354712" y="133589"/>
                </a:cubicBezTo>
                <a:cubicBezTo>
                  <a:pt x="343545" y="135226"/>
                  <a:pt x="338986" y="148920"/>
                  <a:pt x="346980" y="156914"/>
                </a:cubicBezTo>
                <a:lnTo>
                  <a:pt x="375960" y="185867"/>
                </a:lnTo>
                <a:lnTo>
                  <a:pt x="306409" y="255345"/>
                </a:lnTo>
                <a:cubicBezTo>
                  <a:pt x="163523" y="181901"/>
                  <a:pt x="170833" y="184113"/>
                  <a:pt x="163873" y="185687"/>
                </a:cubicBezTo>
                <a:cubicBezTo>
                  <a:pt x="157903" y="187036"/>
                  <a:pt x="164008" y="184401"/>
                  <a:pt x="27874" y="294091"/>
                </a:cubicBezTo>
                <a:lnTo>
                  <a:pt x="27874" y="13748"/>
                </a:lnTo>
                <a:cubicBezTo>
                  <a:pt x="27874" y="13748"/>
                  <a:pt x="21688" y="0"/>
                  <a:pt x="14090" y="0"/>
                </a:cubicBezTo>
                <a:cubicBezTo>
                  <a:pt x="6501" y="0"/>
                  <a:pt x="342" y="6150"/>
                  <a:pt x="0" y="13748"/>
                </a:cubicBezTo>
                <a:lnTo>
                  <a:pt x="0" y="423013"/>
                </a:lnTo>
                <a:cubicBezTo>
                  <a:pt x="351" y="430602"/>
                  <a:pt x="6501" y="436761"/>
                  <a:pt x="14099" y="436860"/>
                </a:cubicBezTo>
                <a:lnTo>
                  <a:pt x="446508" y="436860"/>
                </a:lnTo>
                <a:cubicBezTo>
                  <a:pt x="454097" y="436761"/>
                  <a:pt x="460257" y="430602"/>
                  <a:pt x="460257" y="423013"/>
                </a:cubicBezTo>
                <a:cubicBezTo>
                  <a:pt x="460257" y="415424"/>
                  <a:pt x="446508" y="408986"/>
                  <a:pt x="446508" y="408986"/>
                </a:cubicBezTo>
                <a:close/>
                <a:moveTo>
                  <a:pt x="152858" y="408986"/>
                </a:moveTo>
                <a:lnTo>
                  <a:pt x="27874" y="408986"/>
                </a:lnTo>
                <a:lnTo>
                  <a:pt x="27874" y="329482"/>
                </a:lnTo>
                <a:lnTo>
                  <a:pt x="152858" y="227930"/>
                </a:lnTo>
                <a:lnTo>
                  <a:pt x="152858" y="408986"/>
                </a:lnTo>
                <a:close/>
                <a:moveTo>
                  <a:pt x="294927" y="408986"/>
                </a:moveTo>
                <a:lnTo>
                  <a:pt x="180733" y="408986"/>
                </a:lnTo>
                <a:lnTo>
                  <a:pt x="180733" y="221609"/>
                </a:lnTo>
                <a:lnTo>
                  <a:pt x="294927" y="280531"/>
                </a:lnTo>
                <a:lnTo>
                  <a:pt x="294927" y="408986"/>
                </a:lnTo>
                <a:lnTo>
                  <a:pt x="294927" y="4089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7B879D"/>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grpSp>
        <p:nvGrpSpPr>
          <p:cNvPr id="1011" name="Google Shape;1011;p40"/>
          <p:cNvGrpSpPr/>
          <p:nvPr/>
        </p:nvGrpSpPr>
        <p:grpSpPr>
          <a:xfrm>
            <a:off x="-941250" y="1536937"/>
            <a:ext cx="1882500" cy="2095500"/>
            <a:chOff x="-218875" y="-50400"/>
            <a:chExt cx="1882500" cy="2095500"/>
          </a:xfrm>
        </p:grpSpPr>
        <p:sp>
          <p:nvSpPr>
            <p:cNvPr id="1012" name="Google Shape;1012;p40"/>
            <p:cNvSpPr/>
            <p:nvPr/>
          </p:nvSpPr>
          <p:spPr>
            <a:xfrm>
              <a:off x="-218875" y="8908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013" name="Google Shape;1013;p40"/>
            <p:cNvGrpSpPr/>
            <p:nvPr/>
          </p:nvGrpSpPr>
          <p:grpSpPr>
            <a:xfrm>
              <a:off x="229313" y="-50400"/>
              <a:ext cx="986125" cy="2095500"/>
              <a:chOff x="7631225" y="2241175"/>
              <a:chExt cx="986125" cy="2095500"/>
            </a:xfrm>
          </p:grpSpPr>
          <p:cxnSp>
            <p:nvCxnSpPr>
              <p:cNvPr id="1014" name="Google Shape;1014;p40"/>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15" name="Google Shape;1015;p40"/>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16" name="Google Shape;1016;p40"/>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17" name="Google Shape;1017;p40"/>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18" name="Google Shape;1018;p40"/>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19" name="Google Shape;1019;p40"/>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20" name="Google Shape;1020;p40"/>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21" name="Google Shape;1021;p40"/>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22" name="Google Shape;1022;p40"/>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23" name="Google Shape;1023;p40"/>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24" name="Google Shape;1024;p40"/>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25" name="Google Shape;1025;p40"/>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26" name="Google Shape;1026;p40"/>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27" name="Google Shape;1027;p40"/>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grpSp>
        <p:nvGrpSpPr>
          <p:cNvPr id="1028" name="Google Shape;1028;p40"/>
          <p:cNvGrpSpPr/>
          <p:nvPr/>
        </p:nvGrpSpPr>
        <p:grpSpPr>
          <a:xfrm>
            <a:off x="2906038" y="4336663"/>
            <a:ext cx="1885275" cy="1884250"/>
            <a:chOff x="2609275" y="3149350"/>
            <a:chExt cx="1885275" cy="1884250"/>
          </a:xfrm>
        </p:grpSpPr>
        <p:sp>
          <p:nvSpPr>
            <p:cNvPr id="1029" name="Google Shape;1029;p4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40"/>
          <p:cNvSpPr/>
          <p:nvPr/>
        </p:nvSpPr>
        <p:spPr>
          <a:xfrm flipH="1">
            <a:off x="5879725" y="4336675"/>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 name="Google Shape;983;p38">
            <a:extLst>
              <a:ext uri="{FF2B5EF4-FFF2-40B4-BE49-F238E27FC236}">
                <a16:creationId xmlns:a16="http://schemas.microsoft.com/office/drawing/2014/main" id="{F1115AAC-1934-BBB4-2A9C-428EF4F82DAB}"/>
              </a:ext>
            </a:extLst>
          </p:cNvPr>
          <p:cNvSpPr txBox="1">
            <a:spLocks noGrp="1"/>
          </p:cNvSpPr>
          <p:nvPr>
            <p:ph type="title"/>
          </p:nvPr>
        </p:nvSpPr>
        <p:spPr>
          <a:xfrm>
            <a:off x="-1" y="29168"/>
            <a:ext cx="6999425" cy="85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4200" dirty="0"/>
              <a:t>Overview</a:t>
            </a:r>
            <a:r>
              <a:rPr lang="fi-FI" sz="4200" dirty="0"/>
              <a:t> (1/2)</a:t>
            </a:r>
            <a:r>
              <a:rPr lang="en" sz="4200" dirty="0"/>
              <a:t> </a:t>
            </a:r>
            <a:endParaRPr sz="4200" dirty="0"/>
          </a:p>
        </p:txBody>
      </p:sp>
      <p:pic>
        <p:nvPicPr>
          <p:cNvPr id="17" name="Picture 16">
            <a:extLst>
              <a:ext uri="{FF2B5EF4-FFF2-40B4-BE49-F238E27FC236}">
                <a16:creationId xmlns:a16="http://schemas.microsoft.com/office/drawing/2014/main" id="{32A57CF2-964A-915B-8884-2690F7443CEA}"/>
              </a:ext>
            </a:extLst>
          </p:cNvPr>
          <p:cNvPicPr>
            <a:picLocks noChangeAspect="1"/>
          </p:cNvPicPr>
          <p:nvPr/>
        </p:nvPicPr>
        <p:blipFill>
          <a:blip r:embed="rId3"/>
          <a:stretch>
            <a:fillRect/>
          </a:stretch>
        </p:blipFill>
        <p:spPr>
          <a:xfrm>
            <a:off x="559663" y="2031690"/>
            <a:ext cx="2034716" cy="1120237"/>
          </a:xfrm>
          <a:prstGeom prst="rect">
            <a:avLst/>
          </a:prstGeom>
        </p:spPr>
      </p:pic>
      <p:pic>
        <p:nvPicPr>
          <p:cNvPr id="19" name="Picture 18">
            <a:extLst>
              <a:ext uri="{FF2B5EF4-FFF2-40B4-BE49-F238E27FC236}">
                <a16:creationId xmlns:a16="http://schemas.microsoft.com/office/drawing/2014/main" id="{70C12EB2-DF90-9D53-F9DB-06935AD5CD46}"/>
              </a:ext>
            </a:extLst>
          </p:cNvPr>
          <p:cNvPicPr>
            <a:picLocks noChangeAspect="1"/>
          </p:cNvPicPr>
          <p:nvPr/>
        </p:nvPicPr>
        <p:blipFill>
          <a:blip r:embed="rId4"/>
          <a:stretch>
            <a:fillRect/>
          </a:stretch>
        </p:blipFill>
        <p:spPr>
          <a:xfrm>
            <a:off x="3420470" y="2016325"/>
            <a:ext cx="1828958" cy="1028789"/>
          </a:xfrm>
          <a:prstGeom prst="rect">
            <a:avLst/>
          </a:prstGeom>
        </p:spPr>
      </p:pic>
      <p:pic>
        <p:nvPicPr>
          <p:cNvPr id="25" name="Picture 24">
            <a:extLst>
              <a:ext uri="{FF2B5EF4-FFF2-40B4-BE49-F238E27FC236}">
                <a16:creationId xmlns:a16="http://schemas.microsoft.com/office/drawing/2014/main" id="{36F72EE4-DE8C-D93E-7142-BC1D4C499E63}"/>
              </a:ext>
            </a:extLst>
          </p:cNvPr>
          <p:cNvPicPr>
            <a:picLocks noChangeAspect="1"/>
          </p:cNvPicPr>
          <p:nvPr/>
        </p:nvPicPr>
        <p:blipFill>
          <a:blip r:embed="rId5"/>
          <a:stretch>
            <a:fillRect/>
          </a:stretch>
        </p:blipFill>
        <p:spPr>
          <a:xfrm>
            <a:off x="1387128" y="3069314"/>
            <a:ext cx="3025402" cy="1028789"/>
          </a:xfrm>
          <a:prstGeom prst="rect">
            <a:avLst/>
          </a:prstGeom>
        </p:spPr>
      </p:pic>
      <p:pic>
        <p:nvPicPr>
          <p:cNvPr id="31" name="Picture 30">
            <a:extLst>
              <a:ext uri="{FF2B5EF4-FFF2-40B4-BE49-F238E27FC236}">
                <a16:creationId xmlns:a16="http://schemas.microsoft.com/office/drawing/2014/main" id="{57E29D08-CC73-6156-A639-4C5B90F68631}"/>
              </a:ext>
            </a:extLst>
          </p:cNvPr>
          <p:cNvPicPr>
            <a:picLocks noChangeAspect="1"/>
          </p:cNvPicPr>
          <p:nvPr/>
        </p:nvPicPr>
        <p:blipFill>
          <a:blip r:embed="rId6"/>
          <a:stretch>
            <a:fillRect/>
          </a:stretch>
        </p:blipFill>
        <p:spPr>
          <a:xfrm>
            <a:off x="5773448" y="2031690"/>
            <a:ext cx="2072820" cy="967824"/>
          </a:xfrm>
          <a:prstGeom prst="rect">
            <a:avLst/>
          </a:prstGeom>
        </p:spPr>
      </p:pic>
      <p:pic>
        <p:nvPicPr>
          <p:cNvPr id="45" name="Picture 44">
            <a:extLst>
              <a:ext uri="{FF2B5EF4-FFF2-40B4-BE49-F238E27FC236}">
                <a16:creationId xmlns:a16="http://schemas.microsoft.com/office/drawing/2014/main" id="{2609FDD1-C39E-A872-DD4F-192D1DFE5039}"/>
              </a:ext>
            </a:extLst>
          </p:cNvPr>
          <p:cNvPicPr>
            <a:picLocks noChangeAspect="1"/>
          </p:cNvPicPr>
          <p:nvPr/>
        </p:nvPicPr>
        <p:blipFill>
          <a:blip r:embed="rId7"/>
          <a:stretch>
            <a:fillRect/>
          </a:stretch>
        </p:blipFill>
        <p:spPr>
          <a:xfrm>
            <a:off x="4215736" y="3069314"/>
            <a:ext cx="3025401" cy="1028789"/>
          </a:xfrm>
          <a:prstGeom prst="rect">
            <a:avLst/>
          </a:prstGeom>
        </p:spPr>
      </p:pic>
      <p:grpSp>
        <p:nvGrpSpPr>
          <p:cNvPr id="1048" name="Google Shape;1048;p40"/>
          <p:cNvGrpSpPr/>
          <p:nvPr/>
        </p:nvGrpSpPr>
        <p:grpSpPr>
          <a:xfrm>
            <a:off x="6767302" y="-16570"/>
            <a:ext cx="3870000" cy="1050648"/>
            <a:chOff x="5274000" y="-24823"/>
            <a:chExt cx="3870000" cy="1050648"/>
          </a:xfrm>
        </p:grpSpPr>
        <p:sp>
          <p:nvSpPr>
            <p:cNvPr id="1049" name="Google Shape;1049;p40"/>
            <p:cNvSpPr/>
            <p:nvPr/>
          </p:nvSpPr>
          <p:spPr>
            <a:xfrm rot="10800000">
              <a:off x="5952000" y="-24775"/>
              <a:ext cx="3192000" cy="1050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050" name="Google Shape;1050;p40"/>
            <p:cNvSpPr/>
            <p:nvPr/>
          </p:nvSpPr>
          <p:spPr>
            <a:xfrm rot="10800000">
              <a:off x="5274000" y="-24823"/>
              <a:ext cx="3870000" cy="573600"/>
            </a:xfrm>
            <a:prstGeom prst="round1Rect">
              <a:avLst>
                <a:gd name="adj" fmla="val 50000"/>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2" name="TextBox 1">
            <a:extLst>
              <a:ext uri="{FF2B5EF4-FFF2-40B4-BE49-F238E27FC236}">
                <a16:creationId xmlns:a16="http://schemas.microsoft.com/office/drawing/2014/main" id="{199726B1-835A-342B-4254-84C4B58F5095}"/>
              </a:ext>
            </a:extLst>
          </p:cNvPr>
          <p:cNvSpPr txBox="1"/>
          <p:nvPr/>
        </p:nvSpPr>
        <p:spPr>
          <a:xfrm>
            <a:off x="986626" y="921008"/>
            <a:ext cx="6696646" cy="111569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fi-FI" sz="1050" b="0" i="0" u="none" strike="noStrike" kern="0" cap="none" spc="0" normalizeH="0" baseline="0" noProof="0" dirty="0">
                <a:ln>
                  <a:noFill/>
                </a:ln>
                <a:solidFill>
                  <a:srgbClr val="63DBF5">
                    <a:lumMod val="50000"/>
                  </a:srgbClr>
                </a:solidFill>
                <a:effectLst/>
                <a:uLnTx/>
                <a:uFillTx/>
                <a:latin typeface="Georgia" panose="02040502050405020303" pitchFamily="18" charset="0"/>
                <a:cs typeface="Arial"/>
                <a:sym typeface="Arial"/>
              </a:rPr>
              <a:t>About Wish</a:t>
            </a:r>
            <a:endParaRPr kumimoji="0" lang="fi-FI" sz="1050" b="0" i="0" u="none" strike="noStrike" kern="0" cap="none" spc="0" normalizeH="0" baseline="0" noProof="0" dirty="0">
              <a:ln>
                <a:noFill/>
              </a:ln>
              <a:solidFill>
                <a:srgbClr val="000000"/>
              </a:solidFill>
              <a:effectLst/>
              <a:uLnTx/>
              <a:uFillTx/>
              <a:latin typeface="Georgia" panose="02040502050405020303" pitchFamily="18" charset="0"/>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fi-FI" sz="1050" b="0" i="0" u="none" strike="noStrike" kern="0" cap="none" spc="0" normalizeH="0" baseline="0" noProof="0" dirty="0">
                <a:ln>
                  <a:noFill/>
                </a:ln>
                <a:solidFill>
                  <a:srgbClr val="000000"/>
                </a:solidFill>
                <a:effectLst/>
                <a:uLnTx/>
                <a:uFillTx/>
                <a:latin typeface="Georgia" panose="02040502050405020303" pitchFamily="18" charset="0"/>
                <a:cs typeface="Arial"/>
                <a:sym typeface="Arial"/>
              </a:rPr>
              <a:t>Wish is one of the largest e-commerce marketplaces, selling a huge variety of affordable products to consumers all over the world. Founded in 2016 in San Francisco, Wish is now active in 60+ countries. Wish provides a discovery-based shopping experience that mirrors how consumers have shopped for years in brick-and-mortar stores. </a:t>
            </a:r>
          </a:p>
          <a:p>
            <a:endParaRPr lang="LID409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08"/>
        <p:cNvGrpSpPr/>
        <p:nvPr/>
      </p:nvGrpSpPr>
      <p:grpSpPr>
        <a:xfrm>
          <a:off x="0" y="0"/>
          <a:ext cx="0" cy="0"/>
          <a:chOff x="0" y="0"/>
          <a:chExt cx="0" cy="0"/>
        </a:xfrm>
      </p:grpSpPr>
      <p:sp>
        <p:nvSpPr>
          <p:cNvPr id="7" name="Google Shape;983;p38">
            <a:extLst>
              <a:ext uri="{FF2B5EF4-FFF2-40B4-BE49-F238E27FC236}">
                <a16:creationId xmlns:a16="http://schemas.microsoft.com/office/drawing/2014/main" id="{F1115AAC-1934-BBB4-2A9C-428EF4F82DAB}"/>
              </a:ext>
            </a:extLst>
          </p:cNvPr>
          <p:cNvSpPr txBox="1">
            <a:spLocks noGrp="1"/>
          </p:cNvSpPr>
          <p:nvPr>
            <p:ph type="title"/>
          </p:nvPr>
        </p:nvSpPr>
        <p:spPr>
          <a:xfrm>
            <a:off x="-1" y="29168"/>
            <a:ext cx="5879207" cy="6791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4200" dirty="0"/>
              <a:t>Overview</a:t>
            </a:r>
            <a:r>
              <a:rPr lang="fi-FI" sz="4200" dirty="0"/>
              <a:t> (2/2)</a:t>
            </a:r>
            <a:r>
              <a:rPr lang="en" sz="4200" dirty="0"/>
              <a:t> </a:t>
            </a:r>
            <a:endParaRPr sz="4200" dirty="0"/>
          </a:p>
        </p:txBody>
      </p:sp>
      <p:sp>
        <p:nvSpPr>
          <p:cNvPr id="2" name="TextBox 1">
            <a:extLst>
              <a:ext uri="{FF2B5EF4-FFF2-40B4-BE49-F238E27FC236}">
                <a16:creationId xmlns:a16="http://schemas.microsoft.com/office/drawing/2014/main" id="{3EB3A7B4-7638-9611-F5E9-2577638C6A10}"/>
              </a:ext>
            </a:extLst>
          </p:cNvPr>
          <p:cNvSpPr txBox="1"/>
          <p:nvPr/>
        </p:nvSpPr>
        <p:spPr>
          <a:xfrm>
            <a:off x="354169" y="708338"/>
            <a:ext cx="8261797" cy="5109091"/>
          </a:xfrm>
          <a:prstGeom prst="rect">
            <a:avLst/>
          </a:prstGeom>
          <a:noFill/>
        </p:spPr>
        <p:txBody>
          <a:bodyPr wrap="square" rtlCol="0">
            <a:spAutoFit/>
          </a:bodyPr>
          <a:lstStyle/>
          <a:p>
            <a:pPr algn="just"/>
            <a:r>
              <a:rPr lang="fi-FI" sz="1200" b="1" dirty="0">
                <a:solidFill>
                  <a:srgbClr val="FF0000"/>
                </a:solidFill>
                <a:latin typeface="Georgia" panose="02040502050405020303" pitchFamily="18" charset="0"/>
              </a:rPr>
              <a:t>Key findings</a:t>
            </a:r>
          </a:p>
          <a:p>
            <a:pPr algn="just"/>
            <a:r>
              <a:rPr lang="fi-FI" sz="1050" dirty="0">
                <a:solidFill>
                  <a:schemeClr val="tx2">
                    <a:lumMod val="50000"/>
                  </a:schemeClr>
                </a:solidFill>
                <a:latin typeface="Georgia" panose="02040502050405020303" pitchFamily="18" charset="0"/>
              </a:rPr>
              <a:t>1.  Retail Expansion Opportunities</a:t>
            </a:r>
          </a:p>
          <a:p>
            <a:pPr algn="just"/>
            <a:r>
              <a:rPr lang="en-US" sz="1050" dirty="0">
                <a:latin typeface="Georgia" panose="02040502050405020303" pitchFamily="18" charset="0"/>
              </a:rPr>
              <a:t>-   Women’s apparel leads sales, with 91.72% of products generating 96.23% of revenue, indicating a focused market strategy and high consumer demand in this segment.</a:t>
            </a:r>
          </a:p>
          <a:p>
            <a:pPr marL="171450" indent="-171450" algn="just">
              <a:buFontTx/>
              <a:buChar char="-"/>
            </a:pPr>
            <a:r>
              <a:rPr lang="en-US" sz="1050" dirty="0">
                <a:latin typeface="Georgia" panose="02040502050405020303" pitchFamily="18" charset="0"/>
              </a:rPr>
              <a:t>Significant scope for expansion into men’s and other product categories, presenting an opportunity to diversify and broaden market reach.</a:t>
            </a:r>
          </a:p>
          <a:p>
            <a:pPr algn="just"/>
            <a:r>
              <a:rPr lang="en-US" sz="1050" dirty="0">
                <a:solidFill>
                  <a:schemeClr val="tx2">
                    <a:lumMod val="50000"/>
                  </a:schemeClr>
                </a:solidFill>
                <a:latin typeface="Georgia" panose="02040502050405020303" pitchFamily="18" charset="0"/>
              </a:rPr>
              <a:t>2.  Leveraging summer essentials</a:t>
            </a:r>
          </a:p>
          <a:p>
            <a:pPr marL="171450" indent="-171450" algn="just">
              <a:buFontTx/>
              <a:buChar char="-"/>
            </a:pPr>
            <a:r>
              <a:rPr lang="en-US" sz="1050" dirty="0">
                <a:latin typeface="Georgia" panose="02040502050405020303" pitchFamily="18" charset="0"/>
              </a:rPr>
              <a:t>Key summer essentials like shorts, bikinis, and tanks are currently underrepresented on the website and not prominently marketed, presenting a prime opportunity for targeted ad boosts to enhance sales during the summer season.</a:t>
            </a:r>
          </a:p>
          <a:p>
            <a:pPr algn="just"/>
            <a:r>
              <a:rPr lang="en-US" sz="1050" dirty="0">
                <a:solidFill>
                  <a:schemeClr val="tx2">
                    <a:lumMod val="50000"/>
                  </a:schemeClr>
                </a:solidFill>
                <a:latin typeface="Georgia" panose="02040502050405020303" pitchFamily="18" charset="0"/>
              </a:rPr>
              <a:t>3.  </a:t>
            </a:r>
            <a:r>
              <a:rPr lang="en-US" sz="1050" i="0" dirty="0">
                <a:solidFill>
                  <a:schemeClr val="tx2">
                    <a:lumMod val="50000"/>
                  </a:schemeClr>
                </a:solidFill>
                <a:effectLst/>
                <a:latin typeface="Georgia" panose="02040502050405020303" pitchFamily="18" charset="0"/>
                <a:ea typeface="Arial" panose="020B0604020202020204" pitchFamily="34" charset="0"/>
                <a:cs typeface="Arial" panose="020B0604020202020204" pitchFamily="34" charset="0"/>
              </a:rPr>
              <a:t>Advertisement Utilization as a Revenue Booster</a:t>
            </a:r>
          </a:p>
          <a:p>
            <a:pPr algn="just"/>
            <a:r>
              <a:rPr lang="en-US" sz="1050" dirty="0">
                <a:latin typeface="Georgia" panose="02040502050405020303" pitchFamily="18" charset="0"/>
              </a:rPr>
              <a:t>-  Despite only 43.55% of merchants using ad boosts, these users are among our top revenue generators, indicating ad boosts' effectiveness and underutilization.</a:t>
            </a:r>
          </a:p>
          <a:p>
            <a:pPr algn="just"/>
            <a:r>
              <a:rPr lang="en-US" sz="1050" dirty="0">
                <a:latin typeface="Georgia" panose="02040502050405020303" pitchFamily="18" charset="0"/>
              </a:rPr>
              <a:t>-    With over half not leveraging ad boosts, there’s significant room for more merchants to adopt this strategy, potentially increasing visibility and sales.</a:t>
            </a:r>
          </a:p>
          <a:p>
            <a:pPr marR="0" algn="just" rtl="0">
              <a:spcBef>
                <a:spcPts val="0"/>
              </a:spcBef>
              <a:spcAft>
                <a:spcPts val="0"/>
              </a:spcAft>
            </a:pPr>
            <a:r>
              <a:rPr lang="en-US" sz="1050" dirty="0">
                <a:solidFill>
                  <a:schemeClr val="tx2">
                    <a:lumMod val="50000"/>
                  </a:schemeClr>
                </a:solidFill>
                <a:latin typeface="Georgia" panose="02040502050405020303" pitchFamily="18" charset="0"/>
              </a:rPr>
              <a:t>4.  </a:t>
            </a:r>
            <a:r>
              <a:rPr lang="en-US" sz="1050" b="0" i="0" dirty="0">
                <a:solidFill>
                  <a:schemeClr val="tx2">
                    <a:lumMod val="50000"/>
                  </a:schemeClr>
                </a:solidFill>
                <a:effectLst/>
                <a:latin typeface="Georgia" panose="02040502050405020303" pitchFamily="18" charset="0"/>
                <a:ea typeface="Arial" panose="020B0604020202020204" pitchFamily="34" charset="0"/>
                <a:cs typeface="Arial" panose="020B0604020202020204" pitchFamily="34" charset="0"/>
              </a:rPr>
              <a:t>Origins of products are mainly from China</a:t>
            </a:r>
            <a:endParaRPr lang="en-FI" sz="1050" dirty="0">
              <a:solidFill>
                <a:schemeClr val="tx2">
                  <a:lumMod val="50000"/>
                </a:schemeClr>
              </a:solidFill>
              <a:effectLst/>
              <a:latin typeface="Georgia" panose="02040502050405020303" pitchFamily="18" charset="0"/>
            </a:endParaRPr>
          </a:p>
          <a:p>
            <a:pPr marR="0" algn="l" rtl="0">
              <a:spcBef>
                <a:spcPts val="0"/>
              </a:spcBef>
              <a:spcAft>
                <a:spcPts val="0"/>
              </a:spcAft>
            </a:pPr>
            <a:r>
              <a:rPr lang="fi-FI" sz="1050" dirty="0">
                <a:latin typeface="Georgia" panose="02040502050405020303" pitchFamily="18" charset="0"/>
              </a:rPr>
              <a:t>-    </a:t>
            </a:r>
            <a:r>
              <a:rPr lang="en-US" sz="1050" dirty="0">
                <a:latin typeface="Georgia" panose="02040502050405020303" pitchFamily="18" charset="0"/>
              </a:rPr>
              <a:t>China's dominance in sales and the global reach of bikinis reflect specialized manufacturing strengths and market demands, presenting opportunities for strategic product placement and expansion.</a:t>
            </a:r>
            <a:endParaRPr lang="fi-FI" sz="1050" dirty="0">
              <a:latin typeface="Georgia" panose="02040502050405020303" pitchFamily="18" charset="0"/>
            </a:endParaRPr>
          </a:p>
          <a:p>
            <a:pPr marR="0" algn="l" rtl="0">
              <a:spcBef>
                <a:spcPts val="0"/>
              </a:spcBef>
              <a:spcAft>
                <a:spcPts val="0"/>
              </a:spcAft>
            </a:pPr>
            <a:r>
              <a:rPr lang="en-US" sz="1050" b="0" i="0" dirty="0">
                <a:solidFill>
                  <a:schemeClr val="tx2">
                    <a:lumMod val="50000"/>
                  </a:schemeClr>
                </a:solidFill>
                <a:effectLst/>
                <a:latin typeface="Georgia" panose="02040502050405020303" pitchFamily="18" charset="0"/>
                <a:ea typeface="Arial" panose="020B0604020202020204" pitchFamily="34" charset="0"/>
                <a:cs typeface="Arial" panose="020B0604020202020204" pitchFamily="34" charset="0"/>
              </a:rPr>
              <a:t>5.  Rating Count and Rating Score drive revenue</a:t>
            </a:r>
            <a:endParaRPr lang="en-FI" sz="1050" dirty="0">
              <a:solidFill>
                <a:schemeClr val="tx2">
                  <a:lumMod val="50000"/>
                </a:schemeClr>
              </a:solidFill>
              <a:effectLst/>
              <a:latin typeface="Georgia" panose="02040502050405020303" pitchFamily="18" charset="0"/>
            </a:endParaRPr>
          </a:p>
          <a:p>
            <a:pPr marL="171450" marR="0" indent="-171450" algn="l" rtl="0">
              <a:spcBef>
                <a:spcPts val="0"/>
              </a:spcBef>
              <a:spcAft>
                <a:spcPts val="0"/>
              </a:spcAft>
              <a:buFontTx/>
              <a:buChar char="-"/>
            </a:pPr>
            <a:r>
              <a:rPr lang="en-US" sz="1050" dirty="0">
                <a:latin typeface="Georgia" panose="02040502050405020303" pitchFamily="18" charset="0"/>
              </a:rPr>
              <a:t>Higher product and merchant rating counts are linked to increased sales, yet with over 20% of units sold unrated, there's a key opportunity to grow sales by encouraging more customer feedback.</a:t>
            </a:r>
          </a:p>
          <a:p>
            <a:pPr marR="0" algn="l" rtl="0">
              <a:spcBef>
                <a:spcPts val="0"/>
              </a:spcBef>
              <a:spcAft>
                <a:spcPts val="0"/>
              </a:spcAft>
            </a:pPr>
            <a:r>
              <a:rPr lang="en-US" sz="1050" dirty="0">
                <a:solidFill>
                  <a:schemeClr val="tx2">
                    <a:lumMod val="50000"/>
                  </a:schemeClr>
                </a:solidFill>
                <a:latin typeface="Georgia" panose="02040502050405020303" pitchFamily="18" charset="0"/>
              </a:rPr>
              <a:t>6. </a:t>
            </a:r>
            <a:r>
              <a:rPr lang="en-US" sz="1000" b="0" i="0" dirty="0">
                <a:solidFill>
                  <a:schemeClr val="tx2">
                    <a:lumMod val="50000"/>
                  </a:schemeClr>
                </a:solidFill>
                <a:effectLst/>
                <a:latin typeface="Georgia" panose="02040502050405020303" pitchFamily="18" charset="0"/>
                <a:ea typeface="Arial" panose="020B0604020202020204" pitchFamily="34" charset="0"/>
                <a:cs typeface="Arial" panose="020B0604020202020204" pitchFamily="34" charset="0"/>
              </a:rPr>
              <a:t>Pricing and Discounting Trends</a:t>
            </a:r>
          </a:p>
          <a:p>
            <a:pPr marR="0" algn="l" rtl="0">
              <a:spcBef>
                <a:spcPts val="0"/>
              </a:spcBef>
              <a:spcAft>
                <a:spcPts val="0"/>
              </a:spcAft>
            </a:pPr>
            <a:r>
              <a:rPr lang="en-US" sz="1000" dirty="0">
                <a:latin typeface="Georgia" panose="02040502050405020303" pitchFamily="18" charset="0"/>
                <a:cs typeface="Arial" panose="020B0604020202020204" pitchFamily="34" charset="0"/>
              </a:rPr>
              <a:t>-   Product segments with high discounts drive sales, as shown by top-selling merchants who successfully employ deep discounting strategies, indicating the effectiveness of significant price reductions in attracting customers.</a:t>
            </a:r>
            <a:endParaRPr lang="en-FI" sz="1000" dirty="0">
              <a:effectLst/>
              <a:latin typeface="Georgia" panose="02040502050405020303" pitchFamily="18" charset="0"/>
            </a:endParaRPr>
          </a:p>
          <a:p>
            <a:pPr marR="0" algn="l" rtl="0">
              <a:spcBef>
                <a:spcPts val="0"/>
              </a:spcBef>
              <a:spcAft>
                <a:spcPts val="0"/>
              </a:spcAft>
            </a:pPr>
            <a:r>
              <a:rPr lang="en-US" sz="1050" b="0" i="0" dirty="0">
                <a:solidFill>
                  <a:schemeClr val="tx2">
                    <a:lumMod val="50000"/>
                  </a:schemeClr>
                </a:solidFill>
                <a:effectLst/>
                <a:latin typeface="Georgia" panose="02040502050405020303" pitchFamily="18" charset="0"/>
                <a:ea typeface="Arial" panose="020B0604020202020204" pitchFamily="34" charset="0"/>
                <a:cs typeface="Arial" panose="020B0604020202020204" pitchFamily="34" charset="0"/>
              </a:rPr>
              <a:t>7. Encouraging Diverse Shopping Options</a:t>
            </a:r>
          </a:p>
          <a:p>
            <a:pPr marR="0" algn="l" rtl="0">
              <a:spcBef>
                <a:spcPts val="0"/>
              </a:spcBef>
              <a:spcAft>
                <a:spcPts val="0"/>
              </a:spcAft>
            </a:pPr>
            <a:r>
              <a:rPr lang="en-US" sz="1050" dirty="0">
                <a:solidFill>
                  <a:schemeClr val="tx1"/>
                </a:solidFill>
                <a:effectLst/>
                <a:latin typeface="Georgia" panose="02040502050405020303" pitchFamily="18" charset="0"/>
              </a:rPr>
              <a:t>-   Customers overwhelmingly choose standard shipping, indicating a preference for cost savings over speed, yet the underused express option may reveal an untapped market for faster service.</a:t>
            </a:r>
            <a:endParaRPr lang="en-FI" sz="1050" dirty="0">
              <a:solidFill>
                <a:schemeClr val="tx1"/>
              </a:solidFill>
              <a:effectLst/>
              <a:latin typeface="Georgia" panose="02040502050405020303" pitchFamily="18" charset="0"/>
            </a:endParaRPr>
          </a:p>
          <a:p>
            <a:pPr marR="0" algn="l" rtl="0">
              <a:spcBef>
                <a:spcPts val="0"/>
              </a:spcBef>
              <a:spcAft>
                <a:spcPts val="0"/>
              </a:spcAft>
            </a:pPr>
            <a:endParaRPr lang="fi-FI" sz="1050" dirty="0">
              <a:latin typeface="Georgia" panose="02040502050405020303" pitchFamily="18" charset="0"/>
            </a:endParaRPr>
          </a:p>
          <a:p>
            <a:pPr marR="0" algn="l" rtl="0">
              <a:spcBef>
                <a:spcPts val="0"/>
              </a:spcBef>
              <a:spcAft>
                <a:spcPts val="0"/>
              </a:spcAft>
            </a:pPr>
            <a:endParaRPr lang="fi-FI" sz="1050" dirty="0">
              <a:latin typeface="Georgia" panose="02040502050405020303" pitchFamily="18" charset="0"/>
            </a:endParaRPr>
          </a:p>
          <a:p>
            <a:pPr marR="0" algn="l" rtl="0">
              <a:spcBef>
                <a:spcPts val="0"/>
              </a:spcBef>
              <a:spcAft>
                <a:spcPts val="0"/>
              </a:spcAft>
            </a:pPr>
            <a:endParaRPr lang="fi-FI" sz="1050" dirty="0">
              <a:latin typeface="Georgia" panose="02040502050405020303" pitchFamily="18" charset="0"/>
            </a:endParaRPr>
          </a:p>
          <a:p>
            <a:pPr marR="0" algn="l" rtl="0">
              <a:spcBef>
                <a:spcPts val="0"/>
              </a:spcBef>
              <a:spcAft>
                <a:spcPts val="0"/>
              </a:spcAft>
            </a:pPr>
            <a:endParaRPr lang="en-US" sz="1050" dirty="0">
              <a:latin typeface="Georgia" panose="02040502050405020303" pitchFamily="18" charset="0"/>
            </a:endParaRPr>
          </a:p>
        </p:txBody>
      </p:sp>
    </p:spTree>
    <p:extLst>
      <p:ext uri="{BB962C8B-B14F-4D97-AF65-F5344CB8AC3E}">
        <p14:creationId xmlns:p14="http://schemas.microsoft.com/office/powerpoint/2010/main" val="198611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078;p42">
            <a:extLst>
              <a:ext uri="{FF2B5EF4-FFF2-40B4-BE49-F238E27FC236}">
                <a16:creationId xmlns:a16="http://schemas.microsoft.com/office/drawing/2014/main" id="{EBE0E0B2-7A74-B66B-8933-E9491D39E8EB}"/>
              </a:ext>
            </a:extLst>
          </p:cNvPr>
          <p:cNvSpPr txBox="1">
            <a:spLocks/>
          </p:cNvSpPr>
          <p:nvPr/>
        </p:nvSpPr>
        <p:spPr>
          <a:xfrm>
            <a:off x="0" y="9779"/>
            <a:ext cx="8190129" cy="736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kumimoji="0" lang="vi-VN" sz="4200" b="1" i="0" u="none" strike="noStrike" kern="0" cap="none" spc="0" normalizeH="0" baseline="0" noProof="0" dirty="0">
                <a:ln>
                  <a:noFill/>
                </a:ln>
                <a:solidFill>
                  <a:srgbClr val="00094A"/>
                </a:solidFill>
                <a:effectLst/>
                <a:uLnTx/>
                <a:uFillTx/>
                <a:latin typeface="Montserrat"/>
                <a:sym typeface="Montserrat"/>
              </a:rPr>
              <a:t>Gendered Sales Analysis</a:t>
            </a:r>
            <a:endParaRPr lang="vi-VN" sz="4200" dirty="0">
              <a:latin typeface="Montserrat" panose="00000500000000000000" pitchFamily="2" charset="0"/>
            </a:endParaRPr>
          </a:p>
        </p:txBody>
      </p:sp>
      <p:sp>
        <p:nvSpPr>
          <p:cNvPr id="106" name="Google Shape;1051;p40">
            <a:extLst>
              <a:ext uri="{FF2B5EF4-FFF2-40B4-BE49-F238E27FC236}">
                <a16:creationId xmlns:a16="http://schemas.microsoft.com/office/drawing/2014/main" id="{9FCB0A05-EEF3-660D-681B-76053C76A518}"/>
              </a:ext>
            </a:extLst>
          </p:cNvPr>
          <p:cNvSpPr/>
          <p:nvPr/>
        </p:nvSpPr>
        <p:spPr>
          <a:xfrm flipH="1">
            <a:off x="-694366" y="4512038"/>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pic>
        <p:nvPicPr>
          <p:cNvPr id="141" name="Picture 140">
            <a:extLst>
              <a:ext uri="{FF2B5EF4-FFF2-40B4-BE49-F238E27FC236}">
                <a16:creationId xmlns:a16="http://schemas.microsoft.com/office/drawing/2014/main" id="{452ADF72-E081-5C51-C84F-237CC72AF47E}"/>
              </a:ext>
            </a:extLst>
          </p:cNvPr>
          <p:cNvPicPr>
            <a:picLocks noChangeAspect="1"/>
          </p:cNvPicPr>
          <p:nvPr/>
        </p:nvPicPr>
        <p:blipFill>
          <a:blip r:embed="rId2"/>
          <a:stretch>
            <a:fillRect/>
          </a:stretch>
        </p:blipFill>
        <p:spPr>
          <a:xfrm>
            <a:off x="3419164" y="736500"/>
            <a:ext cx="1758051" cy="703220"/>
          </a:xfrm>
          <a:prstGeom prst="rect">
            <a:avLst/>
          </a:prstGeom>
        </p:spPr>
      </p:pic>
      <p:grpSp>
        <p:nvGrpSpPr>
          <p:cNvPr id="103" name="Google Shape;976;p37">
            <a:extLst>
              <a:ext uri="{FF2B5EF4-FFF2-40B4-BE49-F238E27FC236}">
                <a16:creationId xmlns:a16="http://schemas.microsoft.com/office/drawing/2014/main" id="{5137AC40-8B6E-00F3-F86F-5931C4B327BB}"/>
              </a:ext>
            </a:extLst>
          </p:cNvPr>
          <p:cNvGrpSpPr/>
          <p:nvPr/>
        </p:nvGrpSpPr>
        <p:grpSpPr>
          <a:xfrm>
            <a:off x="8504866" y="-952204"/>
            <a:ext cx="3740723" cy="2679993"/>
            <a:chOff x="5985902" y="-1570518"/>
            <a:chExt cx="3740723" cy="2679993"/>
          </a:xfrm>
        </p:grpSpPr>
        <p:sp>
          <p:nvSpPr>
            <p:cNvPr id="104" name="Google Shape;977;p37">
              <a:extLst>
                <a:ext uri="{FF2B5EF4-FFF2-40B4-BE49-F238E27FC236}">
                  <a16:creationId xmlns:a16="http://schemas.microsoft.com/office/drawing/2014/main" id="{06D79A68-E90F-6BE2-FB52-C236971B3423}"/>
                </a:ext>
              </a:extLst>
            </p:cNvPr>
            <p:cNvSpPr/>
            <p:nvPr/>
          </p:nvSpPr>
          <p:spPr>
            <a:xfrm>
              <a:off x="7844125" y="896475"/>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05" name="Google Shape;978;p37">
              <a:extLst>
                <a:ext uri="{FF2B5EF4-FFF2-40B4-BE49-F238E27FC236}">
                  <a16:creationId xmlns:a16="http://schemas.microsoft.com/office/drawing/2014/main" id="{5D4F7DA6-04E2-FBE1-4BF0-BA39D7F0D6BF}"/>
                </a:ext>
              </a:extLst>
            </p:cNvPr>
            <p:cNvSpPr/>
            <p:nvPr/>
          </p:nvSpPr>
          <p:spPr>
            <a:xfrm rot="16200000">
              <a:off x="5985902" y="-1570518"/>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3" name="Picture 142">
            <a:extLst>
              <a:ext uri="{FF2B5EF4-FFF2-40B4-BE49-F238E27FC236}">
                <a16:creationId xmlns:a16="http://schemas.microsoft.com/office/drawing/2014/main" id="{2C5F7165-3385-CEFF-158B-5B643D59D46A}"/>
              </a:ext>
            </a:extLst>
          </p:cNvPr>
          <p:cNvPicPr>
            <a:picLocks noChangeAspect="1"/>
          </p:cNvPicPr>
          <p:nvPr/>
        </p:nvPicPr>
        <p:blipFill>
          <a:blip r:embed="rId3"/>
          <a:stretch>
            <a:fillRect/>
          </a:stretch>
        </p:blipFill>
        <p:spPr>
          <a:xfrm>
            <a:off x="3458634" y="1439720"/>
            <a:ext cx="1758052" cy="753451"/>
          </a:xfrm>
          <a:prstGeom prst="rect">
            <a:avLst/>
          </a:prstGeom>
        </p:spPr>
      </p:pic>
      <p:sp>
        <p:nvSpPr>
          <p:cNvPr id="146" name="TextBox 145">
            <a:extLst>
              <a:ext uri="{FF2B5EF4-FFF2-40B4-BE49-F238E27FC236}">
                <a16:creationId xmlns:a16="http://schemas.microsoft.com/office/drawing/2014/main" id="{9208D699-4179-36B8-8E76-872EE1C42869}"/>
              </a:ext>
            </a:extLst>
          </p:cNvPr>
          <p:cNvSpPr txBox="1"/>
          <p:nvPr/>
        </p:nvSpPr>
        <p:spPr>
          <a:xfrm>
            <a:off x="5166048" y="649803"/>
            <a:ext cx="3848937" cy="4355038"/>
          </a:xfrm>
          <a:prstGeom prst="rect">
            <a:avLst/>
          </a:prstGeom>
          <a:noFill/>
        </p:spPr>
        <p:txBody>
          <a:bodyPr wrap="square" rtlCol="0">
            <a:spAutoFit/>
          </a:bodyPr>
          <a:lstStyle/>
          <a:p>
            <a:r>
              <a:rPr lang="en-US" sz="1100" b="1" dirty="0">
                <a:solidFill>
                  <a:schemeClr val="tx2">
                    <a:lumMod val="50000"/>
                  </a:schemeClr>
                </a:solidFill>
                <a:latin typeface="Georgia" panose="02040502050405020303" pitchFamily="18" charset="0"/>
                <a:cs typeface="Times New Roman" panose="02020603050405020304" pitchFamily="18" charset="0"/>
              </a:rPr>
              <a:t>Strategic Dominance in Women's Apparel</a:t>
            </a:r>
          </a:p>
          <a:p>
            <a:endParaRPr lang="en-US" dirty="0">
              <a:latin typeface="Georgia" panose="02040502050405020303" pitchFamily="18" charset="0"/>
              <a:cs typeface="Times New Roman" panose="02020603050405020304" pitchFamily="18" charset="0"/>
            </a:endParaRPr>
          </a:p>
          <a:p>
            <a:r>
              <a:rPr lang="en-US" sz="900" b="1" dirty="0">
                <a:solidFill>
                  <a:schemeClr val="tx2">
                    <a:lumMod val="50000"/>
                  </a:schemeClr>
                </a:solidFill>
                <a:latin typeface="Georgia" panose="02040502050405020303" pitchFamily="18" charset="0"/>
                <a:cs typeface="Times New Roman" panose="02020603050405020304" pitchFamily="18" charset="0"/>
              </a:rPr>
              <a:t>Focused Market Strategy</a:t>
            </a:r>
          </a:p>
          <a:p>
            <a:r>
              <a:rPr lang="en-US" sz="900" dirty="0">
                <a:latin typeface="Georgia" panose="02040502050405020303" pitchFamily="18" charset="0"/>
                <a:cs typeface="Times New Roman" panose="02020603050405020304" pitchFamily="18" charset="0"/>
              </a:rPr>
              <a:t>Our current strategy, which emphasizes women's products, aligns well with market demand and consumer purchasing patterns, resulting in substantial revenue generation.</a:t>
            </a:r>
          </a:p>
          <a:p>
            <a:endParaRPr lang="en-US" sz="900" dirty="0">
              <a:latin typeface="Georgia" panose="02040502050405020303" pitchFamily="18" charset="0"/>
              <a:cs typeface="Times New Roman" panose="02020603050405020304" pitchFamily="18" charset="0"/>
            </a:endParaRPr>
          </a:p>
          <a:p>
            <a:r>
              <a:rPr lang="en-US" sz="900" b="1" dirty="0">
                <a:solidFill>
                  <a:schemeClr val="tx2">
                    <a:lumMod val="50000"/>
                  </a:schemeClr>
                </a:solidFill>
                <a:latin typeface="Georgia" panose="02040502050405020303" pitchFamily="18" charset="0"/>
                <a:cs typeface="Times New Roman" panose="02020603050405020304" pitchFamily="18" charset="0"/>
              </a:rPr>
              <a:t>Product Assortment</a:t>
            </a:r>
            <a:endParaRPr lang="en-US" sz="900" dirty="0">
              <a:solidFill>
                <a:schemeClr val="tx2">
                  <a:lumMod val="50000"/>
                </a:schemeClr>
              </a:solidFill>
              <a:latin typeface="Georgia" panose="02040502050405020303" pitchFamily="18" charset="0"/>
              <a:cs typeface="Times New Roman" panose="02020603050405020304" pitchFamily="18" charset="0"/>
            </a:endParaRPr>
          </a:p>
          <a:p>
            <a:r>
              <a:rPr lang="en-US" sz="900" dirty="0">
                <a:latin typeface="Georgia" panose="02040502050405020303" pitchFamily="18" charset="0"/>
                <a:cs typeface="Times New Roman" panose="02020603050405020304" pitchFamily="18" charset="0"/>
              </a:rPr>
              <a:t>The expansive assortment of women's products suggests a strategic decision to cater to a wide range of preferences within this segment, contributing significantly to our market share and profitability.</a:t>
            </a:r>
          </a:p>
          <a:p>
            <a:endParaRPr lang="en-US" sz="900" dirty="0">
              <a:latin typeface="Georgia" panose="02040502050405020303" pitchFamily="18" charset="0"/>
              <a:cs typeface="Times New Roman" panose="02020603050405020304" pitchFamily="18" charset="0"/>
            </a:endParaRPr>
          </a:p>
          <a:p>
            <a:r>
              <a:rPr lang="en-US" sz="900" b="1" dirty="0">
                <a:solidFill>
                  <a:schemeClr val="tx2">
                    <a:lumMod val="50000"/>
                  </a:schemeClr>
                </a:solidFill>
                <a:latin typeface="Georgia" panose="02040502050405020303" pitchFamily="18" charset="0"/>
                <a:cs typeface="Times New Roman" panose="02020603050405020304" pitchFamily="18" charset="0"/>
              </a:rPr>
              <a:t>Opportunity for Expansion </a:t>
            </a:r>
          </a:p>
          <a:p>
            <a:r>
              <a:rPr lang="en-US" sz="900" dirty="0">
                <a:latin typeface="Georgia" panose="02040502050405020303" pitchFamily="18" charset="0"/>
                <a:cs typeface="Times New Roman" panose="02020603050405020304" pitchFamily="18" charset="0"/>
              </a:rPr>
              <a:t>While our success in women's products is commendable, the data presents an opportunity to explore and potentially expand our offerings in men's and other categories. This could help diversify our revenue sources and cater to a broader audience.</a:t>
            </a:r>
          </a:p>
          <a:p>
            <a:endParaRPr lang="en-US" sz="900" dirty="0">
              <a:latin typeface="Georgia" panose="02040502050405020303" pitchFamily="18" charset="0"/>
              <a:cs typeface="Times New Roman" panose="02020603050405020304" pitchFamily="18" charset="0"/>
            </a:endParaRPr>
          </a:p>
          <a:p>
            <a:r>
              <a:rPr lang="en-US" sz="900" b="1" dirty="0">
                <a:solidFill>
                  <a:schemeClr val="tx2">
                    <a:lumMod val="50000"/>
                  </a:schemeClr>
                </a:solidFill>
                <a:latin typeface="Georgia" panose="02040502050405020303" pitchFamily="18" charset="0"/>
                <a:cs typeface="Times New Roman" panose="02020603050405020304" pitchFamily="18" charset="0"/>
              </a:rPr>
              <a:t>Inventory Optimization</a:t>
            </a:r>
          </a:p>
          <a:p>
            <a:r>
              <a:rPr lang="en-US" sz="900" dirty="0">
                <a:latin typeface="Georgia" panose="02040502050405020303" pitchFamily="18" charset="0"/>
                <a:cs typeface="Times New Roman" panose="02020603050405020304" pitchFamily="18" charset="0"/>
              </a:rPr>
              <a:t>The current skew towards women's products should continue to be supported by a well-managed inventory, ensuring availability of the high-demand items, particularly in the athletic, pants, and outerwear categories.</a:t>
            </a:r>
          </a:p>
          <a:p>
            <a:endParaRPr lang="en-US" sz="900" dirty="0">
              <a:latin typeface="Georgia" panose="02040502050405020303" pitchFamily="18" charset="0"/>
              <a:cs typeface="Times New Roman" panose="02020603050405020304" pitchFamily="18" charset="0"/>
            </a:endParaRPr>
          </a:p>
          <a:p>
            <a:r>
              <a:rPr lang="en-US" sz="900" b="1" dirty="0">
                <a:solidFill>
                  <a:schemeClr val="tx2">
                    <a:lumMod val="50000"/>
                  </a:schemeClr>
                </a:solidFill>
                <a:latin typeface="Georgia" panose="02040502050405020303" pitchFamily="18" charset="0"/>
                <a:cs typeface="Times New Roman" panose="02020603050405020304" pitchFamily="18" charset="0"/>
              </a:rPr>
              <a:t>Strategic Considerations for Growth</a:t>
            </a:r>
            <a:endParaRPr lang="en-US" sz="900" dirty="0">
              <a:solidFill>
                <a:schemeClr val="tx2">
                  <a:lumMod val="50000"/>
                </a:schemeClr>
              </a:solidFill>
              <a:latin typeface="Georgia" panose="02040502050405020303" pitchFamily="18" charset="0"/>
              <a:cs typeface="Times New Roman" panose="02020603050405020304" pitchFamily="18" charset="0"/>
            </a:endParaRPr>
          </a:p>
          <a:p>
            <a:r>
              <a:rPr lang="en-US" sz="900" dirty="0">
                <a:latin typeface="Georgia" panose="02040502050405020303" pitchFamily="18" charset="0"/>
                <a:cs typeface="Times New Roman" panose="02020603050405020304" pitchFamily="18" charset="0"/>
              </a:rPr>
              <a:t>We must consider how to leverage our strong position in women's apparel while also investigating the relatively untapped potential of the men's and 'Other' markets. Exploring these segments could involve market research, tailored marketing campaigns, and a gradual introduction of a wider product range to test the waters.</a:t>
            </a:r>
            <a:endParaRPr lang="LID4096" sz="900" dirty="0">
              <a:latin typeface="Georgia" panose="02040502050405020303"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C180EB-2D34-905C-0C87-52735E1D8B0F}"/>
              </a:ext>
            </a:extLst>
          </p:cNvPr>
          <p:cNvPicPr>
            <a:picLocks noChangeAspect="1"/>
          </p:cNvPicPr>
          <p:nvPr/>
        </p:nvPicPr>
        <p:blipFill>
          <a:blip r:embed="rId4"/>
          <a:stretch>
            <a:fillRect/>
          </a:stretch>
        </p:blipFill>
        <p:spPr>
          <a:xfrm>
            <a:off x="2901082" y="2646170"/>
            <a:ext cx="2276133" cy="1878395"/>
          </a:xfrm>
          <a:prstGeom prst="rect">
            <a:avLst/>
          </a:prstGeom>
        </p:spPr>
      </p:pic>
      <p:pic>
        <p:nvPicPr>
          <p:cNvPr id="6" name="Picture 5">
            <a:extLst>
              <a:ext uri="{FF2B5EF4-FFF2-40B4-BE49-F238E27FC236}">
                <a16:creationId xmlns:a16="http://schemas.microsoft.com/office/drawing/2014/main" id="{A6AFA8CD-4170-250E-6BA6-4EFE234B6CC9}"/>
              </a:ext>
            </a:extLst>
          </p:cNvPr>
          <p:cNvPicPr>
            <a:picLocks noChangeAspect="1"/>
          </p:cNvPicPr>
          <p:nvPr/>
        </p:nvPicPr>
        <p:blipFill>
          <a:blip r:embed="rId5"/>
          <a:stretch>
            <a:fillRect/>
          </a:stretch>
        </p:blipFill>
        <p:spPr>
          <a:xfrm>
            <a:off x="35907" y="809407"/>
            <a:ext cx="3466316" cy="1836764"/>
          </a:xfrm>
          <a:prstGeom prst="rect">
            <a:avLst/>
          </a:prstGeom>
        </p:spPr>
      </p:pic>
      <p:pic>
        <p:nvPicPr>
          <p:cNvPr id="12" name="Picture 11">
            <a:extLst>
              <a:ext uri="{FF2B5EF4-FFF2-40B4-BE49-F238E27FC236}">
                <a16:creationId xmlns:a16="http://schemas.microsoft.com/office/drawing/2014/main" id="{747F557A-9E0C-A234-C286-552E56D1904A}"/>
              </a:ext>
            </a:extLst>
          </p:cNvPr>
          <p:cNvPicPr>
            <a:picLocks noChangeAspect="1"/>
          </p:cNvPicPr>
          <p:nvPr/>
        </p:nvPicPr>
        <p:blipFill>
          <a:blip r:embed="rId6"/>
          <a:stretch>
            <a:fillRect/>
          </a:stretch>
        </p:blipFill>
        <p:spPr>
          <a:xfrm>
            <a:off x="-1" y="2655037"/>
            <a:ext cx="2901083" cy="1631859"/>
          </a:xfrm>
          <a:prstGeom prst="rect">
            <a:avLst/>
          </a:prstGeom>
        </p:spPr>
      </p:pic>
    </p:spTree>
    <p:extLst>
      <p:ext uri="{BB962C8B-B14F-4D97-AF65-F5344CB8AC3E}">
        <p14:creationId xmlns:p14="http://schemas.microsoft.com/office/powerpoint/2010/main" val="216131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078;p42">
            <a:extLst>
              <a:ext uri="{FF2B5EF4-FFF2-40B4-BE49-F238E27FC236}">
                <a16:creationId xmlns:a16="http://schemas.microsoft.com/office/drawing/2014/main" id="{EBE0E0B2-7A74-B66B-8933-E9491D39E8EB}"/>
              </a:ext>
            </a:extLst>
          </p:cNvPr>
          <p:cNvSpPr txBox="1">
            <a:spLocks/>
          </p:cNvSpPr>
          <p:nvPr/>
        </p:nvSpPr>
        <p:spPr>
          <a:xfrm>
            <a:off x="0" y="9779"/>
            <a:ext cx="8190129" cy="736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kumimoji="0" lang="fi-FI" sz="3600" b="1" i="0" u="none" strike="noStrike" kern="0" cap="none" spc="0" normalizeH="0" baseline="0" noProof="0" dirty="0">
                <a:ln>
                  <a:noFill/>
                </a:ln>
                <a:solidFill>
                  <a:srgbClr val="00094A"/>
                </a:solidFill>
                <a:effectLst/>
                <a:uLnTx/>
                <a:uFillTx/>
                <a:latin typeface="Montserrat"/>
                <a:sym typeface="Montserrat"/>
              </a:rPr>
              <a:t>Leveraging Summer Essentials</a:t>
            </a:r>
            <a:endParaRPr lang="vi-VN" sz="3600" dirty="0">
              <a:latin typeface="Montserrat" panose="00000500000000000000" pitchFamily="2" charset="0"/>
            </a:endParaRPr>
          </a:p>
        </p:txBody>
      </p:sp>
      <p:grpSp>
        <p:nvGrpSpPr>
          <p:cNvPr id="103" name="Google Shape;976;p37">
            <a:extLst>
              <a:ext uri="{FF2B5EF4-FFF2-40B4-BE49-F238E27FC236}">
                <a16:creationId xmlns:a16="http://schemas.microsoft.com/office/drawing/2014/main" id="{5137AC40-8B6E-00F3-F86F-5931C4B327BB}"/>
              </a:ext>
            </a:extLst>
          </p:cNvPr>
          <p:cNvGrpSpPr/>
          <p:nvPr/>
        </p:nvGrpSpPr>
        <p:grpSpPr>
          <a:xfrm>
            <a:off x="8227564" y="-1516864"/>
            <a:ext cx="3740723" cy="2679993"/>
            <a:chOff x="5985902" y="-1570518"/>
            <a:chExt cx="3740723" cy="2679993"/>
          </a:xfrm>
        </p:grpSpPr>
        <p:sp>
          <p:nvSpPr>
            <p:cNvPr id="104" name="Google Shape;977;p37">
              <a:extLst>
                <a:ext uri="{FF2B5EF4-FFF2-40B4-BE49-F238E27FC236}">
                  <a16:creationId xmlns:a16="http://schemas.microsoft.com/office/drawing/2014/main" id="{06D79A68-E90F-6BE2-FB52-C236971B3423}"/>
                </a:ext>
              </a:extLst>
            </p:cNvPr>
            <p:cNvSpPr/>
            <p:nvPr/>
          </p:nvSpPr>
          <p:spPr>
            <a:xfrm>
              <a:off x="7844125" y="896475"/>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05" name="Google Shape;978;p37">
              <a:extLst>
                <a:ext uri="{FF2B5EF4-FFF2-40B4-BE49-F238E27FC236}">
                  <a16:creationId xmlns:a16="http://schemas.microsoft.com/office/drawing/2014/main" id="{5D4F7DA6-04E2-FBE1-4BF0-BA39D7F0D6BF}"/>
                </a:ext>
              </a:extLst>
            </p:cNvPr>
            <p:cNvSpPr/>
            <p:nvPr/>
          </p:nvSpPr>
          <p:spPr>
            <a:xfrm rot="16200000">
              <a:off x="5985902" y="-1570518"/>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214BF462-8458-2D0D-155F-8C3ECE9B813F}"/>
              </a:ext>
            </a:extLst>
          </p:cNvPr>
          <p:cNvPicPr>
            <a:picLocks noChangeAspect="1"/>
          </p:cNvPicPr>
          <p:nvPr/>
        </p:nvPicPr>
        <p:blipFill>
          <a:blip r:embed="rId2"/>
          <a:stretch>
            <a:fillRect/>
          </a:stretch>
        </p:blipFill>
        <p:spPr>
          <a:xfrm>
            <a:off x="378148" y="2263799"/>
            <a:ext cx="2256618" cy="2617387"/>
          </a:xfrm>
          <a:prstGeom prst="rect">
            <a:avLst/>
          </a:prstGeom>
        </p:spPr>
      </p:pic>
      <p:sp>
        <p:nvSpPr>
          <p:cNvPr id="5" name="Rectangle 4">
            <a:extLst>
              <a:ext uri="{FF2B5EF4-FFF2-40B4-BE49-F238E27FC236}">
                <a16:creationId xmlns:a16="http://schemas.microsoft.com/office/drawing/2014/main" id="{BB75C30A-5E2A-DA09-11E9-B8ABAC58734B}"/>
              </a:ext>
            </a:extLst>
          </p:cNvPr>
          <p:cNvSpPr/>
          <p:nvPr/>
        </p:nvSpPr>
        <p:spPr>
          <a:xfrm>
            <a:off x="226955" y="838377"/>
            <a:ext cx="2559004" cy="40428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 name="TextBox 5">
            <a:extLst>
              <a:ext uri="{FF2B5EF4-FFF2-40B4-BE49-F238E27FC236}">
                <a16:creationId xmlns:a16="http://schemas.microsoft.com/office/drawing/2014/main" id="{6A329A0F-FBBB-10E9-3A74-18ACD71B3BF1}"/>
              </a:ext>
            </a:extLst>
          </p:cNvPr>
          <p:cNvSpPr txBox="1"/>
          <p:nvPr/>
        </p:nvSpPr>
        <p:spPr>
          <a:xfrm>
            <a:off x="339297" y="1037735"/>
            <a:ext cx="2334320" cy="954107"/>
          </a:xfrm>
          <a:prstGeom prst="rect">
            <a:avLst/>
          </a:prstGeom>
          <a:noFill/>
        </p:spPr>
        <p:txBody>
          <a:bodyPr wrap="square" rtlCol="0">
            <a:spAutoFit/>
          </a:bodyPr>
          <a:lstStyle/>
          <a:p>
            <a:r>
              <a:rPr lang="fi-FI" dirty="0">
                <a:latin typeface="Georgia" panose="02040502050405020303" pitchFamily="18" charset="0"/>
              </a:rPr>
              <a:t>Essentials like </a:t>
            </a:r>
            <a:r>
              <a:rPr lang="fi-FI" dirty="0">
                <a:solidFill>
                  <a:schemeClr val="tx2">
                    <a:lumMod val="50000"/>
                  </a:schemeClr>
                </a:solidFill>
                <a:latin typeface="Georgia" panose="02040502050405020303" pitchFamily="18" charset="0"/>
              </a:rPr>
              <a:t>shorts, tanks, bags, bikinis, and skirts</a:t>
            </a:r>
            <a:r>
              <a:rPr lang="fi-FI" dirty="0">
                <a:latin typeface="Georgia" panose="02040502050405020303" pitchFamily="18" charset="0"/>
              </a:rPr>
              <a:t> are experiencing notably </a:t>
            </a:r>
            <a:r>
              <a:rPr lang="fi-FI" dirty="0">
                <a:solidFill>
                  <a:srgbClr val="FF0000"/>
                </a:solidFill>
                <a:latin typeface="Georgia" panose="02040502050405020303" pitchFamily="18" charset="0"/>
              </a:rPr>
              <a:t>low</a:t>
            </a:r>
            <a:r>
              <a:rPr lang="fi-FI" dirty="0">
                <a:latin typeface="Georgia" panose="02040502050405020303" pitchFamily="18" charset="0"/>
              </a:rPr>
              <a:t> sales.</a:t>
            </a:r>
            <a:endParaRPr lang="LID4096" dirty="0">
              <a:latin typeface="Georgia" panose="02040502050405020303" pitchFamily="18" charset="0"/>
            </a:endParaRPr>
          </a:p>
        </p:txBody>
      </p:sp>
      <p:pic>
        <p:nvPicPr>
          <p:cNvPr id="8" name="Picture 7">
            <a:extLst>
              <a:ext uri="{FF2B5EF4-FFF2-40B4-BE49-F238E27FC236}">
                <a16:creationId xmlns:a16="http://schemas.microsoft.com/office/drawing/2014/main" id="{47DA5E67-1DFB-8395-FEE8-3082147EF64E}"/>
              </a:ext>
            </a:extLst>
          </p:cNvPr>
          <p:cNvPicPr>
            <a:picLocks noChangeAspect="1"/>
          </p:cNvPicPr>
          <p:nvPr/>
        </p:nvPicPr>
        <p:blipFill>
          <a:blip r:embed="rId3"/>
          <a:stretch>
            <a:fillRect/>
          </a:stretch>
        </p:blipFill>
        <p:spPr>
          <a:xfrm>
            <a:off x="3033768" y="3211753"/>
            <a:ext cx="3017367" cy="1669433"/>
          </a:xfrm>
          <a:prstGeom prst="rect">
            <a:avLst/>
          </a:prstGeom>
        </p:spPr>
      </p:pic>
      <p:sp>
        <p:nvSpPr>
          <p:cNvPr id="9" name="Rectangle 8">
            <a:extLst>
              <a:ext uri="{FF2B5EF4-FFF2-40B4-BE49-F238E27FC236}">
                <a16:creationId xmlns:a16="http://schemas.microsoft.com/office/drawing/2014/main" id="{C5289AE0-A6F2-B0C5-5062-D70865849E03}"/>
              </a:ext>
            </a:extLst>
          </p:cNvPr>
          <p:cNvSpPr/>
          <p:nvPr/>
        </p:nvSpPr>
        <p:spPr>
          <a:xfrm>
            <a:off x="2937152" y="838377"/>
            <a:ext cx="3220247" cy="40428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TextBox 9">
            <a:extLst>
              <a:ext uri="{FF2B5EF4-FFF2-40B4-BE49-F238E27FC236}">
                <a16:creationId xmlns:a16="http://schemas.microsoft.com/office/drawing/2014/main" id="{886A126C-FA56-1398-8D40-502E84BB69FB}"/>
              </a:ext>
            </a:extLst>
          </p:cNvPr>
          <p:cNvSpPr txBox="1"/>
          <p:nvPr/>
        </p:nvSpPr>
        <p:spPr>
          <a:xfrm>
            <a:off x="3033768" y="1036513"/>
            <a:ext cx="3017367" cy="1384995"/>
          </a:xfrm>
          <a:prstGeom prst="rect">
            <a:avLst/>
          </a:prstGeom>
          <a:noFill/>
        </p:spPr>
        <p:txBody>
          <a:bodyPr wrap="square" rtlCol="0">
            <a:spAutoFit/>
          </a:bodyPr>
          <a:lstStyle/>
          <a:p>
            <a:r>
              <a:rPr lang="fi-FI" dirty="0">
                <a:latin typeface="Georgia" panose="02040502050405020303" pitchFamily="18" charset="0"/>
              </a:rPr>
              <a:t>There are </a:t>
            </a:r>
            <a:r>
              <a:rPr lang="fi-FI" dirty="0">
                <a:solidFill>
                  <a:srgbClr val="FF0000"/>
                </a:solidFill>
                <a:latin typeface="Georgia" panose="02040502050405020303" pitchFamily="18" charset="0"/>
              </a:rPr>
              <a:t>not many products </a:t>
            </a:r>
            <a:r>
              <a:rPr lang="fi-FI" dirty="0">
                <a:latin typeface="Georgia" panose="02040502050405020303" pitchFamily="18" charset="0"/>
              </a:rPr>
              <a:t>from those </a:t>
            </a:r>
            <a:r>
              <a:rPr lang="fi-FI" dirty="0">
                <a:solidFill>
                  <a:schemeClr val="tx2">
                    <a:lumMod val="50000"/>
                  </a:schemeClr>
                </a:solidFill>
                <a:latin typeface="Georgia" panose="02040502050405020303" pitchFamily="18" charset="0"/>
              </a:rPr>
              <a:t>summer segments </a:t>
            </a:r>
            <a:r>
              <a:rPr lang="fi-FI" dirty="0">
                <a:latin typeface="Georgia" panose="02040502050405020303" pitchFamily="18" charset="0"/>
              </a:rPr>
              <a:t>listed on the websites. Therefore, there is an opportunity for the website to boost revenue on these products during the summer season.</a:t>
            </a:r>
            <a:endParaRPr lang="LID4096" dirty="0">
              <a:latin typeface="Georgia" panose="02040502050405020303" pitchFamily="18" charset="0"/>
            </a:endParaRPr>
          </a:p>
        </p:txBody>
      </p:sp>
      <p:sp>
        <p:nvSpPr>
          <p:cNvPr id="11" name="Rectangle 10">
            <a:extLst>
              <a:ext uri="{FF2B5EF4-FFF2-40B4-BE49-F238E27FC236}">
                <a16:creationId xmlns:a16="http://schemas.microsoft.com/office/drawing/2014/main" id="{E9DFA450-CCEE-5BCE-B827-69684E3AB196}"/>
              </a:ext>
            </a:extLst>
          </p:cNvPr>
          <p:cNvSpPr/>
          <p:nvPr/>
        </p:nvSpPr>
        <p:spPr>
          <a:xfrm>
            <a:off x="749940" y="3933942"/>
            <a:ext cx="263136" cy="5064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Rectangle 11">
            <a:extLst>
              <a:ext uri="{FF2B5EF4-FFF2-40B4-BE49-F238E27FC236}">
                <a16:creationId xmlns:a16="http://schemas.microsoft.com/office/drawing/2014/main" id="{B0CE4C5B-9419-92DD-C4ED-E47004A070CB}"/>
              </a:ext>
            </a:extLst>
          </p:cNvPr>
          <p:cNvSpPr/>
          <p:nvPr/>
        </p:nvSpPr>
        <p:spPr>
          <a:xfrm>
            <a:off x="770772" y="3536995"/>
            <a:ext cx="263136" cy="12499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 name="Rectangle 14">
            <a:extLst>
              <a:ext uri="{FF2B5EF4-FFF2-40B4-BE49-F238E27FC236}">
                <a16:creationId xmlns:a16="http://schemas.microsoft.com/office/drawing/2014/main" id="{6DB7F233-A756-76E5-326B-05E0A312AD30}"/>
              </a:ext>
            </a:extLst>
          </p:cNvPr>
          <p:cNvSpPr/>
          <p:nvPr/>
        </p:nvSpPr>
        <p:spPr>
          <a:xfrm>
            <a:off x="6328437" y="838377"/>
            <a:ext cx="2710308" cy="40428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17" name="Picture 16">
            <a:extLst>
              <a:ext uri="{FF2B5EF4-FFF2-40B4-BE49-F238E27FC236}">
                <a16:creationId xmlns:a16="http://schemas.microsoft.com/office/drawing/2014/main" id="{D7604603-0AE4-6A60-38E6-0CD558049EB2}"/>
              </a:ext>
            </a:extLst>
          </p:cNvPr>
          <p:cNvPicPr>
            <a:picLocks noChangeAspect="1"/>
          </p:cNvPicPr>
          <p:nvPr/>
        </p:nvPicPr>
        <p:blipFill>
          <a:blip r:embed="rId4"/>
          <a:stretch>
            <a:fillRect/>
          </a:stretch>
        </p:blipFill>
        <p:spPr>
          <a:xfrm>
            <a:off x="6464828" y="1848472"/>
            <a:ext cx="2437525" cy="2973508"/>
          </a:xfrm>
          <a:prstGeom prst="rect">
            <a:avLst/>
          </a:prstGeom>
        </p:spPr>
      </p:pic>
      <p:sp>
        <p:nvSpPr>
          <p:cNvPr id="18" name="Rectangle 17">
            <a:extLst>
              <a:ext uri="{FF2B5EF4-FFF2-40B4-BE49-F238E27FC236}">
                <a16:creationId xmlns:a16="http://schemas.microsoft.com/office/drawing/2014/main" id="{2FC4A09F-3F58-503C-A04B-AE3CFA199F52}"/>
              </a:ext>
            </a:extLst>
          </p:cNvPr>
          <p:cNvSpPr/>
          <p:nvPr/>
        </p:nvSpPr>
        <p:spPr>
          <a:xfrm>
            <a:off x="6694580" y="3012916"/>
            <a:ext cx="271964" cy="93091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TextBox 18">
            <a:extLst>
              <a:ext uri="{FF2B5EF4-FFF2-40B4-BE49-F238E27FC236}">
                <a16:creationId xmlns:a16="http://schemas.microsoft.com/office/drawing/2014/main" id="{9AADABBE-DCBC-C378-EF8E-93BCD62D1C01}"/>
              </a:ext>
            </a:extLst>
          </p:cNvPr>
          <p:cNvSpPr txBox="1"/>
          <p:nvPr/>
        </p:nvSpPr>
        <p:spPr>
          <a:xfrm>
            <a:off x="6365872" y="1035418"/>
            <a:ext cx="2637326" cy="830997"/>
          </a:xfrm>
          <a:prstGeom prst="rect">
            <a:avLst/>
          </a:prstGeom>
          <a:noFill/>
        </p:spPr>
        <p:txBody>
          <a:bodyPr wrap="square" rtlCol="0">
            <a:spAutoFit/>
          </a:bodyPr>
          <a:lstStyle/>
          <a:p>
            <a:r>
              <a:rPr lang="fi-FI" sz="1200" dirty="0">
                <a:latin typeface="Georgia" panose="02040502050405020303" pitchFamily="18" charset="0"/>
              </a:rPr>
              <a:t>These segments are </a:t>
            </a:r>
            <a:r>
              <a:rPr lang="fi-FI" sz="1200" dirty="0">
                <a:solidFill>
                  <a:srgbClr val="FF0000"/>
                </a:solidFill>
                <a:latin typeface="Georgia" panose="02040502050405020303" pitchFamily="18" charset="0"/>
              </a:rPr>
              <a:t>not well promoted </a:t>
            </a:r>
            <a:r>
              <a:rPr lang="fi-FI" sz="1200" dirty="0">
                <a:latin typeface="Georgia" panose="02040502050405020303" pitchFamily="18" charset="0"/>
              </a:rPr>
              <a:t>through ad boosts. Therefore, we can </a:t>
            </a:r>
            <a:r>
              <a:rPr lang="fi-FI" sz="1200" dirty="0">
                <a:solidFill>
                  <a:schemeClr val="tx2">
                    <a:lumMod val="50000"/>
                  </a:schemeClr>
                </a:solidFill>
                <a:latin typeface="Georgia" panose="02040502050405020303" pitchFamily="18" charset="0"/>
              </a:rPr>
              <a:t>boost sales </a:t>
            </a:r>
            <a:r>
              <a:rPr lang="fi-FI" sz="1200" dirty="0">
                <a:latin typeface="Georgia" panose="02040502050405020303" pitchFamily="18" charset="0"/>
              </a:rPr>
              <a:t>by directing marketing targets to these.</a:t>
            </a:r>
            <a:endParaRPr lang="LID4096" sz="1200" dirty="0">
              <a:latin typeface="Georgia" panose="02040502050405020303" pitchFamily="18" charset="0"/>
            </a:endParaRPr>
          </a:p>
        </p:txBody>
      </p:sp>
    </p:spTree>
    <p:extLst>
      <p:ext uri="{BB962C8B-B14F-4D97-AF65-F5344CB8AC3E}">
        <p14:creationId xmlns:p14="http://schemas.microsoft.com/office/powerpoint/2010/main" val="2116492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oogle Shape;1080;p42">
            <a:extLst>
              <a:ext uri="{FF2B5EF4-FFF2-40B4-BE49-F238E27FC236}">
                <a16:creationId xmlns:a16="http://schemas.microsoft.com/office/drawing/2014/main" id="{683AC17B-FF76-528E-894E-BD9E04279F33}"/>
              </a:ext>
            </a:extLst>
          </p:cNvPr>
          <p:cNvGrpSpPr/>
          <p:nvPr/>
        </p:nvGrpSpPr>
        <p:grpSpPr>
          <a:xfrm>
            <a:off x="7806437" y="-558042"/>
            <a:ext cx="986125" cy="2095500"/>
            <a:chOff x="7631225" y="2241175"/>
            <a:chExt cx="986125" cy="2095500"/>
          </a:xfrm>
        </p:grpSpPr>
        <p:cxnSp>
          <p:nvCxnSpPr>
            <p:cNvPr id="5" name="Google Shape;1081;p42">
              <a:extLst>
                <a:ext uri="{FF2B5EF4-FFF2-40B4-BE49-F238E27FC236}">
                  <a16:creationId xmlns:a16="http://schemas.microsoft.com/office/drawing/2014/main" id="{68A44DBC-6DE3-CB81-03B5-64D375963A40}"/>
                </a:ext>
              </a:extLst>
            </p:cNvPr>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 name="Google Shape;1082;p42">
              <a:extLst>
                <a:ext uri="{FF2B5EF4-FFF2-40B4-BE49-F238E27FC236}">
                  <a16:creationId xmlns:a16="http://schemas.microsoft.com/office/drawing/2014/main" id="{06251630-80E8-E9DA-B13E-06845943184E}"/>
                </a:ext>
              </a:extLst>
            </p:cNvPr>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 name="Google Shape;1083;p42">
              <a:extLst>
                <a:ext uri="{FF2B5EF4-FFF2-40B4-BE49-F238E27FC236}">
                  <a16:creationId xmlns:a16="http://schemas.microsoft.com/office/drawing/2014/main" id="{B8B26041-F309-6312-C148-E557DD90783D}"/>
                </a:ext>
              </a:extLst>
            </p:cNvPr>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 name="Google Shape;1084;p42">
              <a:extLst>
                <a:ext uri="{FF2B5EF4-FFF2-40B4-BE49-F238E27FC236}">
                  <a16:creationId xmlns:a16="http://schemas.microsoft.com/office/drawing/2014/main" id="{DE1DAA5C-44FE-4951-CC9B-B09E61C4E7D1}"/>
                </a:ext>
              </a:extLst>
            </p:cNvPr>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 name="Google Shape;1085;p42">
              <a:extLst>
                <a:ext uri="{FF2B5EF4-FFF2-40B4-BE49-F238E27FC236}">
                  <a16:creationId xmlns:a16="http://schemas.microsoft.com/office/drawing/2014/main" id="{E82E520F-F841-F034-3DB0-2D1575A844B2}"/>
                </a:ext>
              </a:extLst>
            </p:cNvPr>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 name="Google Shape;1086;p42">
              <a:extLst>
                <a:ext uri="{FF2B5EF4-FFF2-40B4-BE49-F238E27FC236}">
                  <a16:creationId xmlns:a16="http://schemas.microsoft.com/office/drawing/2014/main" id="{3A7C8BF7-4F70-98C0-268F-3B7A4732A323}"/>
                </a:ext>
              </a:extLst>
            </p:cNvPr>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087;p42">
              <a:extLst>
                <a:ext uri="{FF2B5EF4-FFF2-40B4-BE49-F238E27FC236}">
                  <a16:creationId xmlns:a16="http://schemas.microsoft.com/office/drawing/2014/main" id="{7DA35DFF-7064-2E04-03F3-66D37577AE56}"/>
                </a:ext>
              </a:extLst>
            </p:cNvPr>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088;p42">
              <a:extLst>
                <a:ext uri="{FF2B5EF4-FFF2-40B4-BE49-F238E27FC236}">
                  <a16:creationId xmlns:a16="http://schemas.microsoft.com/office/drawing/2014/main" id="{1DA9A6F4-B1DF-C49D-34D4-2CAABA6691F4}"/>
                </a:ext>
              </a:extLst>
            </p:cNvPr>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089;p42">
              <a:extLst>
                <a:ext uri="{FF2B5EF4-FFF2-40B4-BE49-F238E27FC236}">
                  <a16:creationId xmlns:a16="http://schemas.microsoft.com/office/drawing/2014/main" id="{DABC4C18-49D6-22EB-9DE8-E639A18CAB93}"/>
                </a:ext>
              </a:extLst>
            </p:cNvPr>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090;p42">
              <a:extLst>
                <a:ext uri="{FF2B5EF4-FFF2-40B4-BE49-F238E27FC236}">
                  <a16:creationId xmlns:a16="http://schemas.microsoft.com/office/drawing/2014/main" id="{FB7102A8-9971-CFBA-0030-61A9646C2D63}"/>
                </a:ext>
              </a:extLst>
            </p:cNvPr>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091;p42">
              <a:extLst>
                <a:ext uri="{FF2B5EF4-FFF2-40B4-BE49-F238E27FC236}">
                  <a16:creationId xmlns:a16="http://schemas.microsoft.com/office/drawing/2014/main" id="{E10D2109-F85A-EE76-292C-37DD1EE579E0}"/>
                </a:ext>
              </a:extLst>
            </p:cNvPr>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092;p42">
              <a:extLst>
                <a:ext uri="{FF2B5EF4-FFF2-40B4-BE49-F238E27FC236}">
                  <a16:creationId xmlns:a16="http://schemas.microsoft.com/office/drawing/2014/main" id="{22F0BB87-A293-DFFA-5DC9-1A2B60F9B4E5}"/>
                </a:ext>
              </a:extLst>
            </p:cNvPr>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093;p42">
              <a:extLst>
                <a:ext uri="{FF2B5EF4-FFF2-40B4-BE49-F238E27FC236}">
                  <a16:creationId xmlns:a16="http://schemas.microsoft.com/office/drawing/2014/main" id="{D2B75B91-B154-F9AC-7267-6409247E016B}"/>
                </a:ext>
              </a:extLst>
            </p:cNvPr>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094;p42">
              <a:extLst>
                <a:ext uri="{FF2B5EF4-FFF2-40B4-BE49-F238E27FC236}">
                  <a16:creationId xmlns:a16="http://schemas.microsoft.com/office/drawing/2014/main" id="{FAB03C15-30F3-4081-602B-AD09D5D18C88}"/>
                </a:ext>
              </a:extLst>
            </p:cNvPr>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63" name="Google Shape;1095;p42">
            <a:extLst>
              <a:ext uri="{FF2B5EF4-FFF2-40B4-BE49-F238E27FC236}">
                <a16:creationId xmlns:a16="http://schemas.microsoft.com/office/drawing/2014/main" id="{AC8C508F-0DD5-0C48-5FFC-0644DE59CCEE}"/>
              </a:ext>
            </a:extLst>
          </p:cNvPr>
          <p:cNvGrpSpPr/>
          <p:nvPr/>
        </p:nvGrpSpPr>
        <p:grpSpPr>
          <a:xfrm>
            <a:off x="8582363" y="3764689"/>
            <a:ext cx="1885275" cy="1884250"/>
            <a:chOff x="2609275" y="3149350"/>
            <a:chExt cx="1885275" cy="1884250"/>
          </a:xfrm>
        </p:grpSpPr>
        <p:sp>
          <p:nvSpPr>
            <p:cNvPr id="64" name="Google Shape;1096;p42">
              <a:extLst>
                <a:ext uri="{FF2B5EF4-FFF2-40B4-BE49-F238E27FC236}">
                  <a16:creationId xmlns:a16="http://schemas.microsoft.com/office/drawing/2014/main" id="{02052FE0-BC11-C096-621C-E201FAFB38A1}"/>
                </a:ext>
              </a:extLst>
            </p:cNvPr>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97;p42">
              <a:extLst>
                <a:ext uri="{FF2B5EF4-FFF2-40B4-BE49-F238E27FC236}">
                  <a16:creationId xmlns:a16="http://schemas.microsoft.com/office/drawing/2014/main" id="{D6664B09-2C12-D449-A34C-963B184CCB1F}"/>
                </a:ext>
              </a:extLst>
            </p:cNvPr>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98;p42">
              <a:extLst>
                <a:ext uri="{FF2B5EF4-FFF2-40B4-BE49-F238E27FC236}">
                  <a16:creationId xmlns:a16="http://schemas.microsoft.com/office/drawing/2014/main" id="{2D3A49E7-E611-C3BF-29F4-B052A5C2F528}"/>
                </a:ext>
              </a:extLst>
            </p:cNvPr>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99;p42">
              <a:extLst>
                <a:ext uri="{FF2B5EF4-FFF2-40B4-BE49-F238E27FC236}">
                  <a16:creationId xmlns:a16="http://schemas.microsoft.com/office/drawing/2014/main" id="{ED8396D6-5050-8F51-8CDE-A940A48C5FB5}"/>
                </a:ext>
              </a:extLst>
            </p:cNvPr>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00;p42">
              <a:extLst>
                <a:ext uri="{FF2B5EF4-FFF2-40B4-BE49-F238E27FC236}">
                  <a16:creationId xmlns:a16="http://schemas.microsoft.com/office/drawing/2014/main" id="{785E9E47-2402-2F12-5D5B-17DFB4B416D6}"/>
                </a:ext>
              </a:extLst>
            </p:cNvPr>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01;p42">
              <a:extLst>
                <a:ext uri="{FF2B5EF4-FFF2-40B4-BE49-F238E27FC236}">
                  <a16:creationId xmlns:a16="http://schemas.microsoft.com/office/drawing/2014/main" id="{DFA9ECCA-9041-0EB8-2025-04278546104C}"/>
                </a:ext>
              </a:extLst>
            </p:cNvPr>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02;p42">
              <a:extLst>
                <a:ext uri="{FF2B5EF4-FFF2-40B4-BE49-F238E27FC236}">
                  <a16:creationId xmlns:a16="http://schemas.microsoft.com/office/drawing/2014/main" id="{74960014-63FB-EA68-0732-0F672DDF6F38}"/>
                </a:ext>
              </a:extLst>
            </p:cNvPr>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03;p42">
              <a:extLst>
                <a:ext uri="{FF2B5EF4-FFF2-40B4-BE49-F238E27FC236}">
                  <a16:creationId xmlns:a16="http://schemas.microsoft.com/office/drawing/2014/main" id="{EF86B7BF-3B01-AB71-706D-386CBB95CD82}"/>
                </a:ext>
              </a:extLst>
            </p:cNvPr>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104;p42">
              <a:extLst>
                <a:ext uri="{FF2B5EF4-FFF2-40B4-BE49-F238E27FC236}">
                  <a16:creationId xmlns:a16="http://schemas.microsoft.com/office/drawing/2014/main" id="{8CEF37C1-75DF-D55A-24BB-E2F40FC135DC}"/>
                </a:ext>
              </a:extLst>
            </p:cNvPr>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05;p42">
              <a:extLst>
                <a:ext uri="{FF2B5EF4-FFF2-40B4-BE49-F238E27FC236}">
                  <a16:creationId xmlns:a16="http://schemas.microsoft.com/office/drawing/2014/main" id="{5CC601C3-4ADE-DBE4-D358-34837046DEB7}"/>
                </a:ext>
              </a:extLst>
            </p:cNvPr>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6;p42">
              <a:extLst>
                <a:ext uri="{FF2B5EF4-FFF2-40B4-BE49-F238E27FC236}">
                  <a16:creationId xmlns:a16="http://schemas.microsoft.com/office/drawing/2014/main" id="{C9952B0D-2874-801B-585D-C9937527589E}"/>
                </a:ext>
              </a:extLst>
            </p:cNvPr>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07;p42">
              <a:extLst>
                <a:ext uri="{FF2B5EF4-FFF2-40B4-BE49-F238E27FC236}">
                  <a16:creationId xmlns:a16="http://schemas.microsoft.com/office/drawing/2014/main" id="{87B2FCAC-0907-B9FA-0F37-8DA01AB5442C}"/>
                </a:ext>
              </a:extLst>
            </p:cNvPr>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08;p42">
              <a:extLst>
                <a:ext uri="{FF2B5EF4-FFF2-40B4-BE49-F238E27FC236}">
                  <a16:creationId xmlns:a16="http://schemas.microsoft.com/office/drawing/2014/main" id="{D1C3F18F-9A32-8175-37F1-22C17AB1B6FB}"/>
                </a:ext>
              </a:extLst>
            </p:cNvPr>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09;p42">
              <a:extLst>
                <a:ext uri="{FF2B5EF4-FFF2-40B4-BE49-F238E27FC236}">
                  <a16:creationId xmlns:a16="http://schemas.microsoft.com/office/drawing/2014/main" id="{682A7141-8DE9-3C6A-A526-275CE3FA8F78}"/>
                </a:ext>
              </a:extLst>
            </p:cNvPr>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10;p42">
              <a:extLst>
                <a:ext uri="{FF2B5EF4-FFF2-40B4-BE49-F238E27FC236}">
                  <a16:creationId xmlns:a16="http://schemas.microsoft.com/office/drawing/2014/main" id="{665BA0BD-40BC-8EC0-198C-94A299895E3D}"/>
                </a:ext>
              </a:extLst>
            </p:cNvPr>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11;p42">
              <a:extLst>
                <a:ext uri="{FF2B5EF4-FFF2-40B4-BE49-F238E27FC236}">
                  <a16:creationId xmlns:a16="http://schemas.microsoft.com/office/drawing/2014/main" id="{3EC80A54-03E9-5859-D135-8277ADA0B030}"/>
                </a:ext>
              </a:extLst>
            </p:cNvPr>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12;p42">
              <a:extLst>
                <a:ext uri="{FF2B5EF4-FFF2-40B4-BE49-F238E27FC236}">
                  <a16:creationId xmlns:a16="http://schemas.microsoft.com/office/drawing/2014/main" id="{7CA03054-F991-079E-F258-4A9BCF0EF646}"/>
                </a:ext>
              </a:extLst>
            </p:cNvPr>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13;p42">
              <a:extLst>
                <a:ext uri="{FF2B5EF4-FFF2-40B4-BE49-F238E27FC236}">
                  <a16:creationId xmlns:a16="http://schemas.microsoft.com/office/drawing/2014/main" id="{2A674BC2-048F-8AD8-6A12-F93646612671}"/>
                </a:ext>
              </a:extLst>
            </p:cNvPr>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14;p42">
              <a:extLst>
                <a:ext uri="{FF2B5EF4-FFF2-40B4-BE49-F238E27FC236}">
                  <a16:creationId xmlns:a16="http://schemas.microsoft.com/office/drawing/2014/main" id="{604C37F2-5AC5-6B16-20F4-50AF90E5808A}"/>
                </a:ext>
              </a:extLst>
            </p:cNvPr>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078;p42">
            <a:extLst>
              <a:ext uri="{FF2B5EF4-FFF2-40B4-BE49-F238E27FC236}">
                <a16:creationId xmlns:a16="http://schemas.microsoft.com/office/drawing/2014/main" id="{9745662D-16C7-5156-9950-E8AD2116BCA4}"/>
              </a:ext>
            </a:extLst>
          </p:cNvPr>
          <p:cNvSpPr txBox="1">
            <a:spLocks/>
          </p:cNvSpPr>
          <p:nvPr/>
        </p:nvSpPr>
        <p:spPr>
          <a:xfrm>
            <a:off x="10759" y="3250"/>
            <a:ext cx="8190129" cy="736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4200" b="1" dirty="0">
                <a:solidFill>
                  <a:srgbClr val="00094A"/>
                </a:solidFill>
                <a:latin typeface="Montserrat"/>
                <a:sym typeface="Montserrat"/>
              </a:rPr>
              <a:t>Ad </a:t>
            </a:r>
            <a:r>
              <a:rPr lang="en-GB" sz="4200" b="1" dirty="0" err="1">
                <a:solidFill>
                  <a:srgbClr val="00094A"/>
                </a:solidFill>
                <a:latin typeface="Montserrat"/>
                <a:sym typeface="Montserrat"/>
              </a:rPr>
              <a:t>Boosts’s</a:t>
            </a:r>
            <a:r>
              <a:rPr lang="en-GB" sz="4200" b="1" dirty="0">
                <a:solidFill>
                  <a:srgbClr val="00094A"/>
                </a:solidFill>
                <a:latin typeface="Montserrat"/>
                <a:sym typeface="Montserrat"/>
              </a:rPr>
              <a:t> Potential</a:t>
            </a:r>
            <a:endParaRPr lang="vi-VN" sz="4200" dirty="0">
              <a:latin typeface="Montserrat" panose="00000500000000000000" pitchFamily="2" charset="0"/>
            </a:endParaRPr>
          </a:p>
        </p:txBody>
      </p:sp>
      <p:sp>
        <p:nvSpPr>
          <p:cNvPr id="19" name="Google Shape;1051;p40">
            <a:extLst>
              <a:ext uri="{FF2B5EF4-FFF2-40B4-BE49-F238E27FC236}">
                <a16:creationId xmlns:a16="http://schemas.microsoft.com/office/drawing/2014/main" id="{A1D662C3-E07C-B441-3F49-8F1971CBBB18}"/>
              </a:ext>
            </a:extLst>
          </p:cNvPr>
          <p:cNvSpPr/>
          <p:nvPr/>
        </p:nvSpPr>
        <p:spPr>
          <a:xfrm flipH="1">
            <a:off x="-936407" y="4974995"/>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pic>
        <p:nvPicPr>
          <p:cNvPr id="23" name="Picture 22">
            <a:extLst>
              <a:ext uri="{FF2B5EF4-FFF2-40B4-BE49-F238E27FC236}">
                <a16:creationId xmlns:a16="http://schemas.microsoft.com/office/drawing/2014/main" id="{1285A426-261C-001C-4582-04A54B88CA88}"/>
              </a:ext>
            </a:extLst>
          </p:cNvPr>
          <p:cNvPicPr>
            <a:picLocks noChangeAspect="1"/>
          </p:cNvPicPr>
          <p:nvPr/>
        </p:nvPicPr>
        <p:blipFill>
          <a:blip r:embed="rId2"/>
          <a:stretch>
            <a:fillRect/>
          </a:stretch>
        </p:blipFill>
        <p:spPr>
          <a:xfrm>
            <a:off x="5867951" y="646667"/>
            <a:ext cx="3276049" cy="2118024"/>
          </a:xfrm>
          <a:prstGeom prst="rect">
            <a:avLst/>
          </a:prstGeom>
        </p:spPr>
      </p:pic>
      <p:pic>
        <p:nvPicPr>
          <p:cNvPr id="25" name="Picture 24">
            <a:extLst>
              <a:ext uri="{FF2B5EF4-FFF2-40B4-BE49-F238E27FC236}">
                <a16:creationId xmlns:a16="http://schemas.microsoft.com/office/drawing/2014/main" id="{FD074D78-B63B-560F-3FFF-7B7017FE1076}"/>
              </a:ext>
            </a:extLst>
          </p:cNvPr>
          <p:cNvPicPr>
            <a:picLocks noChangeAspect="1"/>
          </p:cNvPicPr>
          <p:nvPr/>
        </p:nvPicPr>
        <p:blipFill>
          <a:blip r:embed="rId3"/>
          <a:stretch>
            <a:fillRect/>
          </a:stretch>
        </p:blipFill>
        <p:spPr>
          <a:xfrm>
            <a:off x="2591901" y="653384"/>
            <a:ext cx="3276050" cy="1918365"/>
          </a:xfrm>
          <a:prstGeom prst="rect">
            <a:avLst/>
          </a:prstGeom>
        </p:spPr>
      </p:pic>
      <p:pic>
        <p:nvPicPr>
          <p:cNvPr id="27" name="Picture 26">
            <a:extLst>
              <a:ext uri="{FF2B5EF4-FFF2-40B4-BE49-F238E27FC236}">
                <a16:creationId xmlns:a16="http://schemas.microsoft.com/office/drawing/2014/main" id="{D2A4B7A0-9F6F-BFEA-2FBB-9D46E88288E9}"/>
              </a:ext>
            </a:extLst>
          </p:cNvPr>
          <p:cNvPicPr>
            <a:picLocks noChangeAspect="1"/>
          </p:cNvPicPr>
          <p:nvPr/>
        </p:nvPicPr>
        <p:blipFill>
          <a:blip r:embed="rId4"/>
          <a:stretch>
            <a:fillRect/>
          </a:stretch>
        </p:blipFill>
        <p:spPr>
          <a:xfrm>
            <a:off x="1" y="789407"/>
            <a:ext cx="2628008" cy="1308625"/>
          </a:xfrm>
          <a:prstGeom prst="rect">
            <a:avLst/>
          </a:prstGeom>
        </p:spPr>
      </p:pic>
      <p:grpSp>
        <p:nvGrpSpPr>
          <p:cNvPr id="39" name="Google Shape;1095;p42">
            <a:extLst>
              <a:ext uri="{FF2B5EF4-FFF2-40B4-BE49-F238E27FC236}">
                <a16:creationId xmlns:a16="http://schemas.microsoft.com/office/drawing/2014/main" id="{A35D8DA6-9246-90CE-FB09-4C2DB111609B}"/>
              </a:ext>
            </a:extLst>
          </p:cNvPr>
          <p:cNvGrpSpPr/>
          <p:nvPr/>
        </p:nvGrpSpPr>
        <p:grpSpPr>
          <a:xfrm>
            <a:off x="-1590679" y="1232157"/>
            <a:ext cx="1885275" cy="1884250"/>
            <a:chOff x="2609275" y="3149350"/>
            <a:chExt cx="1885275" cy="1884250"/>
          </a:xfrm>
        </p:grpSpPr>
        <p:sp>
          <p:nvSpPr>
            <p:cNvPr id="50" name="Google Shape;1106;p42">
              <a:extLst>
                <a:ext uri="{FF2B5EF4-FFF2-40B4-BE49-F238E27FC236}">
                  <a16:creationId xmlns:a16="http://schemas.microsoft.com/office/drawing/2014/main" id="{BFCA33D6-BE8E-7476-C7C4-4B7AC2628506}"/>
                </a:ext>
              </a:extLst>
            </p:cNvPr>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96;p42">
              <a:extLst>
                <a:ext uri="{FF2B5EF4-FFF2-40B4-BE49-F238E27FC236}">
                  <a16:creationId xmlns:a16="http://schemas.microsoft.com/office/drawing/2014/main" id="{29387527-945B-2189-7A01-06DC86A4DA7D}"/>
                </a:ext>
              </a:extLst>
            </p:cNvPr>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97;p42">
              <a:extLst>
                <a:ext uri="{FF2B5EF4-FFF2-40B4-BE49-F238E27FC236}">
                  <a16:creationId xmlns:a16="http://schemas.microsoft.com/office/drawing/2014/main" id="{C87A1294-27E9-8B57-DD1F-CEB24A6E0F5B}"/>
                </a:ext>
              </a:extLst>
            </p:cNvPr>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98;p42">
              <a:extLst>
                <a:ext uri="{FF2B5EF4-FFF2-40B4-BE49-F238E27FC236}">
                  <a16:creationId xmlns:a16="http://schemas.microsoft.com/office/drawing/2014/main" id="{EB74F343-0B16-43CC-8E38-C0357170E0F8}"/>
                </a:ext>
              </a:extLst>
            </p:cNvPr>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99;p42">
              <a:extLst>
                <a:ext uri="{FF2B5EF4-FFF2-40B4-BE49-F238E27FC236}">
                  <a16:creationId xmlns:a16="http://schemas.microsoft.com/office/drawing/2014/main" id="{B45AB618-8E05-2FF2-CF1F-10B00A540252}"/>
                </a:ext>
              </a:extLst>
            </p:cNvPr>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00;p42">
              <a:extLst>
                <a:ext uri="{FF2B5EF4-FFF2-40B4-BE49-F238E27FC236}">
                  <a16:creationId xmlns:a16="http://schemas.microsoft.com/office/drawing/2014/main" id="{C77519D4-299D-EA35-ED14-C193276A2234}"/>
                </a:ext>
              </a:extLst>
            </p:cNvPr>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01;p42">
              <a:extLst>
                <a:ext uri="{FF2B5EF4-FFF2-40B4-BE49-F238E27FC236}">
                  <a16:creationId xmlns:a16="http://schemas.microsoft.com/office/drawing/2014/main" id="{4E3C39C2-53C8-CDF2-CEF6-4D311C9C6082}"/>
                </a:ext>
              </a:extLst>
            </p:cNvPr>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2;p42">
              <a:extLst>
                <a:ext uri="{FF2B5EF4-FFF2-40B4-BE49-F238E27FC236}">
                  <a16:creationId xmlns:a16="http://schemas.microsoft.com/office/drawing/2014/main" id="{862629DD-29B5-504E-C623-B0898E4527DF}"/>
                </a:ext>
              </a:extLst>
            </p:cNvPr>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03;p42">
              <a:extLst>
                <a:ext uri="{FF2B5EF4-FFF2-40B4-BE49-F238E27FC236}">
                  <a16:creationId xmlns:a16="http://schemas.microsoft.com/office/drawing/2014/main" id="{2FA3C33D-752F-3EDE-B90E-8454A8AFBC86}"/>
                </a:ext>
              </a:extLst>
            </p:cNvPr>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04;p42">
              <a:extLst>
                <a:ext uri="{FF2B5EF4-FFF2-40B4-BE49-F238E27FC236}">
                  <a16:creationId xmlns:a16="http://schemas.microsoft.com/office/drawing/2014/main" id="{08FD97D0-872B-FB64-13B6-F64058319651}"/>
                </a:ext>
              </a:extLst>
            </p:cNvPr>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05;p42">
              <a:extLst>
                <a:ext uri="{FF2B5EF4-FFF2-40B4-BE49-F238E27FC236}">
                  <a16:creationId xmlns:a16="http://schemas.microsoft.com/office/drawing/2014/main" id="{F83F58C2-53E9-621E-B8ED-455838E26095}"/>
                </a:ext>
              </a:extLst>
            </p:cNvPr>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07;p42">
              <a:extLst>
                <a:ext uri="{FF2B5EF4-FFF2-40B4-BE49-F238E27FC236}">
                  <a16:creationId xmlns:a16="http://schemas.microsoft.com/office/drawing/2014/main" id="{FBF1C88A-A61B-26CE-3D5C-4C9712487288}"/>
                </a:ext>
              </a:extLst>
            </p:cNvPr>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08;p42">
              <a:extLst>
                <a:ext uri="{FF2B5EF4-FFF2-40B4-BE49-F238E27FC236}">
                  <a16:creationId xmlns:a16="http://schemas.microsoft.com/office/drawing/2014/main" id="{FCCA46D1-17A3-50E8-D2A0-02E62A3D718D}"/>
                </a:ext>
              </a:extLst>
            </p:cNvPr>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09;p42">
              <a:extLst>
                <a:ext uri="{FF2B5EF4-FFF2-40B4-BE49-F238E27FC236}">
                  <a16:creationId xmlns:a16="http://schemas.microsoft.com/office/drawing/2014/main" id="{EDDB7E21-F83C-25D9-F9F7-DC3DEB5E7E99}"/>
                </a:ext>
              </a:extLst>
            </p:cNvPr>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10;p42">
              <a:extLst>
                <a:ext uri="{FF2B5EF4-FFF2-40B4-BE49-F238E27FC236}">
                  <a16:creationId xmlns:a16="http://schemas.microsoft.com/office/drawing/2014/main" id="{33E0FF30-79A1-92FB-3290-9A6014189145}"/>
                </a:ext>
              </a:extLst>
            </p:cNvPr>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11;p42">
              <a:extLst>
                <a:ext uri="{FF2B5EF4-FFF2-40B4-BE49-F238E27FC236}">
                  <a16:creationId xmlns:a16="http://schemas.microsoft.com/office/drawing/2014/main" id="{C6800F27-4968-EC73-5508-6536B38AB2B2}"/>
                </a:ext>
              </a:extLst>
            </p:cNvPr>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12;p42">
              <a:extLst>
                <a:ext uri="{FF2B5EF4-FFF2-40B4-BE49-F238E27FC236}">
                  <a16:creationId xmlns:a16="http://schemas.microsoft.com/office/drawing/2014/main" id="{7DC4510E-BDEC-37CD-F87A-0024BBA558F0}"/>
                </a:ext>
              </a:extLst>
            </p:cNvPr>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13;p42">
              <a:extLst>
                <a:ext uri="{FF2B5EF4-FFF2-40B4-BE49-F238E27FC236}">
                  <a16:creationId xmlns:a16="http://schemas.microsoft.com/office/drawing/2014/main" id="{E91A0D78-0F38-DAAC-C8A9-F58BFCCFB228}"/>
                </a:ext>
              </a:extLst>
            </p:cNvPr>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14;p42">
              <a:extLst>
                <a:ext uri="{FF2B5EF4-FFF2-40B4-BE49-F238E27FC236}">
                  <a16:creationId xmlns:a16="http://schemas.microsoft.com/office/drawing/2014/main" id="{437BF870-096F-D79B-E3F1-570013C3E124}"/>
                </a:ext>
              </a:extLst>
            </p:cNvPr>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Picture 28">
            <a:extLst>
              <a:ext uri="{FF2B5EF4-FFF2-40B4-BE49-F238E27FC236}">
                <a16:creationId xmlns:a16="http://schemas.microsoft.com/office/drawing/2014/main" id="{8FB9D252-EDD1-180C-C8B4-D8D765548AEA}"/>
              </a:ext>
            </a:extLst>
          </p:cNvPr>
          <p:cNvPicPr>
            <a:picLocks noChangeAspect="1"/>
          </p:cNvPicPr>
          <p:nvPr/>
        </p:nvPicPr>
        <p:blipFill>
          <a:blip r:embed="rId5"/>
          <a:stretch>
            <a:fillRect/>
          </a:stretch>
        </p:blipFill>
        <p:spPr>
          <a:xfrm>
            <a:off x="7276464" y="2698221"/>
            <a:ext cx="1876550" cy="907822"/>
          </a:xfrm>
          <a:prstGeom prst="rect">
            <a:avLst/>
          </a:prstGeom>
        </p:spPr>
      </p:pic>
      <p:sp>
        <p:nvSpPr>
          <p:cNvPr id="30" name="TextBox 29">
            <a:extLst>
              <a:ext uri="{FF2B5EF4-FFF2-40B4-BE49-F238E27FC236}">
                <a16:creationId xmlns:a16="http://schemas.microsoft.com/office/drawing/2014/main" id="{45303151-A673-B8BB-51A3-E81D34A523E5}"/>
              </a:ext>
            </a:extLst>
          </p:cNvPr>
          <p:cNvSpPr txBox="1"/>
          <p:nvPr/>
        </p:nvSpPr>
        <p:spPr>
          <a:xfrm>
            <a:off x="238820" y="2581824"/>
            <a:ext cx="7168316" cy="2400657"/>
          </a:xfrm>
          <a:prstGeom prst="rect">
            <a:avLst/>
          </a:prstGeom>
          <a:noFill/>
        </p:spPr>
        <p:txBody>
          <a:bodyPr wrap="square" rtlCol="0">
            <a:spAutoFit/>
          </a:bodyPr>
          <a:lstStyle/>
          <a:p>
            <a:pPr algn="just"/>
            <a:r>
              <a:rPr lang="en-US" sz="1000" dirty="0">
                <a:solidFill>
                  <a:schemeClr val="tx2">
                    <a:lumMod val="50000"/>
                  </a:schemeClr>
                </a:solidFill>
                <a:latin typeface="Georgia" panose="02040502050405020303" pitchFamily="18" charset="0"/>
              </a:rPr>
              <a:t>Insight:</a:t>
            </a:r>
          </a:p>
          <a:p>
            <a:pPr algn="just"/>
            <a:r>
              <a:rPr lang="en-US" sz="1000" dirty="0">
                <a:latin typeface="Georgia" panose="02040502050405020303" pitchFamily="18" charset="0"/>
              </a:rPr>
              <a:t>Our analysis reveals that ad boosts are a common thread among some of our highest revenue-generating merchants. Although only 43.55% of merchants use ad boosts, these include key value creators on our platform.</a:t>
            </a:r>
          </a:p>
          <a:p>
            <a:pPr algn="just"/>
            <a:endParaRPr lang="en-US" sz="1000" dirty="0">
              <a:latin typeface="Georgia" panose="02040502050405020303" pitchFamily="18" charset="0"/>
            </a:endParaRPr>
          </a:p>
          <a:p>
            <a:pPr algn="just"/>
            <a:r>
              <a:rPr lang="en-US" sz="1000" dirty="0">
                <a:solidFill>
                  <a:schemeClr val="tx2">
                    <a:lumMod val="50000"/>
                  </a:schemeClr>
                </a:solidFill>
                <a:latin typeface="Georgia" panose="02040502050405020303" pitchFamily="18" charset="0"/>
              </a:rPr>
              <a:t>Opportunity:</a:t>
            </a:r>
          </a:p>
          <a:p>
            <a:pPr algn="just"/>
            <a:r>
              <a:rPr lang="en-US" sz="1000" dirty="0">
                <a:latin typeface="Georgia" panose="02040502050405020303" pitchFamily="18" charset="0"/>
              </a:rPr>
              <a:t>With 56.45% of merchants not utilizing ad boosts, there's substantial potential for more businesses to amplify their sales and visibility. Ad boosts are not yet as widespread as they could be, presenting an opportunity to broaden their use.</a:t>
            </a:r>
          </a:p>
          <a:p>
            <a:pPr algn="just"/>
            <a:endParaRPr lang="en-US" sz="1000" dirty="0">
              <a:solidFill>
                <a:schemeClr val="tx2">
                  <a:lumMod val="50000"/>
                </a:schemeClr>
              </a:solidFill>
              <a:latin typeface="Georgia" panose="02040502050405020303" pitchFamily="18" charset="0"/>
            </a:endParaRPr>
          </a:p>
          <a:p>
            <a:pPr algn="just"/>
            <a:r>
              <a:rPr lang="en-US" sz="1000" dirty="0">
                <a:solidFill>
                  <a:schemeClr val="tx2">
                    <a:lumMod val="50000"/>
                  </a:schemeClr>
                </a:solidFill>
                <a:latin typeface="Georgia" panose="02040502050405020303" pitchFamily="18" charset="0"/>
              </a:rPr>
              <a:t>Action Point:</a:t>
            </a:r>
          </a:p>
          <a:p>
            <a:pPr algn="just"/>
            <a:r>
              <a:rPr lang="en-US" sz="1000" dirty="0">
                <a:latin typeface="Georgia" panose="02040502050405020303" pitchFamily="18" charset="0"/>
              </a:rPr>
              <a:t>We encourage our merchants to consider ad boosts as a strategic tool for growth. To facilitate this, we’re enhancing support for ad boost integration, ensuring ease of use and access to performance analytics.</a:t>
            </a:r>
          </a:p>
          <a:p>
            <a:pPr algn="just"/>
            <a:endParaRPr lang="en-US" sz="1000" dirty="0">
              <a:solidFill>
                <a:schemeClr val="tx2">
                  <a:lumMod val="50000"/>
                </a:schemeClr>
              </a:solidFill>
              <a:latin typeface="Georgia" panose="02040502050405020303" pitchFamily="18" charset="0"/>
            </a:endParaRPr>
          </a:p>
          <a:p>
            <a:pPr algn="just"/>
            <a:r>
              <a:rPr lang="en-US" sz="1000" dirty="0">
                <a:solidFill>
                  <a:schemeClr val="tx2">
                    <a:lumMod val="50000"/>
                  </a:schemeClr>
                </a:solidFill>
                <a:latin typeface="Georgia" panose="02040502050405020303" pitchFamily="18" charset="0"/>
              </a:rPr>
              <a:t>Commitment:</a:t>
            </a:r>
          </a:p>
          <a:p>
            <a:pPr algn="just"/>
            <a:r>
              <a:rPr lang="en-US" sz="1000" dirty="0">
                <a:latin typeface="Georgia" panose="02040502050405020303" pitchFamily="18" charset="0"/>
              </a:rPr>
              <a:t>Our platform is committed to empowering merchants with effective tools to succeed. Promoting ad boosts is part of our vision to foster a vibrant, competitive marketplace.</a:t>
            </a:r>
            <a:endParaRPr lang="LID4096" sz="1000" dirty="0">
              <a:latin typeface="Georgia" panose="02040502050405020303" pitchFamily="18" charset="0"/>
            </a:endParaRPr>
          </a:p>
        </p:txBody>
      </p:sp>
    </p:spTree>
    <p:extLst>
      <p:ext uri="{BB962C8B-B14F-4D97-AF65-F5344CB8AC3E}">
        <p14:creationId xmlns:p14="http://schemas.microsoft.com/office/powerpoint/2010/main" val="4121476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078;p42">
            <a:extLst>
              <a:ext uri="{FF2B5EF4-FFF2-40B4-BE49-F238E27FC236}">
                <a16:creationId xmlns:a16="http://schemas.microsoft.com/office/drawing/2014/main" id="{EBE0E0B2-7A74-B66B-8933-E9491D39E8EB}"/>
              </a:ext>
            </a:extLst>
          </p:cNvPr>
          <p:cNvSpPr txBox="1">
            <a:spLocks/>
          </p:cNvSpPr>
          <p:nvPr/>
        </p:nvSpPr>
        <p:spPr>
          <a:xfrm>
            <a:off x="0" y="0"/>
            <a:ext cx="8190129" cy="736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kumimoji="0" lang="vi-VN" sz="4200" b="1" i="0" u="none" strike="noStrike" kern="0" cap="none" spc="0" normalizeH="0" baseline="0" noProof="0" dirty="0">
                <a:ln>
                  <a:noFill/>
                </a:ln>
                <a:solidFill>
                  <a:srgbClr val="00094A"/>
                </a:solidFill>
                <a:effectLst/>
                <a:uLnTx/>
                <a:uFillTx/>
                <a:latin typeface="Montserrat"/>
                <a:sym typeface="Montserrat"/>
              </a:rPr>
              <a:t>Global Apparel Insights</a:t>
            </a:r>
            <a:endParaRPr lang="vi-VN" sz="4200" dirty="0">
              <a:latin typeface="Montserrat" panose="00000500000000000000" pitchFamily="2" charset="0"/>
            </a:endParaRPr>
          </a:p>
        </p:txBody>
      </p:sp>
      <p:grpSp>
        <p:nvGrpSpPr>
          <p:cNvPr id="4" name="Google Shape;1080;p42">
            <a:extLst>
              <a:ext uri="{FF2B5EF4-FFF2-40B4-BE49-F238E27FC236}">
                <a16:creationId xmlns:a16="http://schemas.microsoft.com/office/drawing/2014/main" id="{683AC17B-FF76-528E-894E-BD9E04279F33}"/>
              </a:ext>
            </a:extLst>
          </p:cNvPr>
          <p:cNvGrpSpPr/>
          <p:nvPr/>
        </p:nvGrpSpPr>
        <p:grpSpPr>
          <a:xfrm>
            <a:off x="3043073" y="4772497"/>
            <a:ext cx="986125" cy="2095500"/>
            <a:chOff x="7631225" y="2241175"/>
            <a:chExt cx="986125" cy="2095500"/>
          </a:xfrm>
        </p:grpSpPr>
        <p:cxnSp>
          <p:nvCxnSpPr>
            <p:cNvPr id="5" name="Google Shape;1081;p42">
              <a:extLst>
                <a:ext uri="{FF2B5EF4-FFF2-40B4-BE49-F238E27FC236}">
                  <a16:creationId xmlns:a16="http://schemas.microsoft.com/office/drawing/2014/main" id="{68A44DBC-6DE3-CB81-03B5-64D375963A40}"/>
                </a:ext>
              </a:extLst>
            </p:cNvPr>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 name="Google Shape;1082;p42">
              <a:extLst>
                <a:ext uri="{FF2B5EF4-FFF2-40B4-BE49-F238E27FC236}">
                  <a16:creationId xmlns:a16="http://schemas.microsoft.com/office/drawing/2014/main" id="{06251630-80E8-E9DA-B13E-06845943184E}"/>
                </a:ext>
              </a:extLst>
            </p:cNvPr>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 name="Google Shape;1083;p42">
              <a:extLst>
                <a:ext uri="{FF2B5EF4-FFF2-40B4-BE49-F238E27FC236}">
                  <a16:creationId xmlns:a16="http://schemas.microsoft.com/office/drawing/2014/main" id="{B8B26041-F309-6312-C148-E557DD90783D}"/>
                </a:ext>
              </a:extLst>
            </p:cNvPr>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 name="Google Shape;1084;p42">
              <a:extLst>
                <a:ext uri="{FF2B5EF4-FFF2-40B4-BE49-F238E27FC236}">
                  <a16:creationId xmlns:a16="http://schemas.microsoft.com/office/drawing/2014/main" id="{DE1DAA5C-44FE-4951-CC9B-B09E61C4E7D1}"/>
                </a:ext>
              </a:extLst>
            </p:cNvPr>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 name="Google Shape;1085;p42">
              <a:extLst>
                <a:ext uri="{FF2B5EF4-FFF2-40B4-BE49-F238E27FC236}">
                  <a16:creationId xmlns:a16="http://schemas.microsoft.com/office/drawing/2014/main" id="{E82E520F-F841-F034-3DB0-2D1575A844B2}"/>
                </a:ext>
              </a:extLst>
            </p:cNvPr>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 name="Google Shape;1086;p42">
              <a:extLst>
                <a:ext uri="{FF2B5EF4-FFF2-40B4-BE49-F238E27FC236}">
                  <a16:creationId xmlns:a16="http://schemas.microsoft.com/office/drawing/2014/main" id="{3A7C8BF7-4F70-98C0-268F-3B7A4732A323}"/>
                </a:ext>
              </a:extLst>
            </p:cNvPr>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087;p42">
              <a:extLst>
                <a:ext uri="{FF2B5EF4-FFF2-40B4-BE49-F238E27FC236}">
                  <a16:creationId xmlns:a16="http://schemas.microsoft.com/office/drawing/2014/main" id="{7DA35DFF-7064-2E04-03F3-66D37577AE56}"/>
                </a:ext>
              </a:extLst>
            </p:cNvPr>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088;p42">
              <a:extLst>
                <a:ext uri="{FF2B5EF4-FFF2-40B4-BE49-F238E27FC236}">
                  <a16:creationId xmlns:a16="http://schemas.microsoft.com/office/drawing/2014/main" id="{1DA9A6F4-B1DF-C49D-34D4-2CAABA6691F4}"/>
                </a:ext>
              </a:extLst>
            </p:cNvPr>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089;p42">
              <a:extLst>
                <a:ext uri="{FF2B5EF4-FFF2-40B4-BE49-F238E27FC236}">
                  <a16:creationId xmlns:a16="http://schemas.microsoft.com/office/drawing/2014/main" id="{DABC4C18-49D6-22EB-9DE8-E639A18CAB93}"/>
                </a:ext>
              </a:extLst>
            </p:cNvPr>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090;p42">
              <a:extLst>
                <a:ext uri="{FF2B5EF4-FFF2-40B4-BE49-F238E27FC236}">
                  <a16:creationId xmlns:a16="http://schemas.microsoft.com/office/drawing/2014/main" id="{FB7102A8-9971-CFBA-0030-61A9646C2D63}"/>
                </a:ext>
              </a:extLst>
            </p:cNvPr>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091;p42">
              <a:extLst>
                <a:ext uri="{FF2B5EF4-FFF2-40B4-BE49-F238E27FC236}">
                  <a16:creationId xmlns:a16="http://schemas.microsoft.com/office/drawing/2014/main" id="{E10D2109-F85A-EE76-292C-37DD1EE579E0}"/>
                </a:ext>
              </a:extLst>
            </p:cNvPr>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092;p42">
              <a:extLst>
                <a:ext uri="{FF2B5EF4-FFF2-40B4-BE49-F238E27FC236}">
                  <a16:creationId xmlns:a16="http://schemas.microsoft.com/office/drawing/2014/main" id="{22F0BB87-A293-DFFA-5DC9-1A2B60F9B4E5}"/>
                </a:ext>
              </a:extLst>
            </p:cNvPr>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093;p42">
              <a:extLst>
                <a:ext uri="{FF2B5EF4-FFF2-40B4-BE49-F238E27FC236}">
                  <a16:creationId xmlns:a16="http://schemas.microsoft.com/office/drawing/2014/main" id="{D2B75B91-B154-F9AC-7267-6409247E016B}"/>
                </a:ext>
              </a:extLst>
            </p:cNvPr>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094;p42">
              <a:extLst>
                <a:ext uri="{FF2B5EF4-FFF2-40B4-BE49-F238E27FC236}">
                  <a16:creationId xmlns:a16="http://schemas.microsoft.com/office/drawing/2014/main" id="{FAB03C15-30F3-4081-602B-AD09D5D18C88}"/>
                </a:ext>
              </a:extLst>
            </p:cNvPr>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sp>
        <p:nvSpPr>
          <p:cNvPr id="89" name="Google Shape;1382;p55">
            <a:extLst>
              <a:ext uri="{FF2B5EF4-FFF2-40B4-BE49-F238E27FC236}">
                <a16:creationId xmlns:a16="http://schemas.microsoft.com/office/drawing/2014/main" id="{79016CA4-66B5-F86B-3F81-F49C6A3E6842}"/>
              </a:ext>
            </a:extLst>
          </p:cNvPr>
          <p:cNvSpPr txBox="1"/>
          <p:nvPr/>
        </p:nvSpPr>
        <p:spPr>
          <a:xfrm>
            <a:off x="992874" y="3005111"/>
            <a:ext cx="3702900" cy="65501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Maven Pro"/>
                <a:ea typeface="Maven Pro"/>
                <a:cs typeface="Maven Pro"/>
                <a:sym typeface="Maven Pro"/>
              </a:rPr>
              <a:t>China stands out as the predominant source of our product offerings, contributing to a majority of our sales revenue. </a:t>
            </a:r>
          </a:p>
        </p:txBody>
      </p:sp>
      <p:sp>
        <p:nvSpPr>
          <p:cNvPr id="90" name="Google Shape;1383;p55">
            <a:extLst>
              <a:ext uri="{FF2B5EF4-FFF2-40B4-BE49-F238E27FC236}">
                <a16:creationId xmlns:a16="http://schemas.microsoft.com/office/drawing/2014/main" id="{416A798A-061E-7B7C-08CC-F79C82440CBF}"/>
              </a:ext>
            </a:extLst>
          </p:cNvPr>
          <p:cNvSpPr txBox="1"/>
          <p:nvPr/>
        </p:nvSpPr>
        <p:spPr>
          <a:xfrm>
            <a:off x="-85201" y="2631195"/>
            <a:ext cx="1461000" cy="40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lt1"/>
                </a:solidFill>
                <a:latin typeface="Montserrat"/>
                <a:ea typeface="Montserrat"/>
                <a:cs typeface="Montserrat"/>
                <a:sym typeface="Montserrat"/>
              </a:rPr>
              <a:t>China</a:t>
            </a:r>
            <a:endParaRPr sz="2000" b="1" dirty="0">
              <a:solidFill>
                <a:schemeClr val="lt1"/>
              </a:solidFill>
              <a:latin typeface="Montserrat"/>
              <a:ea typeface="Montserrat"/>
              <a:cs typeface="Montserrat"/>
              <a:sym typeface="Montserrat"/>
            </a:endParaRPr>
          </a:p>
        </p:txBody>
      </p:sp>
      <p:sp>
        <p:nvSpPr>
          <p:cNvPr id="91" name="Google Shape;1384;p55">
            <a:extLst>
              <a:ext uri="{FF2B5EF4-FFF2-40B4-BE49-F238E27FC236}">
                <a16:creationId xmlns:a16="http://schemas.microsoft.com/office/drawing/2014/main" id="{1EA744F7-4B3C-F673-795E-BF30FEFB79C3}"/>
              </a:ext>
            </a:extLst>
          </p:cNvPr>
          <p:cNvSpPr txBox="1"/>
          <p:nvPr/>
        </p:nvSpPr>
        <p:spPr>
          <a:xfrm>
            <a:off x="3552738" y="2648291"/>
            <a:ext cx="1127093" cy="40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Montserrat"/>
                <a:ea typeface="Montserrat"/>
                <a:cs typeface="Montserrat"/>
                <a:sym typeface="Montserrat"/>
              </a:rPr>
              <a:t>51.09M</a:t>
            </a:r>
            <a:endParaRPr sz="2000" b="1" dirty="0">
              <a:solidFill>
                <a:schemeClr val="dk1"/>
              </a:solidFill>
              <a:latin typeface="Montserrat"/>
              <a:ea typeface="Montserrat"/>
              <a:cs typeface="Montserrat"/>
              <a:sym typeface="Montserrat"/>
            </a:endParaRPr>
          </a:p>
        </p:txBody>
      </p:sp>
      <p:sp>
        <p:nvSpPr>
          <p:cNvPr id="95" name="Google Shape;1390;p55">
            <a:extLst>
              <a:ext uri="{FF2B5EF4-FFF2-40B4-BE49-F238E27FC236}">
                <a16:creationId xmlns:a16="http://schemas.microsoft.com/office/drawing/2014/main" id="{44C87AAA-4E45-6B04-BCEC-6C9D04B33A64}"/>
              </a:ext>
            </a:extLst>
          </p:cNvPr>
          <p:cNvSpPr/>
          <p:nvPr/>
        </p:nvSpPr>
        <p:spPr>
          <a:xfrm>
            <a:off x="953595" y="2701091"/>
            <a:ext cx="2537091" cy="2973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96" name="Google Shape;1391;p55">
            <a:extLst>
              <a:ext uri="{FF2B5EF4-FFF2-40B4-BE49-F238E27FC236}">
                <a16:creationId xmlns:a16="http://schemas.microsoft.com/office/drawing/2014/main" id="{8F696C3E-8E9C-454F-A899-892072A12549}"/>
              </a:ext>
            </a:extLst>
          </p:cNvPr>
          <p:cNvSpPr/>
          <p:nvPr/>
        </p:nvSpPr>
        <p:spPr>
          <a:xfrm>
            <a:off x="952724" y="2707811"/>
            <a:ext cx="2209446" cy="2973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63" name="Google Shape;1095;p42">
            <a:extLst>
              <a:ext uri="{FF2B5EF4-FFF2-40B4-BE49-F238E27FC236}">
                <a16:creationId xmlns:a16="http://schemas.microsoft.com/office/drawing/2014/main" id="{AC8C508F-0DD5-0C48-5FFC-0644DE59CCEE}"/>
              </a:ext>
            </a:extLst>
          </p:cNvPr>
          <p:cNvGrpSpPr/>
          <p:nvPr/>
        </p:nvGrpSpPr>
        <p:grpSpPr>
          <a:xfrm>
            <a:off x="8437050" y="-942125"/>
            <a:ext cx="1885275" cy="1884250"/>
            <a:chOff x="2609275" y="3149350"/>
            <a:chExt cx="1885275" cy="1884250"/>
          </a:xfrm>
        </p:grpSpPr>
        <p:sp>
          <p:nvSpPr>
            <p:cNvPr id="64" name="Google Shape;1096;p42">
              <a:extLst>
                <a:ext uri="{FF2B5EF4-FFF2-40B4-BE49-F238E27FC236}">
                  <a16:creationId xmlns:a16="http://schemas.microsoft.com/office/drawing/2014/main" id="{02052FE0-BC11-C096-621C-E201FAFB38A1}"/>
                </a:ext>
              </a:extLst>
            </p:cNvPr>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97;p42">
              <a:extLst>
                <a:ext uri="{FF2B5EF4-FFF2-40B4-BE49-F238E27FC236}">
                  <a16:creationId xmlns:a16="http://schemas.microsoft.com/office/drawing/2014/main" id="{D6664B09-2C12-D449-A34C-963B184CCB1F}"/>
                </a:ext>
              </a:extLst>
            </p:cNvPr>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98;p42">
              <a:extLst>
                <a:ext uri="{FF2B5EF4-FFF2-40B4-BE49-F238E27FC236}">
                  <a16:creationId xmlns:a16="http://schemas.microsoft.com/office/drawing/2014/main" id="{2D3A49E7-E611-C3BF-29F4-B052A5C2F528}"/>
                </a:ext>
              </a:extLst>
            </p:cNvPr>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99;p42">
              <a:extLst>
                <a:ext uri="{FF2B5EF4-FFF2-40B4-BE49-F238E27FC236}">
                  <a16:creationId xmlns:a16="http://schemas.microsoft.com/office/drawing/2014/main" id="{ED8396D6-5050-8F51-8CDE-A940A48C5FB5}"/>
                </a:ext>
              </a:extLst>
            </p:cNvPr>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00;p42">
              <a:extLst>
                <a:ext uri="{FF2B5EF4-FFF2-40B4-BE49-F238E27FC236}">
                  <a16:creationId xmlns:a16="http://schemas.microsoft.com/office/drawing/2014/main" id="{785E9E47-2402-2F12-5D5B-17DFB4B416D6}"/>
                </a:ext>
              </a:extLst>
            </p:cNvPr>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01;p42">
              <a:extLst>
                <a:ext uri="{FF2B5EF4-FFF2-40B4-BE49-F238E27FC236}">
                  <a16:creationId xmlns:a16="http://schemas.microsoft.com/office/drawing/2014/main" id="{DFA9ECCA-9041-0EB8-2025-04278546104C}"/>
                </a:ext>
              </a:extLst>
            </p:cNvPr>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02;p42">
              <a:extLst>
                <a:ext uri="{FF2B5EF4-FFF2-40B4-BE49-F238E27FC236}">
                  <a16:creationId xmlns:a16="http://schemas.microsoft.com/office/drawing/2014/main" id="{74960014-63FB-EA68-0732-0F672DDF6F38}"/>
                </a:ext>
              </a:extLst>
            </p:cNvPr>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03;p42">
              <a:extLst>
                <a:ext uri="{FF2B5EF4-FFF2-40B4-BE49-F238E27FC236}">
                  <a16:creationId xmlns:a16="http://schemas.microsoft.com/office/drawing/2014/main" id="{EF86B7BF-3B01-AB71-706D-386CBB95CD82}"/>
                </a:ext>
              </a:extLst>
            </p:cNvPr>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104;p42">
              <a:extLst>
                <a:ext uri="{FF2B5EF4-FFF2-40B4-BE49-F238E27FC236}">
                  <a16:creationId xmlns:a16="http://schemas.microsoft.com/office/drawing/2014/main" id="{8CEF37C1-75DF-D55A-24BB-E2F40FC135DC}"/>
                </a:ext>
              </a:extLst>
            </p:cNvPr>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05;p42">
              <a:extLst>
                <a:ext uri="{FF2B5EF4-FFF2-40B4-BE49-F238E27FC236}">
                  <a16:creationId xmlns:a16="http://schemas.microsoft.com/office/drawing/2014/main" id="{5CC601C3-4ADE-DBE4-D358-34837046DEB7}"/>
                </a:ext>
              </a:extLst>
            </p:cNvPr>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6;p42">
              <a:extLst>
                <a:ext uri="{FF2B5EF4-FFF2-40B4-BE49-F238E27FC236}">
                  <a16:creationId xmlns:a16="http://schemas.microsoft.com/office/drawing/2014/main" id="{C9952B0D-2874-801B-585D-C9937527589E}"/>
                </a:ext>
              </a:extLst>
            </p:cNvPr>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07;p42">
              <a:extLst>
                <a:ext uri="{FF2B5EF4-FFF2-40B4-BE49-F238E27FC236}">
                  <a16:creationId xmlns:a16="http://schemas.microsoft.com/office/drawing/2014/main" id="{87B2FCAC-0907-B9FA-0F37-8DA01AB5442C}"/>
                </a:ext>
              </a:extLst>
            </p:cNvPr>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08;p42">
              <a:extLst>
                <a:ext uri="{FF2B5EF4-FFF2-40B4-BE49-F238E27FC236}">
                  <a16:creationId xmlns:a16="http://schemas.microsoft.com/office/drawing/2014/main" id="{D1C3F18F-9A32-8175-37F1-22C17AB1B6FB}"/>
                </a:ext>
              </a:extLst>
            </p:cNvPr>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09;p42">
              <a:extLst>
                <a:ext uri="{FF2B5EF4-FFF2-40B4-BE49-F238E27FC236}">
                  <a16:creationId xmlns:a16="http://schemas.microsoft.com/office/drawing/2014/main" id="{682A7141-8DE9-3C6A-A526-275CE3FA8F78}"/>
                </a:ext>
              </a:extLst>
            </p:cNvPr>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10;p42">
              <a:extLst>
                <a:ext uri="{FF2B5EF4-FFF2-40B4-BE49-F238E27FC236}">
                  <a16:creationId xmlns:a16="http://schemas.microsoft.com/office/drawing/2014/main" id="{665BA0BD-40BC-8EC0-198C-94A299895E3D}"/>
                </a:ext>
              </a:extLst>
            </p:cNvPr>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11;p42">
              <a:extLst>
                <a:ext uri="{FF2B5EF4-FFF2-40B4-BE49-F238E27FC236}">
                  <a16:creationId xmlns:a16="http://schemas.microsoft.com/office/drawing/2014/main" id="{3EC80A54-03E9-5859-D135-8277ADA0B030}"/>
                </a:ext>
              </a:extLst>
            </p:cNvPr>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12;p42">
              <a:extLst>
                <a:ext uri="{FF2B5EF4-FFF2-40B4-BE49-F238E27FC236}">
                  <a16:creationId xmlns:a16="http://schemas.microsoft.com/office/drawing/2014/main" id="{7CA03054-F991-079E-F258-4A9BCF0EF646}"/>
                </a:ext>
              </a:extLst>
            </p:cNvPr>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13;p42">
              <a:extLst>
                <a:ext uri="{FF2B5EF4-FFF2-40B4-BE49-F238E27FC236}">
                  <a16:creationId xmlns:a16="http://schemas.microsoft.com/office/drawing/2014/main" id="{2A674BC2-048F-8AD8-6A12-F93646612671}"/>
                </a:ext>
              </a:extLst>
            </p:cNvPr>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14;p42">
              <a:extLst>
                <a:ext uri="{FF2B5EF4-FFF2-40B4-BE49-F238E27FC236}">
                  <a16:creationId xmlns:a16="http://schemas.microsoft.com/office/drawing/2014/main" id="{604C37F2-5AC5-6B16-20F4-50AF90E5808A}"/>
                </a:ext>
              </a:extLst>
            </p:cNvPr>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385;p55">
            <a:extLst>
              <a:ext uri="{FF2B5EF4-FFF2-40B4-BE49-F238E27FC236}">
                <a16:creationId xmlns:a16="http://schemas.microsoft.com/office/drawing/2014/main" id="{E2572D8C-83B3-72C5-5FF9-85DE117F1E22}"/>
              </a:ext>
            </a:extLst>
          </p:cNvPr>
          <p:cNvSpPr/>
          <p:nvPr/>
        </p:nvSpPr>
        <p:spPr>
          <a:xfrm>
            <a:off x="992874" y="3706354"/>
            <a:ext cx="2495323" cy="297300"/>
          </a:xfrm>
          <a:prstGeom prst="roundRect">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23" name="Google Shape;1386;p55">
            <a:extLst>
              <a:ext uri="{FF2B5EF4-FFF2-40B4-BE49-F238E27FC236}">
                <a16:creationId xmlns:a16="http://schemas.microsoft.com/office/drawing/2014/main" id="{7D67BABB-5993-7BBE-2510-79DBF189E943}"/>
              </a:ext>
            </a:extLst>
          </p:cNvPr>
          <p:cNvSpPr/>
          <p:nvPr/>
        </p:nvSpPr>
        <p:spPr>
          <a:xfrm>
            <a:off x="992886" y="3706354"/>
            <a:ext cx="1683226" cy="297300"/>
          </a:xfrm>
          <a:prstGeom prst="round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24" name="Google Shape;1387;p55">
            <a:extLst>
              <a:ext uri="{FF2B5EF4-FFF2-40B4-BE49-F238E27FC236}">
                <a16:creationId xmlns:a16="http://schemas.microsoft.com/office/drawing/2014/main" id="{44419244-EE90-58AA-B66E-EFEB0635C557}"/>
              </a:ext>
            </a:extLst>
          </p:cNvPr>
          <p:cNvSpPr txBox="1"/>
          <p:nvPr/>
        </p:nvSpPr>
        <p:spPr>
          <a:xfrm>
            <a:off x="992874" y="4003653"/>
            <a:ext cx="3702900" cy="11398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Maven Pro"/>
                <a:ea typeface="Maven Pro"/>
                <a:cs typeface="Maven Pro"/>
                <a:sym typeface="Maven Pro"/>
              </a:rPr>
              <a:t>Bikini </a:t>
            </a:r>
            <a:r>
              <a:rPr lang="en-US" sz="1200" dirty="0">
                <a:solidFill>
                  <a:schemeClr val="dk1"/>
                </a:solidFill>
                <a:latin typeface="Maven Pro"/>
                <a:ea typeface="Maven Pro"/>
                <a:cs typeface="Maven Pro"/>
                <a:sym typeface="Maven Pro"/>
              </a:rPr>
              <a:t>is the product segment with the highest number of countries shipped to, it implies a broad international demand and acceptance of this product category</a:t>
            </a:r>
            <a:endParaRPr sz="1200" dirty="0">
              <a:solidFill>
                <a:schemeClr val="dk1"/>
              </a:solidFill>
              <a:latin typeface="Maven Pro"/>
              <a:ea typeface="Maven Pro"/>
              <a:cs typeface="Maven Pro"/>
              <a:sym typeface="Maven Pro"/>
            </a:endParaRPr>
          </a:p>
        </p:txBody>
      </p:sp>
      <p:sp>
        <p:nvSpPr>
          <p:cNvPr id="125" name="Google Shape;1388;p55">
            <a:extLst>
              <a:ext uri="{FF2B5EF4-FFF2-40B4-BE49-F238E27FC236}">
                <a16:creationId xmlns:a16="http://schemas.microsoft.com/office/drawing/2014/main" id="{87FF9507-6193-64BB-8E9C-7CECF045202C}"/>
              </a:ext>
            </a:extLst>
          </p:cNvPr>
          <p:cNvSpPr txBox="1"/>
          <p:nvPr/>
        </p:nvSpPr>
        <p:spPr>
          <a:xfrm>
            <a:off x="-85201" y="3653554"/>
            <a:ext cx="1461000" cy="40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lt1"/>
                </a:solidFill>
                <a:latin typeface="Montserrat"/>
                <a:ea typeface="Montserrat"/>
                <a:cs typeface="Montserrat"/>
                <a:sym typeface="Montserrat"/>
              </a:rPr>
              <a:t>Bikini</a:t>
            </a:r>
            <a:endParaRPr sz="2000" b="1" dirty="0">
              <a:solidFill>
                <a:schemeClr val="lt1"/>
              </a:solidFill>
              <a:latin typeface="Montserrat"/>
              <a:ea typeface="Montserrat"/>
              <a:cs typeface="Montserrat"/>
              <a:sym typeface="Montserrat"/>
            </a:endParaRPr>
          </a:p>
        </p:txBody>
      </p:sp>
      <p:sp>
        <p:nvSpPr>
          <p:cNvPr id="126" name="Google Shape;1389;p55">
            <a:extLst>
              <a:ext uri="{FF2B5EF4-FFF2-40B4-BE49-F238E27FC236}">
                <a16:creationId xmlns:a16="http://schemas.microsoft.com/office/drawing/2014/main" id="{6E84405C-660C-2701-7508-7DAF8F73AE34}"/>
              </a:ext>
            </a:extLst>
          </p:cNvPr>
          <p:cNvSpPr txBox="1"/>
          <p:nvPr/>
        </p:nvSpPr>
        <p:spPr>
          <a:xfrm>
            <a:off x="3422855" y="3689285"/>
            <a:ext cx="1257928" cy="40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Montserrat"/>
                <a:ea typeface="Montserrat"/>
                <a:cs typeface="Montserrat"/>
                <a:sym typeface="Montserrat"/>
              </a:rPr>
              <a:t>69</a:t>
            </a:r>
            <a:endParaRPr sz="2000" b="1" dirty="0">
              <a:solidFill>
                <a:schemeClr val="dk1"/>
              </a:solidFill>
              <a:latin typeface="Montserrat"/>
              <a:ea typeface="Montserrat"/>
              <a:cs typeface="Montserrat"/>
              <a:sym typeface="Montserrat"/>
            </a:endParaRPr>
          </a:p>
        </p:txBody>
      </p:sp>
      <p:sp>
        <p:nvSpPr>
          <p:cNvPr id="129" name="TextBox 128">
            <a:extLst>
              <a:ext uri="{FF2B5EF4-FFF2-40B4-BE49-F238E27FC236}">
                <a16:creationId xmlns:a16="http://schemas.microsoft.com/office/drawing/2014/main" id="{5D24FD67-B01A-56E3-0981-F6783CD162FD}"/>
              </a:ext>
            </a:extLst>
          </p:cNvPr>
          <p:cNvSpPr txBox="1"/>
          <p:nvPr/>
        </p:nvSpPr>
        <p:spPr>
          <a:xfrm>
            <a:off x="4735923" y="2626775"/>
            <a:ext cx="4408075" cy="2585323"/>
          </a:xfrm>
          <a:prstGeom prst="rect">
            <a:avLst/>
          </a:prstGeom>
          <a:noFill/>
        </p:spPr>
        <p:txBody>
          <a:bodyPr wrap="square" rtlCol="0">
            <a:spAutoFit/>
          </a:bodyPr>
          <a:lstStyle/>
          <a:p>
            <a:r>
              <a:rPr lang="en-US" sz="900" b="1" dirty="0">
                <a:solidFill>
                  <a:schemeClr val="tx2">
                    <a:lumMod val="50000"/>
                  </a:schemeClr>
                </a:solidFill>
                <a:latin typeface="Georgia" panose="02040502050405020303" pitchFamily="18" charset="0"/>
              </a:rPr>
              <a:t>China's Dominance in Sales Revenue</a:t>
            </a:r>
          </a:p>
          <a:p>
            <a:r>
              <a:rPr lang="en-US" sz="900" dirty="0">
                <a:latin typeface="Georgia" panose="02040502050405020303" pitchFamily="18" charset="0"/>
              </a:rPr>
              <a:t>China is the leading contributor to sales revenue, which is an indicator of its substantial role in manufacturing and exporting the products sold. This could reflect the competitive pricing, extensive variety, and possibly the quality of products originating from China.</a:t>
            </a:r>
          </a:p>
          <a:p>
            <a:endParaRPr lang="en-US" sz="900" dirty="0">
              <a:latin typeface="Georgia" panose="02040502050405020303" pitchFamily="18" charset="0"/>
            </a:endParaRPr>
          </a:p>
          <a:p>
            <a:r>
              <a:rPr lang="en-US" sz="900" b="1" dirty="0">
                <a:solidFill>
                  <a:schemeClr val="tx2">
                    <a:lumMod val="50000"/>
                  </a:schemeClr>
                </a:solidFill>
                <a:latin typeface="Georgia" panose="02040502050405020303" pitchFamily="18" charset="0"/>
              </a:rPr>
              <a:t>Global Distribution of Bikinis</a:t>
            </a:r>
          </a:p>
          <a:p>
            <a:r>
              <a:rPr lang="en-US" sz="900" dirty="0">
                <a:latin typeface="Georgia" panose="02040502050405020303" pitchFamily="18" charset="0"/>
              </a:rPr>
              <a:t>Bikinis have the highest reach in terms of countries shipped to, suggesting global popularity. This product category appears to transcend regional market limitations, which could be due to its universal appeal in this season, potential year-round demand in various climates, and the success of international marketing strategies.</a:t>
            </a:r>
          </a:p>
          <a:p>
            <a:endParaRPr lang="en-US" sz="900" dirty="0">
              <a:latin typeface="Georgia" panose="02040502050405020303" pitchFamily="18" charset="0"/>
            </a:endParaRPr>
          </a:p>
          <a:p>
            <a:r>
              <a:rPr lang="en-US" sz="900" b="1" dirty="0">
                <a:solidFill>
                  <a:schemeClr val="tx2">
                    <a:lumMod val="50000"/>
                  </a:schemeClr>
                </a:solidFill>
                <a:latin typeface="Georgia" panose="02040502050405020303" pitchFamily="18" charset="0"/>
              </a:rPr>
              <a:t>Top Product Segments by Country of Origin</a:t>
            </a:r>
          </a:p>
          <a:p>
            <a:r>
              <a:rPr lang="en-US" sz="900" dirty="0">
                <a:latin typeface="Georgia" panose="02040502050405020303" pitchFamily="18" charset="0"/>
              </a:rPr>
              <a:t>Distinct manufacturing countries exhibit specialization in different product segments. The United States and Singapore are primary sources for 'Dress', whereas Austria, Great Britain, and Venezuela predominantly produce 'Shirt'. These trends may reflect the specialized production capabilities and historical textile strengths of each origin country.</a:t>
            </a:r>
            <a:endParaRPr lang="LID4096" sz="900" dirty="0">
              <a:latin typeface="Georgia" panose="02040502050405020303" pitchFamily="18" charset="0"/>
            </a:endParaRPr>
          </a:p>
        </p:txBody>
      </p:sp>
      <p:pic>
        <p:nvPicPr>
          <p:cNvPr id="131" name="Picture 130">
            <a:extLst>
              <a:ext uri="{FF2B5EF4-FFF2-40B4-BE49-F238E27FC236}">
                <a16:creationId xmlns:a16="http://schemas.microsoft.com/office/drawing/2014/main" id="{4CAAD6B0-3FFF-3FB9-5CAC-48FD35393173}"/>
              </a:ext>
            </a:extLst>
          </p:cNvPr>
          <p:cNvPicPr>
            <a:picLocks noChangeAspect="1"/>
          </p:cNvPicPr>
          <p:nvPr/>
        </p:nvPicPr>
        <p:blipFill>
          <a:blip r:embed="rId2"/>
          <a:stretch>
            <a:fillRect/>
          </a:stretch>
        </p:blipFill>
        <p:spPr>
          <a:xfrm>
            <a:off x="5976844" y="772750"/>
            <a:ext cx="3040643" cy="1600339"/>
          </a:xfrm>
          <a:prstGeom prst="rect">
            <a:avLst/>
          </a:prstGeom>
        </p:spPr>
      </p:pic>
      <p:pic>
        <p:nvPicPr>
          <p:cNvPr id="133" name="Picture 132">
            <a:extLst>
              <a:ext uri="{FF2B5EF4-FFF2-40B4-BE49-F238E27FC236}">
                <a16:creationId xmlns:a16="http://schemas.microsoft.com/office/drawing/2014/main" id="{5DD880CE-BF0F-F6EF-7A7F-CA523BF91E63}"/>
              </a:ext>
            </a:extLst>
          </p:cNvPr>
          <p:cNvPicPr>
            <a:picLocks noChangeAspect="1"/>
          </p:cNvPicPr>
          <p:nvPr/>
        </p:nvPicPr>
        <p:blipFill>
          <a:blip r:embed="rId3"/>
          <a:stretch>
            <a:fillRect/>
          </a:stretch>
        </p:blipFill>
        <p:spPr>
          <a:xfrm>
            <a:off x="0" y="743220"/>
            <a:ext cx="2906712" cy="1769085"/>
          </a:xfrm>
          <a:prstGeom prst="rect">
            <a:avLst/>
          </a:prstGeom>
        </p:spPr>
      </p:pic>
      <p:grpSp>
        <p:nvGrpSpPr>
          <p:cNvPr id="39" name="Google Shape;1095;p42">
            <a:extLst>
              <a:ext uri="{FF2B5EF4-FFF2-40B4-BE49-F238E27FC236}">
                <a16:creationId xmlns:a16="http://schemas.microsoft.com/office/drawing/2014/main" id="{A35D8DA6-9246-90CE-FB09-4C2DB111609B}"/>
              </a:ext>
            </a:extLst>
          </p:cNvPr>
          <p:cNvGrpSpPr/>
          <p:nvPr/>
        </p:nvGrpSpPr>
        <p:grpSpPr>
          <a:xfrm>
            <a:off x="-1515887" y="842325"/>
            <a:ext cx="1885275" cy="1884250"/>
            <a:chOff x="2609275" y="3149350"/>
            <a:chExt cx="1885275" cy="1884250"/>
          </a:xfrm>
        </p:grpSpPr>
        <p:sp>
          <p:nvSpPr>
            <p:cNvPr id="50" name="Google Shape;1106;p42">
              <a:extLst>
                <a:ext uri="{FF2B5EF4-FFF2-40B4-BE49-F238E27FC236}">
                  <a16:creationId xmlns:a16="http://schemas.microsoft.com/office/drawing/2014/main" id="{BFCA33D6-BE8E-7476-C7C4-4B7AC2628506}"/>
                </a:ext>
              </a:extLst>
            </p:cNvPr>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96;p42">
              <a:extLst>
                <a:ext uri="{FF2B5EF4-FFF2-40B4-BE49-F238E27FC236}">
                  <a16:creationId xmlns:a16="http://schemas.microsoft.com/office/drawing/2014/main" id="{29387527-945B-2189-7A01-06DC86A4DA7D}"/>
                </a:ext>
              </a:extLst>
            </p:cNvPr>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97;p42">
              <a:extLst>
                <a:ext uri="{FF2B5EF4-FFF2-40B4-BE49-F238E27FC236}">
                  <a16:creationId xmlns:a16="http://schemas.microsoft.com/office/drawing/2014/main" id="{C87A1294-27E9-8B57-DD1F-CEB24A6E0F5B}"/>
                </a:ext>
              </a:extLst>
            </p:cNvPr>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98;p42">
              <a:extLst>
                <a:ext uri="{FF2B5EF4-FFF2-40B4-BE49-F238E27FC236}">
                  <a16:creationId xmlns:a16="http://schemas.microsoft.com/office/drawing/2014/main" id="{EB74F343-0B16-43CC-8E38-C0357170E0F8}"/>
                </a:ext>
              </a:extLst>
            </p:cNvPr>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99;p42">
              <a:extLst>
                <a:ext uri="{FF2B5EF4-FFF2-40B4-BE49-F238E27FC236}">
                  <a16:creationId xmlns:a16="http://schemas.microsoft.com/office/drawing/2014/main" id="{B45AB618-8E05-2FF2-CF1F-10B00A540252}"/>
                </a:ext>
              </a:extLst>
            </p:cNvPr>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00;p42">
              <a:extLst>
                <a:ext uri="{FF2B5EF4-FFF2-40B4-BE49-F238E27FC236}">
                  <a16:creationId xmlns:a16="http://schemas.microsoft.com/office/drawing/2014/main" id="{C77519D4-299D-EA35-ED14-C193276A2234}"/>
                </a:ext>
              </a:extLst>
            </p:cNvPr>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01;p42">
              <a:extLst>
                <a:ext uri="{FF2B5EF4-FFF2-40B4-BE49-F238E27FC236}">
                  <a16:creationId xmlns:a16="http://schemas.microsoft.com/office/drawing/2014/main" id="{4E3C39C2-53C8-CDF2-CEF6-4D311C9C6082}"/>
                </a:ext>
              </a:extLst>
            </p:cNvPr>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2;p42">
              <a:extLst>
                <a:ext uri="{FF2B5EF4-FFF2-40B4-BE49-F238E27FC236}">
                  <a16:creationId xmlns:a16="http://schemas.microsoft.com/office/drawing/2014/main" id="{862629DD-29B5-504E-C623-B0898E4527DF}"/>
                </a:ext>
              </a:extLst>
            </p:cNvPr>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03;p42">
              <a:extLst>
                <a:ext uri="{FF2B5EF4-FFF2-40B4-BE49-F238E27FC236}">
                  <a16:creationId xmlns:a16="http://schemas.microsoft.com/office/drawing/2014/main" id="{2FA3C33D-752F-3EDE-B90E-8454A8AFBC86}"/>
                </a:ext>
              </a:extLst>
            </p:cNvPr>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04;p42">
              <a:extLst>
                <a:ext uri="{FF2B5EF4-FFF2-40B4-BE49-F238E27FC236}">
                  <a16:creationId xmlns:a16="http://schemas.microsoft.com/office/drawing/2014/main" id="{08FD97D0-872B-FB64-13B6-F64058319651}"/>
                </a:ext>
              </a:extLst>
            </p:cNvPr>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05;p42">
              <a:extLst>
                <a:ext uri="{FF2B5EF4-FFF2-40B4-BE49-F238E27FC236}">
                  <a16:creationId xmlns:a16="http://schemas.microsoft.com/office/drawing/2014/main" id="{F83F58C2-53E9-621E-B8ED-455838E26095}"/>
                </a:ext>
              </a:extLst>
            </p:cNvPr>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07;p42">
              <a:extLst>
                <a:ext uri="{FF2B5EF4-FFF2-40B4-BE49-F238E27FC236}">
                  <a16:creationId xmlns:a16="http://schemas.microsoft.com/office/drawing/2014/main" id="{FBF1C88A-A61B-26CE-3D5C-4C9712487288}"/>
                </a:ext>
              </a:extLst>
            </p:cNvPr>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08;p42">
              <a:extLst>
                <a:ext uri="{FF2B5EF4-FFF2-40B4-BE49-F238E27FC236}">
                  <a16:creationId xmlns:a16="http://schemas.microsoft.com/office/drawing/2014/main" id="{FCCA46D1-17A3-50E8-D2A0-02E62A3D718D}"/>
                </a:ext>
              </a:extLst>
            </p:cNvPr>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09;p42">
              <a:extLst>
                <a:ext uri="{FF2B5EF4-FFF2-40B4-BE49-F238E27FC236}">
                  <a16:creationId xmlns:a16="http://schemas.microsoft.com/office/drawing/2014/main" id="{EDDB7E21-F83C-25D9-F9F7-DC3DEB5E7E99}"/>
                </a:ext>
              </a:extLst>
            </p:cNvPr>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10;p42">
              <a:extLst>
                <a:ext uri="{FF2B5EF4-FFF2-40B4-BE49-F238E27FC236}">
                  <a16:creationId xmlns:a16="http://schemas.microsoft.com/office/drawing/2014/main" id="{33E0FF30-79A1-92FB-3290-9A6014189145}"/>
                </a:ext>
              </a:extLst>
            </p:cNvPr>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11;p42">
              <a:extLst>
                <a:ext uri="{FF2B5EF4-FFF2-40B4-BE49-F238E27FC236}">
                  <a16:creationId xmlns:a16="http://schemas.microsoft.com/office/drawing/2014/main" id="{C6800F27-4968-EC73-5508-6536B38AB2B2}"/>
                </a:ext>
              </a:extLst>
            </p:cNvPr>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12;p42">
              <a:extLst>
                <a:ext uri="{FF2B5EF4-FFF2-40B4-BE49-F238E27FC236}">
                  <a16:creationId xmlns:a16="http://schemas.microsoft.com/office/drawing/2014/main" id="{7DC4510E-BDEC-37CD-F87A-0024BBA558F0}"/>
                </a:ext>
              </a:extLst>
            </p:cNvPr>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13;p42">
              <a:extLst>
                <a:ext uri="{FF2B5EF4-FFF2-40B4-BE49-F238E27FC236}">
                  <a16:creationId xmlns:a16="http://schemas.microsoft.com/office/drawing/2014/main" id="{E91A0D78-0F38-DAAC-C8A9-F58BFCCFB228}"/>
                </a:ext>
              </a:extLst>
            </p:cNvPr>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14;p42">
              <a:extLst>
                <a:ext uri="{FF2B5EF4-FFF2-40B4-BE49-F238E27FC236}">
                  <a16:creationId xmlns:a16="http://schemas.microsoft.com/office/drawing/2014/main" id="{437BF870-096F-D79B-E3F1-570013C3E124}"/>
                </a:ext>
              </a:extLst>
            </p:cNvPr>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8" name="Picture 157">
            <a:extLst>
              <a:ext uri="{FF2B5EF4-FFF2-40B4-BE49-F238E27FC236}">
                <a16:creationId xmlns:a16="http://schemas.microsoft.com/office/drawing/2014/main" id="{F4F1313F-2452-DC04-AAB0-0AA0115D62E4}"/>
              </a:ext>
            </a:extLst>
          </p:cNvPr>
          <p:cNvPicPr>
            <a:picLocks noChangeAspect="1"/>
          </p:cNvPicPr>
          <p:nvPr/>
        </p:nvPicPr>
        <p:blipFill>
          <a:blip r:embed="rId4"/>
          <a:stretch>
            <a:fillRect/>
          </a:stretch>
        </p:blipFill>
        <p:spPr>
          <a:xfrm>
            <a:off x="2906712" y="773116"/>
            <a:ext cx="3070132" cy="1776323"/>
          </a:xfrm>
          <a:prstGeom prst="rect">
            <a:avLst/>
          </a:prstGeom>
        </p:spPr>
      </p:pic>
    </p:spTree>
    <p:extLst>
      <p:ext uri="{BB962C8B-B14F-4D97-AF65-F5344CB8AC3E}">
        <p14:creationId xmlns:p14="http://schemas.microsoft.com/office/powerpoint/2010/main" val="110034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 name="TextBox 101">
            <a:extLst>
              <a:ext uri="{FF2B5EF4-FFF2-40B4-BE49-F238E27FC236}">
                <a16:creationId xmlns:a16="http://schemas.microsoft.com/office/drawing/2014/main" id="{DDCB4EB3-EDE8-EB14-0332-72F733927772}"/>
              </a:ext>
            </a:extLst>
          </p:cNvPr>
          <p:cNvSpPr txBox="1"/>
          <p:nvPr/>
        </p:nvSpPr>
        <p:spPr>
          <a:xfrm>
            <a:off x="6322570" y="672310"/>
            <a:ext cx="2748743" cy="4401205"/>
          </a:xfrm>
          <a:prstGeom prst="rect">
            <a:avLst/>
          </a:prstGeom>
          <a:noFill/>
        </p:spPr>
        <p:txBody>
          <a:bodyPr wrap="square" rtlCol="0">
            <a:spAutoFit/>
          </a:bodyPr>
          <a:lstStyle/>
          <a:p>
            <a:r>
              <a:rPr lang="en-US" sz="1000" b="1" dirty="0">
                <a:solidFill>
                  <a:schemeClr val="tx2">
                    <a:lumMod val="50000"/>
                  </a:schemeClr>
                </a:solidFill>
                <a:latin typeface="Georgia" panose="02040502050405020303" pitchFamily="18" charset="0"/>
              </a:rPr>
              <a:t>Product Rating Count and Units Sold</a:t>
            </a:r>
          </a:p>
          <a:p>
            <a:r>
              <a:rPr lang="en-US" sz="1000" dirty="0">
                <a:latin typeface="Georgia" panose="02040502050405020303" pitchFamily="18" charset="0"/>
              </a:rPr>
              <a:t>The scatter plot displays a positive correlation between the product rating count and the number of units sold, indicating that as more customers leave ratings, sales tend to increase. This suggests that products with higher engagement, in terms of customer feedback, generally have better sales performance.</a:t>
            </a:r>
          </a:p>
          <a:p>
            <a:r>
              <a:rPr lang="en-US" sz="1000" b="1" dirty="0">
                <a:solidFill>
                  <a:schemeClr val="tx2">
                    <a:lumMod val="50000"/>
                  </a:schemeClr>
                </a:solidFill>
                <a:latin typeface="Georgia" panose="02040502050405020303" pitchFamily="18" charset="0"/>
              </a:rPr>
              <a:t>Merchant Rating Count by Units Sold</a:t>
            </a:r>
          </a:p>
          <a:p>
            <a:r>
              <a:rPr lang="en-US" sz="1000" dirty="0">
                <a:latin typeface="Georgia" panose="02040502050405020303" pitchFamily="18" charset="0"/>
              </a:rPr>
              <a:t>Similarly, for merchants, there's a positive correlation shown between the count of ratings and the units sold. Merchants with a higher volume of ratings are associated with higher sales figures, which could imply that more established merchants with a larger customer base and more feedback tend to achieve higher sales.</a:t>
            </a:r>
          </a:p>
          <a:p>
            <a:r>
              <a:rPr lang="en-US" sz="1000" b="1" dirty="0">
                <a:solidFill>
                  <a:schemeClr val="tx2">
                    <a:lumMod val="50000"/>
                  </a:schemeClr>
                </a:solidFill>
                <a:latin typeface="Georgia" panose="02040502050405020303" pitchFamily="18" charset="0"/>
              </a:rPr>
              <a:t>Insights</a:t>
            </a:r>
          </a:p>
          <a:p>
            <a:r>
              <a:rPr lang="en-US" sz="1000" dirty="0">
                <a:solidFill>
                  <a:schemeClr val="tx1"/>
                </a:solidFill>
                <a:latin typeface="Georgia" panose="02040502050405020303" pitchFamily="18" charset="0"/>
              </a:rPr>
              <a:t>Given that over 20% of units sold have not been rated, there is an opportunity to encourage more customers to leave feedback, potentially boosting future sales through increased customer confidence. Strategies to increase ratings could include follow-up emails requesting reviews or incentives for leaving feedback.</a:t>
            </a:r>
            <a:endParaRPr lang="LID4096" sz="1000" dirty="0">
              <a:solidFill>
                <a:schemeClr val="tx1"/>
              </a:solidFill>
              <a:latin typeface="Georgia" panose="02040502050405020303" pitchFamily="18" charset="0"/>
            </a:endParaRPr>
          </a:p>
        </p:txBody>
      </p:sp>
      <p:grpSp>
        <p:nvGrpSpPr>
          <p:cNvPr id="4" name="Google Shape;1080;p42">
            <a:extLst>
              <a:ext uri="{FF2B5EF4-FFF2-40B4-BE49-F238E27FC236}">
                <a16:creationId xmlns:a16="http://schemas.microsoft.com/office/drawing/2014/main" id="{683AC17B-FF76-528E-894E-BD9E04279F33}"/>
              </a:ext>
            </a:extLst>
          </p:cNvPr>
          <p:cNvGrpSpPr/>
          <p:nvPr/>
        </p:nvGrpSpPr>
        <p:grpSpPr>
          <a:xfrm>
            <a:off x="7868915" y="-1477916"/>
            <a:ext cx="986125" cy="2095500"/>
            <a:chOff x="7631225" y="2241175"/>
            <a:chExt cx="986125" cy="2095500"/>
          </a:xfrm>
        </p:grpSpPr>
        <p:cxnSp>
          <p:nvCxnSpPr>
            <p:cNvPr id="5" name="Google Shape;1081;p42">
              <a:extLst>
                <a:ext uri="{FF2B5EF4-FFF2-40B4-BE49-F238E27FC236}">
                  <a16:creationId xmlns:a16="http://schemas.microsoft.com/office/drawing/2014/main" id="{68A44DBC-6DE3-CB81-03B5-64D375963A40}"/>
                </a:ext>
              </a:extLst>
            </p:cNvPr>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6" name="Google Shape;1082;p42">
              <a:extLst>
                <a:ext uri="{FF2B5EF4-FFF2-40B4-BE49-F238E27FC236}">
                  <a16:creationId xmlns:a16="http://schemas.microsoft.com/office/drawing/2014/main" id="{06251630-80E8-E9DA-B13E-06845943184E}"/>
                </a:ext>
              </a:extLst>
            </p:cNvPr>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 name="Google Shape;1083;p42">
              <a:extLst>
                <a:ext uri="{FF2B5EF4-FFF2-40B4-BE49-F238E27FC236}">
                  <a16:creationId xmlns:a16="http://schemas.microsoft.com/office/drawing/2014/main" id="{B8B26041-F309-6312-C148-E557DD90783D}"/>
                </a:ext>
              </a:extLst>
            </p:cNvPr>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 name="Google Shape;1084;p42">
              <a:extLst>
                <a:ext uri="{FF2B5EF4-FFF2-40B4-BE49-F238E27FC236}">
                  <a16:creationId xmlns:a16="http://schemas.microsoft.com/office/drawing/2014/main" id="{DE1DAA5C-44FE-4951-CC9B-B09E61C4E7D1}"/>
                </a:ext>
              </a:extLst>
            </p:cNvPr>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 name="Google Shape;1085;p42">
              <a:extLst>
                <a:ext uri="{FF2B5EF4-FFF2-40B4-BE49-F238E27FC236}">
                  <a16:creationId xmlns:a16="http://schemas.microsoft.com/office/drawing/2014/main" id="{E82E520F-F841-F034-3DB0-2D1575A844B2}"/>
                </a:ext>
              </a:extLst>
            </p:cNvPr>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 name="Google Shape;1086;p42">
              <a:extLst>
                <a:ext uri="{FF2B5EF4-FFF2-40B4-BE49-F238E27FC236}">
                  <a16:creationId xmlns:a16="http://schemas.microsoft.com/office/drawing/2014/main" id="{3A7C8BF7-4F70-98C0-268F-3B7A4732A323}"/>
                </a:ext>
              </a:extLst>
            </p:cNvPr>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087;p42">
              <a:extLst>
                <a:ext uri="{FF2B5EF4-FFF2-40B4-BE49-F238E27FC236}">
                  <a16:creationId xmlns:a16="http://schemas.microsoft.com/office/drawing/2014/main" id="{7DA35DFF-7064-2E04-03F3-66D37577AE56}"/>
                </a:ext>
              </a:extLst>
            </p:cNvPr>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088;p42">
              <a:extLst>
                <a:ext uri="{FF2B5EF4-FFF2-40B4-BE49-F238E27FC236}">
                  <a16:creationId xmlns:a16="http://schemas.microsoft.com/office/drawing/2014/main" id="{1DA9A6F4-B1DF-C49D-34D4-2CAABA6691F4}"/>
                </a:ext>
              </a:extLst>
            </p:cNvPr>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089;p42">
              <a:extLst>
                <a:ext uri="{FF2B5EF4-FFF2-40B4-BE49-F238E27FC236}">
                  <a16:creationId xmlns:a16="http://schemas.microsoft.com/office/drawing/2014/main" id="{DABC4C18-49D6-22EB-9DE8-E639A18CAB93}"/>
                </a:ext>
              </a:extLst>
            </p:cNvPr>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090;p42">
              <a:extLst>
                <a:ext uri="{FF2B5EF4-FFF2-40B4-BE49-F238E27FC236}">
                  <a16:creationId xmlns:a16="http://schemas.microsoft.com/office/drawing/2014/main" id="{FB7102A8-9971-CFBA-0030-61A9646C2D63}"/>
                </a:ext>
              </a:extLst>
            </p:cNvPr>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091;p42">
              <a:extLst>
                <a:ext uri="{FF2B5EF4-FFF2-40B4-BE49-F238E27FC236}">
                  <a16:creationId xmlns:a16="http://schemas.microsoft.com/office/drawing/2014/main" id="{E10D2109-F85A-EE76-292C-37DD1EE579E0}"/>
                </a:ext>
              </a:extLst>
            </p:cNvPr>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092;p42">
              <a:extLst>
                <a:ext uri="{FF2B5EF4-FFF2-40B4-BE49-F238E27FC236}">
                  <a16:creationId xmlns:a16="http://schemas.microsoft.com/office/drawing/2014/main" id="{22F0BB87-A293-DFFA-5DC9-1A2B60F9B4E5}"/>
                </a:ext>
              </a:extLst>
            </p:cNvPr>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093;p42">
              <a:extLst>
                <a:ext uri="{FF2B5EF4-FFF2-40B4-BE49-F238E27FC236}">
                  <a16:creationId xmlns:a16="http://schemas.microsoft.com/office/drawing/2014/main" id="{D2B75B91-B154-F9AC-7267-6409247E016B}"/>
                </a:ext>
              </a:extLst>
            </p:cNvPr>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094;p42">
              <a:extLst>
                <a:ext uri="{FF2B5EF4-FFF2-40B4-BE49-F238E27FC236}">
                  <a16:creationId xmlns:a16="http://schemas.microsoft.com/office/drawing/2014/main" id="{FAB03C15-30F3-4081-602B-AD09D5D18C88}"/>
                </a:ext>
              </a:extLst>
            </p:cNvPr>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63" name="Google Shape;1095;p42">
            <a:extLst>
              <a:ext uri="{FF2B5EF4-FFF2-40B4-BE49-F238E27FC236}">
                <a16:creationId xmlns:a16="http://schemas.microsoft.com/office/drawing/2014/main" id="{AC8C508F-0DD5-0C48-5FFC-0644DE59CCEE}"/>
              </a:ext>
            </a:extLst>
          </p:cNvPr>
          <p:cNvGrpSpPr/>
          <p:nvPr/>
        </p:nvGrpSpPr>
        <p:grpSpPr>
          <a:xfrm>
            <a:off x="8469183" y="4458570"/>
            <a:ext cx="1885275" cy="1884250"/>
            <a:chOff x="2609275" y="3149350"/>
            <a:chExt cx="1885275" cy="1884250"/>
          </a:xfrm>
        </p:grpSpPr>
        <p:sp>
          <p:nvSpPr>
            <p:cNvPr id="64" name="Google Shape;1096;p42">
              <a:extLst>
                <a:ext uri="{FF2B5EF4-FFF2-40B4-BE49-F238E27FC236}">
                  <a16:creationId xmlns:a16="http://schemas.microsoft.com/office/drawing/2014/main" id="{02052FE0-BC11-C096-621C-E201FAFB38A1}"/>
                </a:ext>
              </a:extLst>
            </p:cNvPr>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97;p42">
              <a:extLst>
                <a:ext uri="{FF2B5EF4-FFF2-40B4-BE49-F238E27FC236}">
                  <a16:creationId xmlns:a16="http://schemas.microsoft.com/office/drawing/2014/main" id="{D6664B09-2C12-D449-A34C-963B184CCB1F}"/>
                </a:ext>
              </a:extLst>
            </p:cNvPr>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98;p42">
              <a:extLst>
                <a:ext uri="{FF2B5EF4-FFF2-40B4-BE49-F238E27FC236}">
                  <a16:creationId xmlns:a16="http://schemas.microsoft.com/office/drawing/2014/main" id="{2D3A49E7-E611-C3BF-29F4-B052A5C2F528}"/>
                </a:ext>
              </a:extLst>
            </p:cNvPr>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99;p42">
              <a:extLst>
                <a:ext uri="{FF2B5EF4-FFF2-40B4-BE49-F238E27FC236}">
                  <a16:creationId xmlns:a16="http://schemas.microsoft.com/office/drawing/2014/main" id="{ED8396D6-5050-8F51-8CDE-A940A48C5FB5}"/>
                </a:ext>
              </a:extLst>
            </p:cNvPr>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00;p42">
              <a:extLst>
                <a:ext uri="{FF2B5EF4-FFF2-40B4-BE49-F238E27FC236}">
                  <a16:creationId xmlns:a16="http://schemas.microsoft.com/office/drawing/2014/main" id="{785E9E47-2402-2F12-5D5B-17DFB4B416D6}"/>
                </a:ext>
              </a:extLst>
            </p:cNvPr>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01;p42">
              <a:extLst>
                <a:ext uri="{FF2B5EF4-FFF2-40B4-BE49-F238E27FC236}">
                  <a16:creationId xmlns:a16="http://schemas.microsoft.com/office/drawing/2014/main" id="{DFA9ECCA-9041-0EB8-2025-04278546104C}"/>
                </a:ext>
              </a:extLst>
            </p:cNvPr>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02;p42">
              <a:extLst>
                <a:ext uri="{FF2B5EF4-FFF2-40B4-BE49-F238E27FC236}">
                  <a16:creationId xmlns:a16="http://schemas.microsoft.com/office/drawing/2014/main" id="{74960014-63FB-EA68-0732-0F672DDF6F38}"/>
                </a:ext>
              </a:extLst>
            </p:cNvPr>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03;p42">
              <a:extLst>
                <a:ext uri="{FF2B5EF4-FFF2-40B4-BE49-F238E27FC236}">
                  <a16:creationId xmlns:a16="http://schemas.microsoft.com/office/drawing/2014/main" id="{EF86B7BF-3B01-AB71-706D-386CBB95CD82}"/>
                </a:ext>
              </a:extLst>
            </p:cNvPr>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104;p42">
              <a:extLst>
                <a:ext uri="{FF2B5EF4-FFF2-40B4-BE49-F238E27FC236}">
                  <a16:creationId xmlns:a16="http://schemas.microsoft.com/office/drawing/2014/main" id="{8CEF37C1-75DF-D55A-24BB-E2F40FC135DC}"/>
                </a:ext>
              </a:extLst>
            </p:cNvPr>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05;p42">
              <a:extLst>
                <a:ext uri="{FF2B5EF4-FFF2-40B4-BE49-F238E27FC236}">
                  <a16:creationId xmlns:a16="http://schemas.microsoft.com/office/drawing/2014/main" id="{5CC601C3-4ADE-DBE4-D358-34837046DEB7}"/>
                </a:ext>
              </a:extLst>
            </p:cNvPr>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6;p42">
              <a:extLst>
                <a:ext uri="{FF2B5EF4-FFF2-40B4-BE49-F238E27FC236}">
                  <a16:creationId xmlns:a16="http://schemas.microsoft.com/office/drawing/2014/main" id="{C9952B0D-2874-801B-585D-C9937527589E}"/>
                </a:ext>
              </a:extLst>
            </p:cNvPr>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07;p42">
              <a:extLst>
                <a:ext uri="{FF2B5EF4-FFF2-40B4-BE49-F238E27FC236}">
                  <a16:creationId xmlns:a16="http://schemas.microsoft.com/office/drawing/2014/main" id="{87B2FCAC-0907-B9FA-0F37-8DA01AB5442C}"/>
                </a:ext>
              </a:extLst>
            </p:cNvPr>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08;p42">
              <a:extLst>
                <a:ext uri="{FF2B5EF4-FFF2-40B4-BE49-F238E27FC236}">
                  <a16:creationId xmlns:a16="http://schemas.microsoft.com/office/drawing/2014/main" id="{D1C3F18F-9A32-8175-37F1-22C17AB1B6FB}"/>
                </a:ext>
              </a:extLst>
            </p:cNvPr>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09;p42">
              <a:extLst>
                <a:ext uri="{FF2B5EF4-FFF2-40B4-BE49-F238E27FC236}">
                  <a16:creationId xmlns:a16="http://schemas.microsoft.com/office/drawing/2014/main" id="{682A7141-8DE9-3C6A-A526-275CE3FA8F78}"/>
                </a:ext>
              </a:extLst>
            </p:cNvPr>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10;p42">
              <a:extLst>
                <a:ext uri="{FF2B5EF4-FFF2-40B4-BE49-F238E27FC236}">
                  <a16:creationId xmlns:a16="http://schemas.microsoft.com/office/drawing/2014/main" id="{665BA0BD-40BC-8EC0-198C-94A299895E3D}"/>
                </a:ext>
              </a:extLst>
            </p:cNvPr>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11;p42">
              <a:extLst>
                <a:ext uri="{FF2B5EF4-FFF2-40B4-BE49-F238E27FC236}">
                  <a16:creationId xmlns:a16="http://schemas.microsoft.com/office/drawing/2014/main" id="{3EC80A54-03E9-5859-D135-8277ADA0B030}"/>
                </a:ext>
              </a:extLst>
            </p:cNvPr>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12;p42">
              <a:extLst>
                <a:ext uri="{FF2B5EF4-FFF2-40B4-BE49-F238E27FC236}">
                  <a16:creationId xmlns:a16="http://schemas.microsoft.com/office/drawing/2014/main" id="{7CA03054-F991-079E-F258-4A9BCF0EF646}"/>
                </a:ext>
              </a:extLst>
            </p:cNvPr>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13;p42">
              <a:extLst>
                <a:ext uri="{FF2B5EF4-FFF2-40B4-BE49-F238E27FC236}">
                  <a16:creationId xmlns:a16="http://schemas.microsoft.com/office/drawing/2014/main" id="{2A674BC2-048F-8AD8-6A12-F93646612671}"/>
                </a:ext>
              </a:extLst>
            </p:cNvPr>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14;p42">
              <a:extLst>
                <a:ext uri="{FF2B5EF4-FFF2-40B4-BE49-F238E27FC236}">
                  <a16:creationId xmlns:a16="http://schemas.microsoft.com/office/drawing/2014/main" id="{604C37F2-5AC5-6B16-20F4-50AF90E5808A}"/>
                </a:ext>
              </a:extLst>
            </p:cNvPr>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078;p42">
            <a:extLst>
              <a:ext uri="{FF2B5EF4-FFF2-40B4-BE49-F238E27FC236}">
                <a16:creationId xmlns:a16="http://schemas.microsoft.com/office/drawing/2014/main" id="{9745662D-16C7-5156-9950-E8AD2116BCA4}"/>
              </a:ext>
            </a:extLst>
          </p:cNvPr>
          <p:cNvSpPr txBox="1">
            <a:spLocks/>
          </p:cNvSpPr>
          <p:nvPr/>
        </p:nvSpPr>
        <p:spPr>
          <a:xfrm>
            <a:off x="10759" y="3250"/>
            <a:ext cx="9080714" cy="72914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4200" b="1" dirty="0">
                <a:solidFill>
                  <a:srgbClr val="00094A"/>
                </a:solidFill>
                <a:latin typeface="Montserrat"/>
                <a:sym typeface="Montserrat"/>
              </a:rPr>
              <a:t>Ratings Count Impact</a:t>
            </a:r>
            <a:endParaRPr lang="vi-VN" sz="4200" dirty="0">
              <a:latin typeface="Montserrat" panose="00000500000000000000" pitchFamily="2" charset="0"/>
            </a:endParaRPr>
          </a:p>
        </p:txBody>
      </p:sp>
      <p:sp>
        <p:nvSpPr>
          <p:cNvPr id="19" name="Google Shape;1051;p40">
            <a:extLst>
              <a:ext uri="{FF2B5EF4-FFF2-40B4-BE49-F238E27FC236}">
                <a16:creationId xmlns:a16="http://schemas.microsoft.com/office/drawing/2014/main" id="{A1D662C3-E07C-B441-3F49-8F1971CBBB18}"/>
              </a:ext>
            </a:extLst>
          </p:cNvPr>
          <p:cNvSpPr/>
          <p:nvPr/>
        </p:nvSpPr>
        <p:spPr>
          <a:xfrm flipH="1">
            <a:off x="-936407" y="4974995"/>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pic>
        <p:nvPicPr>
          <p:cNvPr id="26" name="Picture 25">
            <a:extLst>
              <a:ext uri="{FF2B5EF4-FFF2-40B4-BE49-F238E27FC236}">
                <a16:creationId xmlns:a16="http://schemas.microsoft.com/office/drawing/2014/main" id="{D4FB6BDB-A32D-4174-D4FB-748CD2472FBE}"/>
              </a:ext>
            </a:extLst>
          </p:cNvPr>
          <p:cNvPicPr>
            <a:picLocks noChangeAspect="1"/>
          </p:cNvPicPr>
          <p:nvPr/>
        </p:nvPicPr>
        <p:blipFill>
          <a:blip r:embed="rId2"/>
          <a:stretch>
            <a:fillRect/>
          </a:stretch>
        </p:blipFill>
        <p:spPr>
          <a:xfrm>
            <a:off x="1754" y="2899124"/>
            <a:ext cx="3457697" cy="2236665"/>
          </a:xfrm>
          <a:prstGeom prst="rect">
            <a:avLst/>
          </a:prstGeom>
        </p:spPr>
      </p:pic>
      <p:pic>
        <p:nvPicPr>
          <p:cNvPr id="33" name="Picture 32">
            <a:extLst>
              <a:ext uri="{FF2B5EF4-FFF2-40B4-BE49-F238E27FC236}">
                <a16:creationId xmlns:a16="http://schemas.microsoft.com/office/drawing/2014/main" id="{BBE463DA-691F-349F-6A1B-566011917A78}"/>
              </a:ext>
            </a:extLst>
          </p:cNvPr>
          <p:cNvPicPr>
            <a:picLocks noChangeAspect="1"/>
          </p:cNvPicPr>
          <p:nvPr/>
        </p:nvPicPr>
        <p:blipFill>
          <a:blip r:embed="rId3"/>
          <a:stretch>
            <a:fillRect/>
          </a:stretch>
        </p:blipFill>
        <p:spPr>
          <a:xfrm>
            <a:off x="5058" y="672310"/>
            <a:ext cx="3448095" cy="2226814"/>
          </a:xfrm>
          <a:prstGeom prst="rect">
            <a:avLst/>
          </a:prstGeom>
        </p:spPr>
      </p:pic>
      <p:pic>
        <p:nvPicPr>
          <p:cNvPr id="37" name="Picture 36">
            <a:extLst>
              <a:ext uri="{FF2B5EF4-FFF2-40B4-BE49-F238E27FC236}">
                <a16:creationId xmlns:a16="http://schemas.microsoft.com/office/drawing/2014/main" id="{CD23ACB3-6F27-F878-40E7-8DD4DF9E0061}"/>
              </a:ext>
            </a:extLst>
          </p:cNvPr>
          <p:cNvPicPr>
            <a:picLocks noChangeAspect="1"/>
          </p:cNvPicPr>
          <p:nvPr/>
        </p:nvPicPr>
        <p:blipFill>
          <a:blip r:embed="rId4"/>
          <a:stretch>
            <a:fillRect/>
          </a:stretch>
        </p:blipFill>
        <p:spPr>
          <a:xfrm>
            <a:off x="3453153" y="732395"/>
            <a:ext cx="2871244" cy="979181"/>
          </a:xfrm>
          <a:prstGeom prst="rect">
            <a:avLst/>
          </a:prstGeom>
        </p:spPr>
      </p:pic>
      <p:pic>
        <p:nvPicPr>
          <p:cNvPr id="59" name="Picture 58">
            <a:extLst>
              <a:ext uri="{FF2B5EF4-FFF2-40B4-BE49-F238E27FC236}">
                <a16:creationId xmlns:a16="http://schemas.microsoft.com/office/drawing/2014/main" id="{516F82E8-940A-08D4-7990-AF81C41BD3CF}"/>
              </a:ext>
            </a:extLst>
          </p:cNvPr>
          <p:cNvPicPr>
            <a:picLocks noChangeAspect="1"/>
          </p:cNvPicPr>
          <p:nvPr/>
        </p:nvPicPr>
        <p:blipFill>
          <a:blip r:embed="rId5"/>
          <a:stretch>
            <a:fillRect/>
          </a:stretch>
        </p:blipFill>
        <p:spPr>
          <a:xfrm>
            <a:off x="3453154" y="2997739"/>
            <a:ext cx="2871244" cy="946899"/>
          </a:xfrm>
          <a:prstGeom prst="rect">
            <a:avLst/>
          </a:prstGeom>
        </p:spPr>
      </p:pic>
      <p:pic>
        <p:nvPicPr>
          <p:cNvPr id="61" name="Picture 60">
            <a:extLst>
              <a:ext uri="{FF2B5EF4-FFF2-40B4-BE49-F238E27FC236}">
                <a16:creationId xmlns:a16="http://schemas.microsoft.com/office/drawing/2014/main" id="{2A1E20A1-311B-BD3E-F4BE-8E81043B7C11}"/>
              </a:ext>
            </a:extLst>
          </p:cNvPr>
          <p:cNvPicPr>
            <a:picLocks noChangeAspect="1"/>
          </p:cNvPicPr>
          <p:nvPr/>
        </p:nvPicPr>
        <p:blipFill>
          <a:blip r:embed="rId6"/>
          <a:stretch>
            <a:fillRect/>
          </a:stretch>
        </p:blipFill>
        <p:spPr>
          <a:xfrm>
            <a:off x="3443054" y="3939314"/>
            <a:ext cx="1421709" cy="593600"/>
          </a:xfrm>
          <a:prstGeom prst="rect">
            <a:avLst/>
          </a:prstGeom>
        </p:spPr>
      </p:pic>
      <p:pic>
        <p:nvPicPr>
          <p:cNvPr id="83" name="Picture 82">
            <a:extLst>
              <a:ext uri="{FF2B5EF4-FFF2-40B4-BE49-F238E27FC236}">
                <a16:creationId xmlns:a16="http://schemas.microsoft.com/office/drawing/2014/main" id="{06588215-31FF-4C5C-3E36-4AF5D91A8C02}"/>
              </a:ext>
            </a:extLst>
          </p:cNvPr>
          <p:cNvPicPr>
            <a:picLocks noChangeAspect="1"/>
          </p:cNvPicPr>
          <p:nvPr/>
        </p:nvPicPr>
        <p:blipFill>
          <a:blip r:embed="rId7"/>
          <a:stretch>
            <a:fillRect/>
          </a:stretch>
        </p:blipFill>
        <p:spPr>
          <a:xfrm>
            <a:off x="4798596" y="1714597"/>
            <a:ext cx="1525801" cy="659052"/>
          </a:xfrm>
          <a:prstGeom prst="rect">
            <a:avLst/>
          </a:prstGeom>
        </p:spPr>
      </p:pic>
      <p:pic>
        <p:nvPicPr>
          <p:cNvPr id="87" name="Picture 86">
            <a:extLst>
              <a:ext uri="{FF2B5EF4-FFF2-40B4-BE49-F238E27FC236}">
                <a16:creationId xmlns:a16="http://schemas.microsoft.com/office/drawing/2014/main" id="{B1CB22F8-6746-4018-6AE9-D26E33760196}"/>
              </a:ext>
            </a:extLst>
          </p:cNvPr>
          <p:cNvPicPr>
            <a:picLocks noChangeAspect="1"/>
          </p:cNvPicPr>
          <p:nvPr/>
        </p:nvPicPr>
        <p:blipFill>
          <a:blip r:embed="rId8"/>
          <a:stretch>
            <a:fillRect/>
          </a:stretch>
        </p:blipFill>
        <p:spPr>
          <a:xfrm>
            <a:off x="3453152" y="1734809"/>
            <a:ext cx="1396540" cy="638840"/>
          </a:xfrm>
          <a:prstGeom prst="rect">
            <a:avLst/>
          </a:prstGeom>
        </p:spPr>
      </p:pic>
      <p:pic>
        <p:nvPicPr>
          <p:cNvPr id="91" name="Picture 90">
            <a:extLst>
              <a:ext uri="{FF2B5EF4-FFF2-40B4-BE49-F238E27FC236}">
                <a16:creationId xmlns:a16="http://schemas.microsoft.com/office/drawing/2014/main" id="{07457055-EEFD-7561-CB0A-B5B967EA9097}"/>
              </a:ext>
            </a:extLst>
          </p:cNvPr>
          <p:cNvPicPr>
            <a:picLocks noChangeAspect="1"/>
          </p:cNvPicPr>
          <p:nvPr/>
        </p:nvPicPr>
        <p:blipFill>
          <a:blip r:embed="rId9"/>
          <a:stretch>
            <a:fillRect/>
          </a:stretch>
        </p:blipFill>
        <p:spPr>
          <a:xfrm>
            <a:off x="4851519" y="3946921"/>
            <a:ext cx="1472878" cy="585994"/>
          </a:xfrm>
          <a:prstGeom prst="rect">
            <a:avLst/>
          </a:prstGeom>
        </p:spPr>
      </p:pic>
      <p:pic>
        <p:nvPicPr>
          <p:cNvPr id="93" name="Picture 92">
            <a:extLst>
              <a:ext uri="{FF2B5EF4-FFF2-40B4-BE49-F238E27FC236}">
                <a16:creationId xmlns:a16="http://schemas.microsoft.com/office/drawing/2014/main" id="{F04F648E-4A66-B1E2-04BE-9883A1038C3A}"/>
              </a:ext>
            </a:extLst>
          </p:cNvPr>
          <p:cNvPicPr>
            <a:picLocks noChangeAspect="1"/>
          </p:cNvPicPr>
          <p:nvPr/>
        </p:nvPicPr>
        <p:blipFill>
          <a:blip r:embed="rId10"/>
          <a:stretch>
            <a:fillRect/>
          </a:stretch>
        </p:blipFill>
        <p:spPr>
          <a:xfrm>
            <a:off x="3537586" y="4527655"/>
            <a:ext cx="1337252" cy="598490"/>
          </a:xfrm>
          <a:prstGeom prst="rect">
            <a:avLst/>
          </a:prstGeom>
        </p:spPr>
      </p:pic>
      <p:pic>
        <p:nvPicPr>
          <p:cNvPr id="95" name="Picture 94">
            <a:extLst>
              <a:ext uri="{FF2B5EF4-FFF2-40B4-BE49-F238E27FC236}">
                <a16:creationId xmlns:a16="http://schemas.microsoft.com/office/drawing/2014/main" id="{AA2D2A9C-1B75-230D-E5EF-101A281B4C30}"/>
              </a:ext>
            </a:extLst>
          </p:cNvPr>
          <p:cNvPicPr>
            <a:picLocks noChangeAspect="1"/>
          </p:cNvPicPr>
          <p:nvPr/>
        </p:nvPicPr>
        <p:blipFill>
          <a:blip r:embed="rId11"/>
          <a:stretch>
            <a:fillRect/>
          </a:stretch>
        </p:blipFill>
        <p:spPr>
          <a:xfrm>
            <a:off x="4849693" y="4537299"/>
            <a:ext cx="1472877" cy="605146"/>
          </a:xfrm>
          <a:prstGeom prst="rect">
            <a:avLst/>
          </a:prstGeom>
        </p:spPr>
      </p:pic>
      <p:pic>
        <p:nvPicPr>
          <p:cNvPr id="99" name="Picture 98">
            <a:extLst>
              <a:ext uri="{FF2B5EF4-FFF2-40B4-BE49-F238E27FC236}">
                <a16:creationId xmlns:a16="http://schemas.microsoft.com/office/drawing/2014/main" id="{AFCB6BAD-3FB6-FA60-48A7-D732D104686F}"/>
              </a:ext>
            </a:extLst>
          </p:cNvPr>
          <p:cNvPicPr>
            <a:picLocks noChangeAspect="1"/>
          </p:cNvPicPr>
          <p:nvPr/>
        </p:nvPicPr>
        <p:blipFill>
          <a:blip r:embed="rId12"/>
          <a:stretch>
            <a:fillRect/>
          </a:stretch>
        </p:blipFill>
        <p:spPr>
          <a:xfrm>
            <a:off x="4804894" y="2373648"/>
            <a:ext cx="1517676" cy="634059"/>
          </a:xfrm>
          <a:prstGeom prst="rect">
            <a:avLst/>
          </a:prstGeom>
        </p:spPr>
      </p:pic>
      <p:pic>
        <p:nvPicPr>
          <p:cNvPr id="101" name="Picture 100">
            <a:extLst>
              <a:ext uri="{FF2B5EF4-FFF2-40B4-BE49-F238E27FC236}">
                <a16:creationId xmlns:a16="http://schemas.microsoft.com/office/drawing/2014/main" id="{E07C5001-0357-BD6F-D098-2FA68716D22A}"/>
              </a:ext>
            </a:extLst>
          </p:cNvPr>
          <p:cNvPicPr>
            <a:picLocks noChangeAspect="1"/>
          </p:cNvPicPr>
          <p:nvPr/>
        </p:nvPicPr>
        <p:blipFill>
          <a:blip r:embed="rId13"/>
          <a:stretch>
            <a:fillRect/>
          </a:stretch>
        </p:blipFill>
        <p:spPr>
          <a:xfrm>
            <a:off x="3706231" y="2450484"/>
            <a:ext cx="1010951" cy="540599"/>
          </a:xfrm>
          <a:prstGeom prst="rect">
            <a:avLst/>
          </a:prstGeom>
        </p:spPr>
      </p:pic>
    </p:spTree>
    <p:extLst>
      <p:ext uri="{BB962C8B-B14F-4D97-AF65-F5344CB8AC3E}">
        <p14:creationId xmlns:p14="http://schemas.microsoft.com/office/powerpoint/2010/main" val="4094855056"/>
      </p:ext>
    </p:extLst>
  </p:cSld>
  <p:clrMapOvr>
    <a:masterClrMapping/>
  </p:clrMapOvr>
</p:sld>
</file>

<file path=ppt/theme/theme1.xml><?xml version="1.0" encoding="utf-8"?>
<a:theme xmlns:a="http://schemas.openxmlformats.org/drawingml/2006/main" name="Business Annual Report by Slidesgo">
  <a:themeElements>
    <a:clrScheme name="Simple Light">
      <a:dk1>
        <a:srgbClr val="00094A"/>
      </a:dk1>
      <a:lt1>
        <a:srgbClr val="00649F"/>
      </a:lt1>
      <a:dk2>
        <a:srgbClr val="FEFEFE"/>
      </a:dk2>
      <a:lt2>
        <a:srgbClr val="63DBF5"/>
      </a:lt2>
      <a:accent1>
        <a:srgbClr val="006DF5"/>
      </a:accent1>
      <a:accent2>
        <a:srgbClr val="516CEE"/>
      </a:accent2>
      <a:accent3>
        <a:srgbClr val="FFFFFF"/>
      </a:accent3>
      <a:accent4>
        <a:srgbClr val="FFFFFF"/>
      </a:accent4>
      <a:accent5>
        <a:srgbClr val="FFFFFF"/>
      </a:accent5>
      <a:accent6>
        <a:srgbClr val="FFFFFF"/>
      </a:accent6>
      <a:hlink>
        <a:srgbClr val="00094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1030</TotalTime>
  <Words>1867</Words>
  <Application>Microsoft Office PowerPoint</Application>
  <PresentationFormat>On-screen Show (16:9)</PresentationFormat>
  <Paragraphs>122</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Georgia</vt:lpstr>
      <vt:lpstr>Calibri</vt:lpstr>
      <vt:lpstr>Montserrat</vt:lpstr>
      <vt:lpstr>Maven Pro</vt:lpstr>
      <vt:lpstr>Business Annual Report by Slidesgo</vt:lpstr>
      <vt:lpstr>Report</vt:lpstr>
      <vt:lpstr>Introduction</vt:lpstr>
      <vt:lpstr>Overview (1/2) </vt:lpstr>
      <vt:lpstr>Overview (2/2)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57E00500  Business Intelligence</dc:title>
  <dc:creator>Quan Tran</dc:creator>
  <cp:lastModifiedBy>Quan Tran</cp:lastModifiedBy>
  <cp:revision>3</cp:revision>
  <dcterms:modified xsi:type="dcterms:W3CDTF">2024-03-15T21:29:03Z</dcterms:modified>
</cp:coreProperties>
</file>