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6" r:id="rId3"/>
    <p:sldId id="287" r:id="rId4"/>
    <p:sldId id="288" r:id="rId5"/>
    <p:sldId id="289" r:id="rId6"/>
    <p:sldId id="290" r:id="rId7"/>
    <p:sldId id="285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46BF66B-BF0D-49A5-ABA2-E6C1EFEF6E1B}">
  <a:tblStyle styleId="{B46BF66B-BF0D-49A5-ABA2-E6C1EFEF6E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493" autoAdjust="0"/>
    <p:restoredTop sz="94660"/>
  </p:normalViewPr>
  <p:slideViewPr>
    <p:cSldViewPr snapToGrid="0">
      <p:cViewPr>
        <p:scale>
          <a:sx n="100" d="100"/>
          <a:sy n="100" d="100"/>
        </p:scale>
        <p:origin x="-802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960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93420" y="2202180"/>
            <a:ext cx="7292340" cy="1211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CLOTHES SHOPPING WEBSITE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F45562-2A30-4D12-82D5-BD6342D0D384}"/>
              </a:ext>
            </a:extLst>
          </p:cNvPr>
          <p:cNvSpPr txBox="1"/>
          <p:nvPr/>
        </p:nvSpPr>
        <p:spPr>
          <a:xfrm>
            <a:off x="6492240" y="3497580"/>
            <a:ext cx="195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tx1"/>
                </a:solidFill>
                <a:latin typeface="+mj-lt"/>
              </a:rPr>
              <a:t>Member:</a:t>
            </a:r>
          </a:p>
          <a:p>
            <a:r>
              <a:rPr lang="vi-VN" sz="1600" dirty="0">
                <a:solidFill>
                  <a:schemeClr val="tx1"/>
                </a:solidFill>
                <a:latin typeface="+mj-lt"/>
              </a:rPr>
              <a:t>Ta Ngo Quoc Quan</a:t>
            </a:r>
          </a:p>
          <a:p>
            <a:r>
              <a:rPr lang="vi-VN" sz="1600" dirty="0">
                <a:solidFill>
                  <a:schemeClr val="tx1"/>
                </a:solidFill>
                <a:latin typeface="+mj-lt"/>
              </a:rPr>
              <a:t>Bien Minh Nghia</a:t>
            </a:r>
          </a:p>
          <a:p>
            <a:r>
              <a:rPr lang="vi-VN" sz="1600" dirty="0">
                <a:solidFill>
                  <a:schemeClr val="tx1"/>
                </a:solidFill>
                <a:latin typeface="+mj-lt"/>
              </a:rPr>
              <a:t>TranThi Xuan Xuan</a:t>
            </a:r>
          </a:p>
          <a:p>
            <a:r>
              <a:rPr lang="vi-VN" sz="1600" dirty="0">
                <a:solidFill>
                  <a:schemeClr val="tx1"/>
                </a:solidFill>
                <a:latin typeface="+mj-lt"/>
              </a:rPr>
              <a:t>Tran Thi My Duyen</a:t>
            </a:r>
          </a:p>
          <a:p>
            <a:r>
              <a:rPr lang="vi-VN" sz="1600" dirty="0">
                <a:solidFill>
                  <a:schemeClr val="tx1"/>
                </a:solidFill>
                <a:latin typeface="+mj-lt"/>
              </a:rPr>
              <a:t>Class: 20IT1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431C5-83BD-40C8-8C8A-1403DC34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1" y="217825"/>
            <a:ext cx="2872740" cy="597515"/>
          </a:xfrm>
        </p:spPr>
        <p:txBody>
          <a:bodyPr/>
          <a:lstStyle/>
          <a:p>
            <a:pPr algn="ctr"/>
            <a:r>
              <a:rPr lang="vi-VN" dirty="0"/>
              <a:t>CONTENTS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A13B21-C03E-4ACB-BCFB-ABDE1C32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424" y="906781"/>
            <a:ext cx="7297235" cy="395478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2400" dirty="0"/>
              <a:t>Reasons for choosing the topic</a:t>
            </a:r>
            <a:endParaRPr lang="vi-VN" sz="2400" dirty="0"/>
          </a:p>
          <a:p>
            <a:pPr>
              <a:buFont typeface="+mj-lt"/>
              <a:buAutoNum type="arabicPeriod"/>
            </a:pPr>
            <a:r>
              <a:rPr lang="vi-VN" sz="2400" dirty="0"/>
              <a:t>Website </a:t>
            </a:r>
            <a:r>
              <a:rPr lang="vi-VN" sz="2400" dirty="0" smtClean="0"/>
              <a:t>name</a:t>
            </a:r>
            <a:r>
              <a:rPr lang="en-US" sz="2400" dirty="0" smtClean="0"/>
              <a:t> and</a:t>
            </a:r>
            <a:r>
              <a:rPr lang="vi-VN" sz="2400" dirty="0" smtClean="0"/>
              <a:t> </a:t>
            </a:r>
            <a:r>
              <a:rPr lang="vi-VN" sz="2400" dirty="0"/>
              <a:t>logo.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Technologies </a:t>
            </a:r>
            <a:r>
              <a:rPr lang="en-GB" sz="2400" dirty="0"/>
              <a:t>used in the website</a:t>
            </a:r>
            <a:endParaRPr lang="vi-VN" sz="2400" dirty="0"/>
          </a:p>
          <a:p>
            <a:pPr>
              <a:buFont typeface="+mj-lt"/>
              <a:buAutoNum type="arabicPeriod"/>
            </a:pPr>
            <a:r>
              <a:rPr lang="en-GB" sz="2400" dirty="0"/>
              <a:t>The development </a:t>
            </a:r>
            <a:r>
              <a:rPr lang="en-GB" sz="2400" dirty="0" smtClean="0"/>
              <a:t>directions </a:t>
            </a:r>
            <a:r>
              <a:rPr lang="en-GB" sz="2400" dirty="0"/>
              <a:t>of the website in the future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DD74C3-E34B-46C8-9EEB-EE58002C8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83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BA9E4-867A-43E0-B813-F09C43D4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24" y="492145"/>
            <a:ext cx="7281995" cy="1069955"/>
          </a:xfrm>
        </p:spPr>
        <p:txBody>
          <a:bodyPr/>
          <a:lstStyle/>
          <a:p>
            <a:pPr algn="ctr"/>
            <a:r>
              <a:rPr lang="vi-VN" dirty="0"/>
              <a:t>1. </a:t>
            </a:r>
            <a:r>
              <a:rPr lang="en-GB" sz="3200" dirty="0"/>
              <a:t>Reasons for choosing the topic</a:t>
            </a:r>
            <a:r>
              <a:rPr lang="vi-VN" sz="3200" dirty="0"/>
              <a:t/>
            </a:r>
            <a:br>
              <a:rPr lang="vi-VN" sz="32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228412-0AA0-4FD6-B233-7F1E42BF6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424" y="1287780"/>
            <a:ext cx="3959675" cy="3685210"/>
          </a:xfrm>
        </p:spPr>
        <p:txBody>
          <a:bodyPr/>
          <a:lstStyle/>
          <a:p>
            <a:r>
              <a:rPr lang="en-GB" dirty="0"/>
              <a:t>Information technology develops strongly and </a:t>
            </a:r>
            <a:r>
              <a:rPr lang="en-GB" dirty="0" err="1" smtClean="0"/>
              <a:t>modernly</a:t>
            </a:r>
            <a:endParaRPr lang="vi-VN" dirty="0"/>
          </a:p>
          <a:p>
            <a:r>
              <a:rPr lang="en-GB" dirty="0"/>
              <a:t>Information technology applications are increasingly developed</a:t>
            </a:r>
            <a:endParaRPr lang="vi-VN" dirty="0"/>
          </a:p>
          <a:p>
            <a:r>
              <a:rPr lang="en-GB" dirty="0"/>
              <a:t>The demand for online shopping is increasing day by day</a:t>
            </a:r>
            <a:endParaRPr lang="vi-VN" dirty="0"/>
          </a:p>
          <a:p>
            <a:r>
              <a:rPr lang="vi-VN" dirty="0"/>
              <a:t>C</a:t>
            </a:r>
            <a:r>
              <a:rPr lang="en-GB" dirty="0"/>
              <a:t>heaper, faster, more convenient, more efficient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E311FB-9667-4C0A-95AD-66038188EA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72100" y="1287780"/>
            <a:ext cx="3238500" cy="363789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489BA5-5312-45F3-BA8E-19C2E87FC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340F97-BEE8-4642-85AB-AA246173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287780"/>
            <a:ext cx="3238500" cy="36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B1ACE-C231-48DA-9885-8B217CB4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24" y="477421"/>
            <a:ext cx="7320095" cy="1084679"/>
          </a:xfrm>
        </p:spPr>
        <p:txBody>
          <a:bodyPr/>
          <a:lstStyle/>
          <a:p>
            <a:pPr algn="ctr"/>
            <a:r>
              <a:rPr lang="vi-VN" dirty="0"/>
              <a:t>2. </a:t>
            </a:r>
            <a:r>
              <a:rPr lang="vi-VN" sz="3200" dirty="0"/>
              <a:t>Website name</a:t>
            </a:r>
            <a:r>
              <a:rPr lang="vi-VN" sz="3200"/>
              <a:t>, </a:t>
            </a:r>
            <a:r>
              <a:rPr lang="vi-VN" sz="3200" smtClean="0"/>
              <a:t>logo</a:t>
            </a:r>
            <a:r>
              <a:rPr lang="vi-VN" sz="3200" dirty="0"/>
              <a:t/>
            </a:r>
            <a:br>
              <a:rPr lang="vi-VN" sz="32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3FBE0-4E65-436F-808D-4E1078AD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436" y="3971447"/>
            <a:ext cx="2796000" cy="3271619"/>
          </a:xfrm>
        </p:spPr>
        <p:txBody>
          <a:bodyPr/>
          <a:lstStyle/>
          <a:p>
            <a:pPr marL="114300" indent="0" algn="ctr">
              <a:buNone/>
            </a:pPr>
            <a:r>
              <a:rPr lang="en-GB" sz="2400" b="1" dirty="0" smtClean="0"/>
              <a:t>The </a:t>
            </a:r>
            <a:r>
              <a:rPr lang="en-GB" sz="2400" b="1" dirty="0" err="1" smtClean="0"/>
              <a:t>Zath</a:t>
            </a:r>
            <a:endParaRPr lang="en-GB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D644C6-76EA-409E-AB6E-28DAA0DA29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55" y="1257297"/>
            <a:ext cx="3647442" cy="27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9BE2E-DC7F-4D33-A5E9-9F87D839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24" y="546001"/>
            <a:ext cx="7525360" cy="1008479"/>
          </a:xfrm>
        </p:spPr>
        <p:txBody>
          <a:bodyPr/>
          <a:lstStyle/>
          <a:p>
            <a:pPr algn="ctr"/>
            <a:r>
              <a:rPr lang="vi-VN" dirty="0"/>
              <a:t>3.</a:t>
            </a:r>
            <a:r>
              <a:rPr lang="en-GB" sz="3200" dirty="0"/>
              <a:t> Technology used in the website</a:t>
            </a:r>
            <a:r>
              <a:rPr lang="vi-VN" sz="3200" dirty="0"/>
              <a:t/>
            </a:r>
            <a:br>
              <a:rPr lang="vi-VN" sz="32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C1BF6-7C1D-4752-8116-346BC8E2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580" y="1402080"/>
            <a:ext cx="4259520" cy="3523595"/>
          </a:xfrm>
        </p:spPr>
        <p:txBody>
          <a:bodyPr/>
          <a:lstStyle/>
          <a:p>
            <a:r>
              <a:rPr lang="en-GB" dirty="0" smtClean="0"/>
              <a:t>HTML</a:t>
            </a:r>
            <a:r>
              <a:rPr lang="en-GB" dirty="0"/>
              <a:t>, CSS, </a:t>
            </a:r>
            <a:r>
              <a:rPr lang="en-GB" dirty="0" smtClean="0"/>
              <a:t>Bootstrap…</a:t>
            </a:r>
            <a:endParaRPr lang="vi-VN" dirty="0"/>
          </a:p>
          <a:p>
            <a:r>
              <a:rPr lang="en-US" dirty="0" smtClean="0"/>
              <a:t>Functions: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H</a:t>
            </a:r>
            <a:r>
              <a:rPr lang="en-GB" dirty="0" err="1" smtClean="0"/>
              <a:t>omepage</a:t>
            </a:r>
            <a:r>
              <a:rPr lang="en-GB" dirty="0"/>
              <a:t>, products, </a:t>
            </a:r>
            <a:r>
              <a:rPr lang="en-GB" dirty="0" smtClean="0"/>
              <a:t>searching, blog</a:t>
            </a:r>
            <a:r>
              <a:rPr lang="en-GB" dirty="0"/>
              <a:t>, </a:t>
            </a:r>
            <a:r>
              <a:rPr lang="en-GB" dirty="0" smtClean="0"/>
              <a:t>introduction, </a:t>
            </a:r>
            <a:r>
              <a:rPr lang="en-GB" dirty="0"/>
              <a:t>contact, shopping cart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S</a:t>
            </a:r>
            <a:r>
              <a:rPr lang="en-GB" dirty="0" err="1" smtClean="0"/>
              <a:t>ign</a:t>
            </a:r>
            <a:r>
              <a:rPr lang="en-GB" dirty="0"/>
              <a:t> </a:t>
            </a:r>
            <a:r>
              <a:rPr lang="en-GB" dirty="0" smtClean="0"/>
              <a:t>up</a:t>
            </a:r>
            <a:r>
              <a:rPr lang="en-GB" dirty="0"/>
              <a:t>, sign in, password </a:t>
            </a:r>
            <a:r>
              <a:rPr lang="vi-VN" dirty="0" smtClean="0"/>
              <a:t>recovery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233C6F-E2D0-4438-982D-AF7D0F96BF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9F455F-0B01-45D5-885F-79E34FC5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01" y="1340999"/>
            <a:ext cx="371862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2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C4BD8-30A6-4C20-BA23-1777EB1A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44" y="1340225"/>
            <a:ext cx="7094097" cy="612168"/>
          </a:xfrm>
        </p:spPr>
        <p:txBody>
          <a:bodyPr/>
          <a:lstStyle/>
          <a:p>
            <a:pPr algn="ctr"/>
            <a:r>
              <a:rPr lang="vi-VN" dirty="0"/>
              <a:t>4.</a:t>
            </a:r>
            <a:r>
              <a:rPr lang="en-GB" sz="3200" dirty="0"/>
              <a:t> The development direction of the website in the future</a:t>
            </a:r>
            <a:br>
              <a:rPr lang="en-GB" sz="32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6ED7B-C348-4019-AF3A-BEED43250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425" y="1642946"/>
            <a:ext cx="7182936" cy="3282729"/>
          </a:xfrm>
        </p:spPr>
        <p:txBody>
          <a:bodyPr/>
          <a:lstStyle/>
          <a:p>
            <a:r>
              <a:rPr lang="en-GB" sz="2400" dirty="0"/>
              <a:t>Improved interface: beautiful, easy on the eyes, attractive to users</a:t>
            </a:r>
            <a:endParaRPr lang="vi-VN" sz="2400" dirty="0"/>
          </a:p>
          <a:p>
            <a:r>
              <a:rPr lang="en-GB" sz="2400" dirty="0"/>
              <a:t>Database connection to save user information</a:t>
            </a:r>
            <a:endParaRPr lang="vi-VN" sz="2400" dirty="0"/>
          </a:p>
          <a:p>
            <a:r>
              <a:rPr lang="en-GB" sz="2400" dirty="0"/>
              <a:t>Constantly updating </a:t>
            </a:r>
            <a:r>
              <a:rPr lang="en-GB" sz="2400" dirty="0" smtClean="0"/>
              <a:t>new </a:t>
            </a:r>
            <a:r>
              <a:rPr lang="en-GB" sz="2400" dirty="0"/>
              <a:t>products</a:t>
            </a:r>
            <a:endParaRPr lang="vi-VN" sz="2400" dirty="0"/>
          </a:p>
          <a:p>
            <a:r>
              <a:rPr lang="en-GB" sz="2400" dirty="0"/>
              <a:t>Update and replace old information</a:t>
            </a:r>
            <a:endParaRPr lang="vi-VN" sz="2400" dirty="0"/>
          </a:p>
          <a:p>
            <a:r>
              <a:rPr lang="en-GB" sz="2400" dirty="0"/>
              <a:t>Add some new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D20AA5-1216-4D4E-BAC0-1D1838242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964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B9C1A6-2201-4627-8A5D-4A1AD6549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4879AA-E679-4D0E-B86F-4A495C8E927C}"/>
              </a:ext>
            </a:extLst>
          </p:cNvPr>
          <p:cNvSpPr txBox="1"/>
          <p:nvPr/>
        </p:nvSpPr>
        <p:spPr>
          <a:xfrm>
            <a:off x="1733829" y="1825827"/>
            <a:ext cx="571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solidFill>
                  <a:schemeClr val="bg1"/>
                </a:solidFill>
                <a:latin typeface="Oswald" panose="020B0604020202020204" charset="0"/>
              </a:rPr>
              <a:t>THANK YOU FOR LISTENING</a:t>
            </a:r>
            <a:endParaRPr lang="en-GB" sz="4000" dirty="0">
              <a:solidFill>
                <a:schemeClr val="bg1"/>
              </a:solidFill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58142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186</Words>
  <Application>Microsoft Office PowerPoint</Application>
  <PresentationFormat>On-screen Show (16:9)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Oswald</vt:lpstr>
      <vt:lpstr>Times New Roman</vt:lpstr>
      <vt:lpstr>Roboto Condensed</vt:lpstr>
      <vt:lpstr>Wolsey template</vt:lpstr>
      <vt:lpstr>CLOTHES SHOPPING WEBSITE</vt:lpstr>
      <vt:lpstr>CONTENTS</vt:lpstr>
      <vt:lpstr>1. Reasons for choosing the topic </vt:lpstr>
      <vt:lpstr>2. Website name, logo </vt:lpstr>
      <vt:lpstr>3. Technology used in the website </vt:lpstr>
      <vt:lpstr>4. The development direction of the website in the future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MYDUYEN</dc:creator>
  <cp:lastModifiedBy>DELL</cp:lastModifiedBy>
  <cp:revision>42</cp:revision>
  <dcterms:modified xsi:type="dcterms:W3CDTF">2021-06-04T16:15:19Z</dcterms:modified>
</cp:coreProperties>
</file>