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725" r:id="rId2"/>
    <p:sldMasterId id="2147483736" r:id="rId3"/>
  </p:sldMasterIdLst>
  <p:notesMasterIdLst>
    <p:notesMasterId r:id="rId14"/>
  </p:notesMasterIdLst>
  <p:handoutMasterIdLst>
    <p:handoutMasterId r:id="rId15"/>
  </p:handoutMasterIdLst>
  <p:sldIdLst>
    <p:sldId id="355" r:id="rId4"/>
    <p:sldId id="336" r:id="rId5"/>
    <p:sldId id="340" r:id="rId6"/>
    <p:sldId id="356" r:id="rId7"/>
    <p:sldId id="345" r:id="rId8"/>
    <p:sldId id="341" r:id="rId9"/>
    <p:sldId id="349" r:id="rId10"/>
    <p:sldId id="344" r:id="rId11"/>
    <p:sldId id="346" r:id="rId12"/>
    <p:sldId id="353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276"/>
    <a:srgbClr val="FF0000"/>
    <a:srgbClr val="058732"/>
    <a:srgbClr val="B491D6"/>
    <a:srgbClr val="C7C7C7"/>
    <a:srgbClr val="E6A40F"/>
    <a:srgbClr val="FFD919"/>
    <a:srgbClr val="000000"/>
    <a:srgbClr val="F0F0F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442" autoAdjust="0"/>
  </p:normalViewPr>
  <p:slideViewPr>
    <p:cSldViewPr snapToGrid="0" showGuides="1">
      <p:cViewPr varScale="1">
        <p:scale>
          <a:sx n="104" d="100"/>
          <a:sy n="104" d="100"/>
        </p:scale>
        <p:origin x="108" y="92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notesViewPr>
    <p:cSldViewPr snapToGrid="0">
      <p:cViewPr varScale="1">
        <p:scale>
          <a:sx n="73" d="100"/>
          <a:sy n="73" d="100"/>
        </p:scale>
        <p:origin x="24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7B270-C74B-471D-B383-1C29E946AC0C}" type="datetimeFigureOut">
              <a:rPr lang="zh-TW" altLang="en-US" smtClean="0"/>
              <a:t>2023/11/13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8B450-74C5-4B74-AE7C-959509467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024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20998-D27E-49AD-A846-29433AB49256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9B736-9D47-4B7E-9D53-4FA46E3F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9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=""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472" y="644577"/>
            <a:ext cx="7117908" cy="1857461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PowerPoint Presentation</a:t>
            </a:r>
            <a:br>
              <a:rPr lang="en-US" altLang="zh-TW" dirty="0" smtClean="0"/>
            </a:br>
            <a:r>
              <a:rPr lang="en-US" altLang="zh-TW" dirty="0" smtClean="0"/>
              <a:t>Title Mabry Pro-Medium + </a:t>
            </a:r>
            <a:br>
              <a:rPr lang="en-US" altLang="zh-TW" dirty="0" smtClean="0"/>
            </a:b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</a:t>
            </a:r>
            <a:endParaRPr lang="en-US" dirty="0"/>
          </a:p>
        </p:txBody>
      </p:sp>
      <p:sp>
        <p:nvSpPr>
          <p:cNvPr id="9" name="日期版面配置區 3">
            <a:extLst>
              <a:ext uri="{FF2B5EF4-FFF2-40B4-BE49-F238E27FC236}">
                <a16:creationId xmlns="" xmlns:a16="http://schemas.microsoft.com/office/drawing/2014/main" id="{A6B2842F-AB04-453E-B849-7FA26470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711" y="4643572"/>
            <a:ext cx="2713548" cy="313440"/>
          </a:xfrm>
        </p:spPr>
        <p:txBody>
          <a:bodyPr anchor="b"/>
          <a:lstStyle>
            <a:lvl1pPr>
              <a:defRPr sz="1200">
                <a:solidFill>
                  <a:srgbClr val="005087"/>
                </a:solidFill>
              </a:defRPr>
            </a:lvl1pPr>
          </a:lstStyle>
          <a:p>
            <a:r>
              <a:rPr lang="en-US" dirty="0" smtClean="0"/>
              <a:t>YYYY/MM/DD</a:t>
            </a:r>
            <a:endParaRPr lang="en-US" dirty="0"/>
          </a:p>
        </p:txBody>
      </p:sp>
      <p:sp>
        <p:nvSpPr>
          <p:cNvPr id="10" name="文字版面配置區 10">
            <a:extLst>
              <a:ext uri="{FF2B5EF4-FFF2-40B4-BE49-F238E27FC236}">
                <a16:creationId xmlns="" xmlns:a16="http://schemas.microsoft.com/office/drawing/2014/main" id="{F651AF1A-06EC-4C3B-8B93-08038043E3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348" y="4006765"/>
            <a:ext cx="2713911" cy="636807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005087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Presenter’s Name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Presenter’s Title / Department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65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="" xmlns:a16="http://schemas.microsoft.com/office/drawing/2014/main" id="{054A8AFF-F688-43D7-8F8E-CD8E790824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25105"/>
            <a:ext cx="7886700" cy="1696751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dirty="0"/>
              <a:t>Tap Into The Possibilities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9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 Pag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xmlns="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472" y="644577"/>
            <a:ext cx="7117908" cy="1857461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PowerPoint Presentation</a:t>
            </a:r>
            <a:br>
              <a:rPr lang="en-US" altLang="zh-TW" dirty="0" smtClean="0"/>
            </a:br>
            <a:r>
              <a:rPr lang="en-US" altLang="zh-TW" dirty="0" smtClean="0"/>
              <a:t>Title Mabry Pro-Medium + </a:t>
            </a:r>
            <a:br>
              <a:rPr lang="en-US" altLang="zh-TW" dirty="0" smtClean="0"/>
            </a:b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</a:t>
            </a:r>
            <a:endParaRPr lang="en-US" dirty="0"/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xmlns="" id="{A6B2842F-AB04-453E-B849-7FA26470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711" y="4643572"/>
            <a:ext cx="2713548" cy="313440"/>
          </a:xfrm>
        </p:spPr>
        <p:txBody>
          <a:bodyPr anchor="b"/>
          <a:lstStyle>
            <a:lvl1pPr>
              <a:defRPr sz="1200">
                <a:solidFill>
                  <a:srgbClr val="005087"/>
                </a:solidFill>
              </a:defRPr>
            </a:lvl1pPr>
          </a:lstStyle>
          <a:p>
            <a:r>
              <a:rPr lang="en-US" dirty="0" smtClean="0"/>
              <a:t>YYYY/MM/DD</a:t>
            </a:r>
            <a:endParaRPr lang="en-US" dirty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xmlns="" id="{F651AF1A-06EC-4C3B-8B93-08038043E3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348" y="4006765"/>
            <a:ext cx="2713911" cy="636807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005087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Presenter’s Name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Presenter’s Title / Department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083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911" y="331531"/>
            <a:ext cx="5390549" cy="1073757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文字版面配置區 11">
            <a:extLst>
              <a:ext uri="{FF2B5EF4-FFF2-40B4-BE49-F238E27FC236}">
                <a16:creationId xmlns:a16="http://schemas.microsoft.com/office/drawing/2014/main" xmlns="" id="{F405D2A6-487D-47BF-A577-784535711A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23912" y="1405288"/>
            <a:ext cx="5390548" cy="273157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it-IT" altLang="zh-TW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252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65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911" y="331531"/>
            <a:ext cx="5390549" cy="1073757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文字版面配置區 11">
            <a:extLst>
              <a:ext uri="{FF2B5EF4-FFF2-40B4-BE49-F238E27FC236}">
                <a16:creationId xmlns:a16="http://schemas.microsoft.com/office/drawing/2014/main" xmlns="" id="{F405D2A6-487D-47BF-A577-784535711A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23912" y="1405288"/>
            <a:ext cx="5390548" cy="273157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it-IT" altLang="zh-TW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252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49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8" name="Freeform 16"/>
          <p:cNvSpPr>
            <a:spLocks/>
          </p:cNvSpPr>
          <p:nvPr userDrawn="1"/>
        </p:nvSpPr>
        <p:spPr bwMode="auto">
          <a:xfrm>
            <a:off x="3847671" y="-484742"/>
            <a:ext cx="5979614" cy="4693353"/>
          </a:xfrm>
          <a:custGeom>
            <a:avLst/>
            <a:gdLst>
              <a:gd name="T0" fmla="*/ 1161 w 1390"/>
              <a:gd name="T1" fmla="*/ 293 h 1091"/>
              <a:gd name="T2" fmla="*/ 929 w 1390"/>
              <a:gd name="T3" fmla="*/ 293 h 1091"/>
              <a:gd name="T4" fmla="*/ 929 w 1390"/>
              <a:gd name="T5" fmla="*/ 0 h 1091"/>
              <a:gd name="T6" fmla="*/ 0 w 1390"/>
              <a:gd name="T7" fmla="*/ 0 h 1091"/>
              <a:gd name="T8" fmla="*/ 0 w 1390"/>
              <a:gd name="T9" fmla="*/ 696 h 1091"/>
              <a:gd name="T10" fmla="*/ 473 w 1390"/>
              <a:gd name="T11" fmla="*/ 696 h 1091"/>
              <a:gd name="T12" fmla="*/ 700 w 1390"/>
              <a:gd name="T13" fmla="*/ 1091 h 1091"/>
              <a:gd name="T14" fmla="*/ 1161 w 1390"/>
              <a:gd name="T15" fmla="*/ 1091 h 1091"/>
              <a:gd name="T16" fmla="*/ 1390 w 1390"/>
              <a:gd name="T17" fmla="*/ 693 h 1091"/>
              <a:gd name="T18" fmla="*/ 1161 w 1390"/>
              <a:gd name="T19" fmla="*/ 293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0" h="1091">
                <a:moveTo>
                  <a:pt x="1161" y="293"/>
                </a:moveTo>
                <a:lnTo>
                  <a:pt x="929" y="293"/>
                </a:lnTo>
                <a:lnTo>
                  <a:pt x="929" y="0"/>
                </a:lnTo>
                <a:lnTo>
                  <a:pt x="0" y="0"/>
                </a:lnTo>
                <a:lnTo>
                  <a:pt x="0" y="696"/>
                </a:lnTo>
                <a:lnTo>
                  <a:pt x="473" y="696"/>
                </a:lnTo>
                <a:lnTo>
                  <a:pt x="700" y="1091"/>
                </a:lnTo>
                <a:lnTo>
                  <a:pt x="1161" y="1091"/>
                </a:lnTo>
                <a:lnTo>
                  <a:pt x="1390" y="693"/>
                </a:lnTo>
                <a:lnTo>
                  <a:pt x="1161" y="2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676DD45B-D11F-4BEE-8C43-E841A2A7797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Break Page Title</a:t>
            </a:r>
            <a:br>
              <a:rPr lang="en-US" dirty="0" smtClean="0"/>
            </a:br>
            <a:r>
              <a:rPr lang="en-US" dirty="0" smtClean="0"/>
              <a:t>Mabry Pro-Medium + </a:t>
            </a:r>
            <a:br>
              <a:rPr lang="en-US" dirty="0" smtClean="0"/>
            </a:br>
            <a:r>
              <a:rPr lang="en-US" dirty="0" err="1" smtClean="0"/>
              <a:t>Noto</a:t>
            </a:r>
            <a:r>
              <a:rPr lang="en-US" dirty="0" smtClean="0"/>
              <a:t> Sans </a:t>
            </a:r>
            <a:r>
              <a:rPr lang="en-US" altLang="zh-TW" dirty="0" smtClean="0"/>
              <a:t>T</a:t>
            </a:r>
            <a:r>
              <a:rPr lang="en-US" dirty="0" smtClean="0"/>
              <a:t>C Medium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4" name="Freeform 14"/>
          <p:cNvSpPr>
            <a:spLocks/>
          </p:cNvSpPr>
          <p:nvPr userDrawn="1"/>
        </p:nvSpPr>
        <p:spPr bwMode="auto">
          <a:xfrm>
            <a:off x="4569988" y="-46028"/>
            <a:ext cx="4909647" cy="4909647"/>
          </a:xfrm>
          <a:custGeom>
            <a:avLst/>
            <a:gdLst>
              <a:gd name="T0" fmla="*/ 192 w 474"/>
              <a:gd name="T1" fmla="*/ 0 h 474"/>
              <a:gd name="T2" fmla="*/ 192 w 474"/>
              <a:gd name="T3" fmla="*/ 91 h 474"/>
              <a:gd name="T4" fmla="*/ 0 w 474"/>
              <a:gd name="T5" fmla="*/ 282 h 474"/>
              <a:gd name="T6" fmla="*/ 192 w 474"/>
              <a:gd name="T7" fmla="*/ 474 h 474"/>
              <a:gd name="T8" fmla="*/ 383 w 474"/>
              <a:gd name="T9" fmla="*/ 282 h 474"/>
              <a:gd name="T10" fmla="*/ 474 w 474"/>
              <a:gd name="T11" fmla="*/ 282 h 474"/>
              <a:gd name="T12" fmla="*/ 474 w 474"/>
              <a:gd name="T13" fmla="*/ 0 h 474"/>
              <a:gd name="T14" fmla="*/ 192 w 474"/>
              <a:gd name="T15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4" h="474">
                <a:moveTo>
                  <a:pt x="192" y="0"/>
                </a:moveTo>
                <a:cubicBezTo>
                  <a:pt x="192" y="91"/>
                  <a:pt x="192" y="91"/>
                  <a:pt x="192" y="91"/>
                </a:cubicBezTo>
                <a:cubicBezTo>
                  <a:pt x="86" y="91"/>
                  <a:pt x="0" y="176"/>
                  <a:pt x="0" y="282"/>
                </a:cubicBezTo>
                <a:cubicBezTo>
                  <a:pt x="0" y="388"/>
                  <a:pt x="86" y="474"/>
                  <a:pt x="192" y="474"/>
                </a:cubicBezTo>
                <a:cubicBezTo>
                  <a:pt x="297" y="474"/>
                  <a:pt x="383" y="388"/>
                  <a:pt x="383" y="282"/>
                </a:cubicBezTo>
                <a:cubicBezTo>
                  <a:pt x="474" y="282"/>
                  <a:pt x="474" y="282"/>
                  <a:pt x="474" y="282"/>
                </a:cubicBezTo>
                <a:cubicBezTo>
                  <a:pt x="474" y="0"/>
                  <a:pt x="474" y="0"/>
                  <a:pt x="474" y="0"/>
                </a:cubicBezTo>
                <a:lnTo>
                  <a:pt x="19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xmlns="" id="{676DD45B-D11F-4BEE-8C43-E841A2A7797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 smtClean="0"/>
              <a:t>Break Page Title</a:t>
            </a:r>
            <a:br>
              <a:rPr lang="en-US" dirty="0" smtClean="0"/>
            </a:br>
            <a:r>
              <a:rPr lang="en-US" dirty="0" smtClean="0"/>
              <a:t>Mabry Pro-Medium + </a:t>
            </a:r>
            <a:br>
              <a:rPr lang="en-US" dirty="0" smtClean="0"/>
            </a:br>
            <a:r>
              <a:rPr lang="en-US" dirty="0" err="1" smtClean="0"/>
              <a:t>Noto</a:t>
            </a:r>
            <a:r>
              <a:rPr lang="en-US" dirty="0" smtClean="0"/>
              <a:t> Sans TC Medium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>
            <a:spLocks/>
          </p:cNvSpPr>
          <p:nvPr userDrawn="1"/>
        </p:nvSpPr>
        <p:spPr bwMode="auto">
          <a:xfrm>
            <a:off x="4013199" y="-1577552"/>
            <a:ext cx="5372379" cy="5898053"/>
          </a:xfrm>
          <a:custGeom>
            <a:avLst/>
            <a:gdLst>
              <a:gd name="T0" fmla="*/ 359 w 432"/>
              <a:gd name="T1" fmla="*/ 220 h 474"/>
              <a:gd name="T2" fmla="*/ 389 w 432"/>
              <a:gd name="T3" fmla="*/ 168 h 474"/>
              <a:gd name="T4" fmla="*/ 292 w 432"/>
              <a:gd name="T5" fmla="*/ 0 h 474"/>
              <a:gd name="T6" fmla="*/ 97 w 432"/>
              <a:gd name="T7" fmla="*/ 0 h 474"/>
              <a:gd name="T8" fmla="*/ 0 w 432"/>
              <a:gd name="T9" fmla="*/ 168 h 474"/>
              <a:gd name="T10" fmla="*/ 97 w 432"/>
              <a:gd name="T11" fmla="*/ 337 h 474"/>
              <a:gd name="T12" fmla="*/ 163 w 432"/>
              <a:gd name="T13" fmla="*/ 337 h 474"/>
              <a:gd name="T14" fmla="*/ 163 w 432"/>
              <a:gd name="T15" fmla="*/ 340 h 474"/>
              <a:gd name="T16" fmla="*/ 297 w 432"/>
              <a:gd name="T17" fmla="*/ 474 h 474"/>
              <a:gd name="T18" fmla="*/ 432 w 432"/>
              <a:gd name="T19" fmla="*/ 340 h 474"/>
              <a:gd name="T20" fmla="*/ 359 w 432"/>
              <a:gd name="T21" fmla="*/ 22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2" h="474">
                <a:moveTo>
                  <a:pt x="359" y="220"/>
                </a:moveTo>
                <a:cubicBezTo>
                  <a:pt x="389" y="168"/>
                  <a:pt x="389" y="168"/>
                  <a:pt x="389" y="168"/>
                </a:cubicBezTo>
                <a:cubicBezTo>
                  <a:pt x="292" y="0"/>
                  <a:pt x="292" y="0"/>
                  <a:pt x="292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0" y="168"/>
                  <a:pt x="0" y="168"/>
                  <a:pt x="0" y="168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163" y="337"/>
                  <a:pt x="163" y="337"/>
                  <a:pt x="163" y="337"/>
                </a:cubicBezTo>
                <a:cubicBezTo>
                  <a:pt x="163" y="338"/>
                  <a:pt x="163" y="339"/>
                  <a:pt x="163" y="340"/>
                </a:cubicBezTo>
                <a:cubicBezTo>
                  <a:pt x="163" y="414"/>
                  <a:pt x="223" y="474"/>
                  <a:pt x="297" y="474"/>
                </a:cubicBezTo>
                <a:cubicBezTo>
                  <a:pt x="372" y="474"/>
                  <a:pt x="432" y="414"/>
                  <a:pt x="432" y="340"/>
                </a:cubicBezTo>
                <a:cubicBezTo>
                  <a:pt x="432" y="288"/>
                  <a:pt x="402" y="243"/>
                  <a:pt x="359" y="2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20593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xmlns="" id="{676DD45B-D11F-4BEE-8C43-E841A2A77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Break Page Title</a:t>
            </a:r>
            <a:br>
              <a:rPr lang="en-US" altLang="zh-TW" dirty="0" smtClean="0"/>
            </a:br>
            <a:r>
              <a:rPr lang="en-US" altLang="zh-TW" dirty="0" smtClean="0"/>
              <a:t>Mabry Pro-Medium + </a:t>
            </a:r>
            <a:br>
              <a:rPr lang="en-US" altLang="zh-TW" dirty="0" smtClean="0"/>
            </a:b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61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593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 rot="10800000" flipV="1">
            <a:off x="3834892" y="-1248032"/>
            <a:ext cx="5901384" cy="6141804"/>
          </a:xfrm>
          <a:custGeom>
            <a:avLst/>
            <a:gdLst>
              <a:gd name="T0" fmla="*/ 492 w 525"/>
              <a:gd name="T1" fmla="*/ 236 h 546"/>
              <a:gd name="T2" fmla="*/ 492 w 525"/>
              <a:gd name="T3" fmla="*/ 236 h 546"/>
              <a:gd name="T4" fmla="*/ 393 w 525"/>
              <a:gd name="T5" fmla="*/ 176 h 546"/>
              <a:gd name="T6" fmla="*/ 393 w 525"/>
              <a:gd name="T7" fmla="*/ 0 h 546"/>
              <a:gd name="T8" fmla="*/ 0 w 525"/>
              <a:gd name="T9" fmla="*/ 0 h 546"/>
              <a:gd name="T10" fmla="*/ 0 w 525"/>
              <a:gd name="T11" fmla="*/ 294 h 546"/>
              <a:gd name="T12" fmla="*/ 148 w 525"/>
              <a:gd name="T13" fmla="*/ 294 h 546"/>
              <a:gd name="T14" fmla="*/ 77 w 525"/>
              <a:gd name="T15" fmla="*/ 335 h 546"/>
              <a:gd name="T16" fmla="*/ 198 w 525"/>
              <a:gd name="T17" fmla="*/ 546 h 546"/>
              <a:gd name="T18" fmla="*/ 447 w 525"/>
              <a:gd name="T19" fmla="*/ 402 h 546"/>
              <a:gd name="T20" fmla="*/ 492 w 525"/>
              <a:gd name="T21" fmla="*/ 23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5" h="546">
                <a:moveTo>
                  <a:pt x="492" y="236"/>
                </a:moveTo>
                <a:cubicBezTo>
                  <a:pt x="492" y="236"/>
                  <a:pt x="492" y="236"/>
                  <a:pt x="492" y="236"/>
                </a:cubicBezTo>
                <a:cubicBezTo>
                  <a:pt x="470" y="199"/>
                  <a:pt x="433" y="178"/>
                  <a:pt x="393" y="176"/>
                </a:cubicBezTo>
                <a:cubicBezTo>
                  <a:pt x="393" y="0"/>
                  <a:pt x="393" y="0"/>
                  <a:pt x="39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94"/>
                  <a:pt x="0" y="294"/>
                  <a:pt x="0" y="294"/>
                </a:cubicBezTo>
                <a:cubicBezTo>
                  <a:pt x="148" y="294"/>
                  <a:pt x="148" y="294"/>
                  <a:pt x="148" y="294"/>
                </a:cubicBezTo>
                <a:cubicBezTo>
                  <a:pt x="77" y="335"/>
                  <a:pt x="77" y="335"/>
                  <a:pt x="77" y="335"/>
                </a:cubicBezTo>
                <a:cubicBezTo>
                  <a:pt x="198" y="546"/>
                  <a:pt x="198" y="546"/>
                  <a:pt x="198" y="546"/>
                </a:cubicBezTo>
                <a:cubicBezTo>
                  <a:pt x="447" y="402"/>
                  <a:pt x="447" y="402"/>
                  <a:pt x="447" y="402"/>
                </a:cubicBezTo>
                <a:cubicBezTo>
                  <a:pt x="505" y="369"/>
                  <a:pt x="525" y="294"/>
                  <a:pt x="492" y="2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xmlns="" id="{676DD45B-D11F-4BEE-8C43-E841A2A77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 smtClean="0"/>
              <a:t>Break Page Title</a:t>
            </a:r>
            <a:br>
              <a:rPr lang="en-US" dirty="0" smtClean="0"/>
            </a:br>
            <a:r>
              <a:rPr lang="en-US" dirty="0" smtClean="0"/>
              <a:t>Mabry Pro-Medium + </a:t>
            </a:r>
            <a:br>
              <a:rPr lang="en-US" dirty="0" smtClean="0"/>
            </a:br>
            <a:r>
              <a:rPr lang="en-US" dirty="0" err="1" smtClean="0"/>
              <a:t>Noto</a:t>
            </a:r>
            <a:r>
              <a:rPr lang="en-US" dirty="0" smtClean="0"/>
              <a:t> Sans TC Medium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149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with T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496B6DBE-9812-4B02-815E-036A649150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1421" y="-55084"/>
            <a:ext cx="1759697" cy="1768293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xmlns="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48" y="331531"/>
            <a:ext cx="8482972" cy="1064131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Page Title </a:t>
            </a:r>
            <a:br>
              <a:rPr lang="en-US" altLang="zh-TW" dirty="0" smtClean="0"/>
            </a:br>
            <a:r>
              <a:rPr lang="en-US" altLang="zh-TW" dirty="0" smtClean="0"/>
              <a:t>Mabry Pro-Medium + </a:t>
            </a: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 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8" y="1626645"/>
            <a:ext cx="8234362" cy="28575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altLang="zh-TW" dirty="0" smtClean="0"/>
              <a:t>Mabry Pro + Noto Sans TC</a:t>
            </a:r>
          </a:p>
          <a:p>
            <a:pPr lvl="0"/>
            <a:endParaRPr lang="en-US" altLang="zh-TW" dirty="0" smtClean="0"/>
          </a:p>
        </p:txBody>
      </p:sp>
      <p:sp>
        <p:nvSpPr>
          <p:cNvPr id="9" name="文字方塊 13">
            <a:extLst>
              <a:ext uri="{FF2B5EF4-FFF2-40B4-BE49-F238E27FC236}">
                <a16:creationId xmlns="" xmlns:a16="http://schemas.microsoft.com/office/drawing/2014/main" id="{100C045E-458C-43C8-A14C-FB9C878D4F9B}"/>
              </a:ext>
            </a:extLst>
          </p:cNvPr>
          <p:cNvSpPr txBox="1"/>
          <p:nvPr userDrawn="1"/>
        </p:nvSpPr>
        <p:spPr>
          <a:xfrm>
            <a:off x="478149" y="4933093"/>
            <a:ext cx="1153376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dirty="0" smtClean="0">
                <a:solidFill>
                  <a:srgbClr val="FFFFFF">
                    <a:lumMod val="50000"/>
                  </a:srgbClr>
                </a:solidFill>
              </a:rPr>
              <a:t>  </a:t>
            </a:r>
            <a:r>
              <a:rPr lang="en-US" sz="525" dirty="0" smtClean="0">
                <a:solidFill>
                  <a:srgbClr val="000000">
                    <a:lumMod val="75000"/>
                    <a:lumOff val="25000"/>
                    <a:alpha val="65000"/>
                  </a:srgbClr>
                </a:solidFill>
              </a:rPr>
              <a:t>AUO Corporation Proprietary</a:t>
            </a:r>
            <a:endParaRPr lang="en-US" sz="525" dirty="0">
              <a:solidFill>
                <a:srgbClr val="000000">
                  <a:lumMod val="75000"/>
                  <a:lumOff val="25000"/>
                  <a:alpha val="65000"/>
                </a:srgb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20230" y="4961069"/>
            <a:ext cx="6251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TW" sz="900" dirty="0" smtClean="0">
                <a:solidFill>
                  <a:srgbClr val="FFFFFF">
                    <a:lumMod val="50000"/>
                  </a:srgbClr>
                </a:solidFill>
              </a:rPr>
              <a:t>©</a:t>
            </a:r>
            <a:endParaRPr lang="zh-TW" altLang="en-US" sz="14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auto">
          <a:xfrm>
            <a:off x="8361592" y="4753677"/>
            <a:ext cx="507600" cy="179416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32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with T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496B6DBE-9812-4B02-815E-036A649150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1421" y="-55084"/>
            <a:ext cx="1759697" cy="1768293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xmlns="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48" y="331531"/>
            <a:ext cx="8482972" cy="1064131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Page Title </a:t>
            </a:r>
            <a:br>
              <a:rPr lang="en-US" altLang="zh-TW" dirty="0" smtClean="0"/>
            </a:br>
            <a:r>
              <a:rPr lang="en-US" altLang="zh-TW" dirty="0" smtClean="0"/>
              <a:t>Mabry Pro-Medium + </a:t>
            </a: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 </a:t>
            </a:r>
            <a:endParaRPr lang="en-US" dirty="0"/>
          </a:p>
        </p:txBody>
      </p:sp>
      <p:sp>
        <p:nvSpPr>
          <p:cNvPr id="9" name="文字方塊 13">
            <a:extLst>
              <a:ext uri="{FF2B5EF4-FFF2-40B4-BE49-F238E27FC236}">
                <a16:creationId xmlns="" xmlns:a16="http://schemas.microsoft.com/office/drawing/2014/main" id="{100C045E-458C-43C8-A14C-FB9C878D4F9B}"/>
              </a:ext>
            </a:extLst>
          </p:cNvPr>
          <p:cNvSpPr txBox="1"/>
          <p:nvPr userDrawn="1"/>
        </p:nvSpPr>
        <p:spPr>
          <a:xfrm>
            <a:off x="478149" y="4933093"/>
            <a:ext cx="1153376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dirty="0" smtClean="0">
                <a:solidFill>
                  <a:srgbClr val="FFFFFF">
                    <a:lumMod val="50000"/>
                  </a:srgbClr>
                </a:solidFill>
              </a:rPr>
              <a:t>  </a:t>
            </a:r>
            <a:r>
              <a:rPr lang="en-US" sz="525" dirty="0" smtClean="0">
                <a:solidFill>
                  <a:srgbClr val="000000">
                    <a:lumMod val="75000"/>
                    <a:lumOff val="25000"/>
                    <a:alpha val="65000"/>
                  </a:srgbClr>
                </a:solidFill>
              </a:rPr>
              <a:t>AUO Corporation Proprietary</a:t>
            </a:r>
            <a:endParaRPr lang="en-US" sz="525" dirty="0">
              <a:solidFill>
                <a:srgbClr val="000000">
                  <a:lumMod val="75000"/>
                  <a:lumOff val="25000"/>
                  <a:alpha val="65000"/>
                </a:srgb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20230" y="4961069"/>
            <a:ext cx="6251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TW" sz="900" dirty="0" smtClean="0">
                <a:solidFill>
                  <a:srgbClr val="FFFFFF">
                    <a:lumMod val="50000"/>
                  </a:srgbClr>
                </a:solidFill>
              </a:rPr>
              <a:t>©</a:t>
            </a:r>
            <a:endParaRPr lang="zh-TW" altLang="en-US" sz="14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8361592" y="4753677"/>
            <a:ext cx="507600" cy="179416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66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=""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911" y="331531"/>
            <a:ext cx="5390549" cy="1073757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文字版面配置區 11">
            <a:extLst>
              <a:ext uri="{FF2B5EF4-FFF2-40B4-BE49-F238E27FC236}">
                <a16:creationId xmlns="" xmlns:a16="http://schemas.microsoft.com/office/drawing/2014/main" id="{F405D2A6-487D-47BF-A577-784535711A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23912" y="1405288"/>
            <a:ext cx="5390548" cy="273157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it-IT" altLang="zh-TW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252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82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xmlns="" id="{054A8AFF-F688-43D7-8F8E-CD8E790824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25105"/>
            <a:ext cx="7886700" cy="1696751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dirty="0"/>
              <a:t>Tap Into The Possibilities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87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 Pag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xmlns="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472" y="644577"/>
            <a:ext cx="7117908" cy="1857461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PowerPoint Presentation</a:t>
            </a:r>
            <a:br>
              <a:rPr lang="en-US" altLang="zh-TW" dirty="0" smtClean="0"/>
            </a:br>
            <a:r>
              <a:rPr lang="en-US" altLang="zh-TW" dirty="0" smtClean="0"/>
              <a:t>Title Mabry Pro-Medium + </a:t>
            </a:r>
            <a:br>
              <a:rPr lang="en-US" altLang="zh-TW" dirty="0" smtClean="0"/>
            </a:b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</a:t>
            </a:r>
            <a:endParaRPr lang="en-US" dirty="0"/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xmlns="" id="{A6B2842F-AB04-453E-B849-7FA26470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711" y="4643572"/>
            <a:ext cx="2713548" cy="313440"/>
          </a:xfrm>
        </p:spPr>
        <p:txBody>
          <a:bodyPr anchor="b"/>
          <a:lstStyle>
            <a:lvl1pPr>
              <a:defRPr sz="1200">
                <a:solidFill>
                  <a:srgbClr val="005087"/>
                </a:solidFill>
              </a:defRPr>
            </a:lvl1pPr>
          </a:lstStyle>
          <a:p>
            <a:r>
              <a:rPr lang="en-US" dirty="0" smtClean="0"/>
              <a:t>YYYY/MM/DD</a:t>
            </a:r>
            <a:endParaRPr lang="en-US" dirty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xmlns="" id="{F651AF1A-06EC-4C3B-8B93-08038043E3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348" y="4006765"/>
            <a:ext cx="2713911" cy="636807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005087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Presenter’s Name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Presenter’s Title / Department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2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911" y="331531"/>
            <a:ext cx="5390549" cy="1073757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文字版面配置區 11">
            <a:extLst>
              <a:ext uri="{FF2B5EF4-FFF2-40B4-BE49-F238E27FC236}">
                <a16:creationId xmlns:a16="http://schemas.microsoft.com/office/drawing/2014/main" xmlns="" id="{F405D2A6-487D-47BF-A577-784535711A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23912" y="1405288"/>
            <a:ext cx="5390548" cy="273157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it-IT" altLang="zh-TW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252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01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911" y="331531"/>
            <a:ext cx="5390549" cy="1073757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文字版面配置區 11">
            <a:extLst>
              <a:ext uri="{FF2B5EF4-FFF2-40B4-BE49-F238E27FC236}">
                <a16:creationId xmlns:a16="http://schemas.microsoft.com/office/drawing/2014/main" xmlns="" id="{F405D2A6-487D-47BF-A577-784535711A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23912" y="1405288"/>
            <a:ext cx="5390548" cy="273157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it-IT" altLang="zh-TW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252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61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8" name="Freeform 16"/>
          <p:cNvSpPr>
            <a:spLocks/>
          </p:cNvSpPr>
          <p:nvPr userDrawn="1"/>
        </p:nvSpPr>
        <p:spPr bwMode="auto">
          <a:xfrm>
            <a:off x="3847671" y="-484742"/>
            <a:ext cx="5979614" cy="4693353"/>
          </a:xfrm>
          <a:custGeom>
            <a:avLst/>
            <a:gdLst>
              <a:gd name="T0" fmla="*/ 1161 w 1390"/>
              <a:gd name="T1" fmla="*/ 293 h 1091"/>
              <a:gd name="T2" fmla="*/ 929 w 1390"/>
              <a:gd name="T3" fmla="*/ 293 h 1091"/>
              <a:gd name="T4" fmla="*/ 929 w 1390"/>
              <a:gd name="T5" fmla="*/ 0 h 1091"/>
              <a:gd name="T6" fmla="*/ 0 w 1390"/>
              <a:gd name="T7" fmla="*/ 0 h 1091"/>
              <a:gd name="T8" fmla="*/ 0 w 1390"/>
              <a:gd name="T9" fmla="*/ 696 h 1091"/>
              <a:gd name="T10" fmla="*/ 473 w 1390"/>
              <a:gd name="T11" fmla="*/ 696 h 1091"/>
              <a:gd name="T12" fmla="*/ 700 w 1390"/>
              <a:gd name="T13" fmla="*/ 1091 h 1091"/>
              <a:gd name="T14" fmla="*/ 1161 w 1390"/>
              <a:gd name="T15" fmla="*/ 1091 h 1091"/>
              <a:gd name="T16" fmla="*/ 1390 w 1390"/>
              <a:gd name="T17" fmla="*/ 693 h 1091"/>
              <a:gd name="T18" fmla="*/ 1161 w 1390"/>
              <a:gd name="T19" fmla="*/ 293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0" h="1091">
                <a:moveTo>
                  <a:pt x="1161" y="293"/>
                </a:moveTo>
                <a:lnTo>
                  <a:pt x="929" y="293"/>
                </a:lnTo>
                <a:lnTo>
                  <a:pt x="929" y="0"/>
                </a:lnTo>
                <a:lnTo>
                  <a:pt x="0" y="0"/>
                </a:lnTo>
                <a:lnTo>
                  <a:pt x="0" y="696"/>
                </a:lnTo>
                <a:lnTo>
                  <a:pt x="473" y="696"/>
                </a:lnTo>
                <a:lnTo>
                  <a:pt x="700" y="1091"/>
                </a:lnTo>
                <a:lnTo>
                  <a:pt x="1161" y="1091"/>
                </a:lnTo>
                <a:lnTo>
                  <a:pt x="1390" y="693"/>
                </a:lnTo>
                <a:lnTo>
                  <a:pt x="1161" y="2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676DD45B-D11F-4BEE-8C43-E841A2A7797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Break Page Title</a:t>
            </a:r>
            <a:br>
              <a:rPr lang="en-US" dirty="0" smtClean="0"/>
            </a:br>
            <a:r>
              <a:rPr lang="en-US" dirty="0" smtClean="0"/>
              <a:t>Mabry Pro-Medium + </a:t>
            </a:r>
            <a:br>
              <a:rPr lang="en-US" dirty="0" smtClean="0"/>
            </a:br>
            <a:r>
              <a:rPr lang="en-US" dirty="0" err="1" smtClean="0"/>
              <a:t>Noto</a:t>
            </a:r>
            <a:r>
              <a:rPr lang="en-US" dirty="0" smtClean="0"/>
              <a:t> Sans </a:t>
            </a:r>
            <a:r>
              <a:rPr lang="en-US" altLang="zh-TW" dirty="0" smtClean="0"/>
              <a:t>T</a:t>
            </a:r>
            <a:r>
              <a:rPr lang="en-US" dirty="0" smtClean="0"/>
              <a:t>C Medium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87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4" name="Freeform 14"/>
          <p:cNvSpPr>
            <a:spLocks/>
          </p:cNvSpPr>
          <p:nvPr userDrawn="1"/>
        </p:nvSpPr>
        <p:spPr bwMode="auto">
          <a:xfrm>
            <a:off x="4569988" y="-46028"/>
            <a:ext cx="4909647" cy="4909647"/>
          </a:xfrm>
          <a:custGeom>
            <a:avLst/>
            <a:gdLst>
              <a:gd name="T0" fmla="*/ 192 w 474"/>
              <a:gd name="T1" fmla="*/ 0 h 474"/>
              <a:gd name="T2" fmla="*/ 192 w 474"/>
              <a:gd name="T3" fmla="*/ 91 h 474"/>
              <a:gd name="T4" fmla="*/ 0 w 474"/>
              <a:gd name="T5" fmla="*/ 282 h 474"/>
              <a:gd name="T6" fmla="*/ 192 w 474"/>
              <a:gd name="T7" fmla="*/ 474 h 474"/>
              <a:gd name="T8" fmla="*/ 383 w 474"/>
              <a:gd name="T9" fmla="*/ 282 h 474"/>
              <a:gd name="T10" fmla="*/ 474 w 474"/>
              <a:gd name="T11" fmla="*/ 282 h 474"/>
              <a:gd name="T12" fmla="*/ 474 w 474"/>
              <a:gd name="T13" fmla="*/ 0 h 474"/>
              <a:gd name="T14" fmla="*/ 192 w 474"/>
              <a:gd name="T15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4" h="474">
                <a:moveTo>
                  <a:pt x="192" y="0"/>
                </a:moveTo>
                <a:cubicBezTo>
                  <a:pt x="192" y="91"/>
                  <a:pt x="192" y="91"/>
                  <a:pt x="192" y="91"/>
                </a:cubicBezTo>
                <a:cubicBezTo>
                  <a:pt x="86" y="91"/>
                  <a:pt x="0" y="176"/>
                  <a:pt x="0" y="282"/>
                </a:cubicBezTo>
                <a:cubicBezTo>
                  <a:pt x="0" y="388"/>
                  <a:pt x="86" y="474"/>
                  <a:pt x="192" y="474"/>
                </a:cubicBezTo>
                <a:cubicBezTo>
                  <a:pt x="297" y="474"/>
                  <a:pt x="383" y="388"/>
                  <a:pt x="383" y="282"/>
                </a:cubicBezTo>
                <a:cubicBezTo>
                  <a:pt x="474" y="282"/>
                  <a:pt x="474" y="282"/>
                  <a:pt x="474" y="282"/>
                </a:cubicBezTo>
                <a:cubicBezTo>
                  <a:pt x="474" y="0"/>
                  <a:pt x="474" y="0"/>
                  <a:pt x="474" y="0"/>
                </a:cubicBezTo>
                <a:lnTo>
                  <a:pt x="19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xmlns="" id="{676DD45B-D11F-4BEE-8C43-E841A2A7797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 smtClean="0"/>
              <a:t>Break Page Title</a:t>
            </a:r>
            <a:br>
              <a:rPr lang="en-US" dirty="0" smtClean="0"/>
            </a:br>
            <a:r>
              <a:rPr lang="en-US" dirty="0" smtClean="0"/>
              <a:t>Mabry Pro-Medium + </a:t>
            </a:r>
            <a:br>
              <a:rPr lang="en-US" dirty="0" smtClean="0"/>
            </a:br>
            <a:r>
              <a:rPr lang="en-US" dirty="0" err="1" smtClean="0"/>
              <a:t>Noto</a:t>
            </a:r>
            <a:r>
              <a:rPr lang="en-US" dirty="0" smtClean="0"/>
              <a:t> Sans TC Medium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33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>
            <a:spLocks/>
          </p:cNvSpPr>
          <p:nvPr userDrawn="1"/>
        </p:nvSpPr>
        <p:spPr bwMode="auto">
          <a:xfrm>
            <a:off x="4013199" y="-1577552"/>
            <a:ext cx="5372379" cy="5898053"/>
          </a:xfrm>
          <a:custGeom>
            <a:avLst/>
            <a:gdLst>
              <a:gd name="T0" fmla="*/ 359 w 432"/>
              <a:gd name="T1" fmla="*/ 220 h 474"/>
              <a:gd name="T2" fmla="*/ 389 w 432"/>
              <a:gd name="T3" fmla="*/ 168 h 474"/>
              <a:gd name="T4" fmla="*/ 292 w 432"/>
              <a:gd name="T5" fmla="*/ 0 h 474"/>
              <a:gd name="T6" fmla="*/ 97 w 432"/>
              <a:gd name="T7" fmla="*/ 0 h 474"/>
              <a:gd name="T8" fmla="*/ 0 w 432"/>
              <a:gd name="T9" fmla="*/ 168 h 474"/>
              <a:gd name="T10" fmla="*/ 97 w 432"/>
              <a:gd name="T11" fmla="*/ 337 h 474"/>
              <a:gd name="T12" fmla="*/ 163 w 432"/>
              <a:gd name="T13" fmla="*/ 337 h 474"/>
              <a:gd name="T14" fmla="*/ 163 w 432"/>
              <a:gd name="T15" fmla="*/ 340 h 474"/>
              <a:gd name="T16" fmla="*/ 297 w 432"/>
              <a:gd name="T17" fmla="*/ 474 h 474"/>
              <a:gd name="T18" fmla="*/ 432 w 432"/>
              <a:gd name="T19" fmla="*/ 340 h 474"/>
              <a:gd name="T20" fmla="*/ 359 w 432"/>
              <a:gd name="T21" fmla="*/ 22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2" h="474">
                <a:moveTo>
                  <a:pt x="359" y="220"/>
                </a:moveTo>
                <a:cubicBezTo>
                  <a:pt x="389" y="168"/>
                  <a:pt x="389" y="168"/>
                  <a:pt x="389" y="168"/>
                </a:cubicBezTo>
                <a:cubicBezTo>
                  <a:pt x="292" y="0"/>
                  <a:pt x="292" y="0"/>
                  <a:pt x="292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0" y="168"/>
                  <a:pt x="0" y="168"/>
                  <a:pt x="0" y="168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163" y="337"/>
                  <a:pt x="163" y="337"/>
                  <a:pt x="163" y="337"/>
                </a:cubicBezTo>
                <a:cubicBezTo>
                  <a:pt x="163" y="338"/>
                  <a:pt x="163" y="339"/>
                  <a:pt x="163" y="340"/>
                </a:cubicBezTo>
                <a:cubicBezTo>
                  <a:pt x="163" y="414"/>
                  <a:pt x="223" y="474"/>
                  <a:pt x="297" y="474"/>
                </a:cubicBezTo>
                <a:cubicBezTo>
                  <a:pt x="372" y="474"/>
                  <a:pt x="432" y="414"/>
                  <a:pt x="432" y="340"/>
                </a:cubicBezTo>
                <a:cubicBezTo>
                  <a:pt x="432" y="288"/>
                  <a:pt x="402" y="243"/>
                  <a:pt x="359" y="2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20593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xmlns="" id="{676DD45B-D11F-4BEE-8C43-E841A2A77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Break Page Title</a:t>
            </a:r>
            <a:br>
              <a:rPr lang="en-US" altLang="zh-TW" dirty="0" smtClean="0"/>
            </a:br>
            <a:r>
              <a:rPr lang="en-US" altLang="zh-TW" dirty="0" smtClean="0"/>
              <a:t>Mabry Pro-Medium + </a:t>
            </a:r>
            <a:br>
              <a:rPr lang="en-US" altLang="zh-TW" dirty="0" smtClean="0"/>
            </a:b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96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593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 rot="10800000" flipV="1">
            <a:off x="3834892" y="-1248032"/>
            <a:ext cx="5901384" cy="6141804"/>
          </a:xfrm>
          <a:custGeom>
            <a:avLst/>
            <a:gdLst>
              <a:gd name="T0" fmla="*/ 492 w 525"/>
              <a:gd name="T1" fmla="*/ 236 h 546"/>
              <a:gd name="T2" fmla="*/ 492 w 525"/>
              <a:gd name="T3" fmla="*/ 236 h 546"/>
              <a:gd name="T4" fmla="*/ 393 w 525"/>
              <a:gd name="T5" fmla="*/ 176 h 546"/>
              <a:gd name="T6" fmla="*/ 393 w 525"/>
              <a:gd name="T7" fmla="*/ 0 h 546"/>
              <a:gd name="T8" fmla="*/ 0 w 525"/>
              <a:gd name="T9" fmla="*/ 0 h 546"/>
              <a:gd name="T10" fmla="*/ 0 w 525"/>
              <a:gd name="T11" fmla="*/ 294 h 546"/>
              <a:gd name="T12" fmla="*/ 148 w 525"/>
              <a:gd name="T13" fmla="*/ 294 h 546"/>
              <a:gd name="T14" fmla="*/ 77 w 525"/>
              <a:gd name="T15" fmla="*/ 335 h 546"/>
              <a:gd name="T16" fmla="*/ 198 w 525"/>
              <a:gd name="T17" fmla="*/ 546 h 546"/>
              <a:gd name="T18" fmla="*/ 447 w 525"/>
              <a:gd name="T19" fmla="*/ 402 h 546"/>
              <a:gd name="T20" fmla="*/ 492 w 525"/>
              <a:gd name="T21" fmla="*/ 23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5" h="546">
                <a:moveTo>
                  <a:pt x="492" y="236"/>
                </a:moveTo>
                <a:cubicBezTo>
                  <a:pt x="492" y="236"/>
                  <a:pt x="492" y="236"/>
                  <a:pt x="492" y="236"/>
                </a:cubicBezTo>
                <a:cubicBezTo>
                  <a:pt x="470" y="199"/>
                  <a:pt x="433" y="178"/>
                  <a:pt x="393" y="176"/>
                </a:cubicBezTo>
                <a:cubicBezTo>
                  <a:pt x="393" y="0"/>
                  <a:pt x="393" y="0"/>
                  <a:pt x="39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94"/>
                  <a:pt x="0" y="294"/>
                  <a:pt x="0" y="294"/>
                </a:cubicBezTo>
                <a:cubicBezTo>
                  <a:pt x="148" y="294"/>
                  <a:pt x="148" y="294"/>
                  <a:pt x="148" y="294"/>
                </a:cubicBezTo>
                <a:cubicBezTo>
                  <a:pt x="77" y="335"/>
                  <a:pt x="77" y="335"/>
                  <a:pt x="77" y="335"/>
                </a:cubicBezTo>
                <a:cubicBezTo>
                  <a:pt x="198" y="546"/>
                  <a:pt x="198" y="546"/>
                  <a:pt x="198" y="546"/>
                </a:cubicBezTo>
                <a:cubicBezTo>
                  <a:pt x="447" y="402"/>
                  <a:pt x="447" y="402"/>
                  <a:pt x="447" y="402"/>
                </a:cubicBezTo>
                <a:cubicBezTo>
                  <a:pt x="505" y="369"/>
                  <a:pt x="525" y="294"/>
                  <a:pt x="492" y="2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xmlns="" id="{676DD45B-D11F-4BEE-8C43-E841A2A77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 smtClean="0"/>
              <a:t>Break Page Title</a:t>
            </a:r>
            <a:br>
              <a:rPr lang="en-US" dirty="0" smtClean="0"/>
            </a:br>
            <a:r>
              <a:rPr lang="en-US" dirty="0" smtClean="0"/>
              <a:t>Mabry Pro-Medium + </a:t>
            </a:r>
            <a:br>
              <a:rPr lang="en-US" dirty="0" smtClean="0"/>
            </a:br>
            <a:r>
              <a:rPr lang="en-US" dirty="0" err="1" smtClean="0"/>
              <a:t>Noto</a:t>
            </a:r>
            <a:r>
              <a:rPr lang="en-US" dirty="0" smtClean="0"/>
              <a:t> Sans TC Medium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719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with T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496B6DBE-9812-4B02-815E-036A649150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1421" y="-55084"/>
            <a:ext cx="1759697" cy="1768293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xmlns="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48" y="331531"/>
            <a:ext cx="8482972" cy="1064131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Page Title </a:t>
            </a:r>
            <a:br>
              <a:rPr lang="en-US" altLang="zh-TW" dirty="0" smtClean="0"/>
            </a:br>
            <a:r>
              <a:rPr lang="en-US" altLang="zh-TW" dirty="0" smtClean="0"/>
              <a:t>Mabry Pro-Medium + </a:t>
            </a: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 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8" y="1626645"/>
            <a:ext cx="8234362" cy="28575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altLang="zh-TW" dirty="0" smtClean="0"/>
              <a:t>Mabry Pro + Noto Sans TC</a:t>
            </a:r>
          </a:p>
          <a:p>
            <a:pPr lvl="0"/>
            <a:endParaRPr lang="en-US" altLang="zh-TW" dirty="0" smtClean="0"/>
          </a:p>
        </p:txBody>
      </p:sp>
      <p:sp>
        <p:nvSpPr>
          <p:cNvPr id="9" name="文字方塊 13">
            <a:extLst>
              <a:ext uri="{FF2B5EF4-FFF2-40B4-BE49-F238E27FC236}">
                <a16:creationId xmlns="" xmlns:a16="http://schemas.microsoft.com/office/drawing/2014/main" id="{100C045E-458C-43C8-A14C-FB9C878D4F9B}"/>
              </a:ext>
            </a:extLst>
          </p:cNvPr>
          <p:cNvSpPr txBox="1"/>
          <p:nvPr userDrawn="1"/>
        </p:nvSpPr>
        <p:spPr>
          <a:xfrm>
            <a:off x="478149" y="4933093"/>
            <a:ext cx="1153376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dirty="0" smtClean="0">
                <a:solidFill>
                  <a:srgbClr val="FFFFFF">
                    <a:lumMod val="50000"/>
                  </a:srgbClr>
                </a:solidFill>
              </a:rPr>
              <a:t>  </a:t>
            </a:r>
            <a:r>
              <a:rPr lang="en-US" sz="525" dirty="0" smtClean="0">
                <a:solidFill>
                  <a:srgbClr val="000000">
                    <a:lumMod val="75000"/>
                    <a:lumOff val="25000"/>
                    <a:alpha val="65000"/>
                  </a:srgbClr>
                </a:solidFill>
              </a:rPr>
              <a:t>AUO Corporation Proprietary</a:t>
            </a:r>
            <a:endParaRPr lang="en-US" sz="525" dirty="0">
              <a:solidFill>
                <a:srgbClr val="000000">
                  <a:lumMod val="75000"/>
                  <a:lumOff val="25000"/>
                  <a:alpha val="65000"/>
                </a:srgb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20230" y="4961069"/>
            <a:ext cx="6251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TW" sz="900" dirty="0" smtClean="0">
                <a:solidFill>
                  <a:srgbClr val="FFFFFF">
                    <a:lumMod val="50000"/>
                  </a:srgbClr>
                </a:solidFill>
              </a:rPr>
              <a:t>©</a:t>
            </a:r>
            <a:endParaRPr lang="zh-TW" altLang="en-US" sz="14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auto">
          <a:xfrm>
            <a:off x="8361592" y="4753677"/>
            <a:ext cx="507600" cy="179416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072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with T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496B6DBE-9812-4B02-815E-036A649150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1421" y="-55084"/>
            <a:ext cx="1759697" cy="1768293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xmlns="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48" y="331531"/>
            <a:ext cx="8482972" cy="1064131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Page Title </a:t>
            </a:r>
            <a:br>
              <a:rPr lang="en-US" altLang="zh-TW" dirty="0" smtClean="0"/>
            </a:br>
            <a:r>
              <a:rPr lang="en-US" altLang="zh-TW" dirty="0" smtClean="0"/>
              <a:t>Mabry Pro-Medium + </a:t>
            </a: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 </a:t>
            </a:r>
            <a:endParaRPr lang="en-US" dirty="0"/>
          </a:p>
        </p:txBody>
      </p:sp>
      <p:sp>
        <p:nvSpPr>
          <p:cNvPr id="9" name="文字方塊 13">
            <a:extLst>
              <a:ext uri="{FF2B5EF4-FFF2-40B4-BE49-F238E27FC236}">
                <a16:creationId xmlns="" xmlns:a16="http://schemas.microsoft.com/office/drawing/2014/main" id="{100C045E-458C-43C8-A14C-FB9C878D4F9B}"/>
              </a:ext>
            </a:extLst>
          </p:cNvPr>
          <p:cNvSpPr txBox="1"/>
          <p:nvPr userDrawn="1"/>
        </p:nvSpPr>
        <p:spPr>
          <a:xfrm>
            <a:off x="478149" y="4933093"/>
            <a:ext cx="1153376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dirty="0" smtClean="0">
                <a:solidFill>
                  <a:srgbClr val="FFFFFF">
                    <a:lumMod val="50000"/>
                  </a:srgbClr>
                </a:solidFill>
              </a:rPr>
              <a:t>  </a:t>
            </a:r>
            <a:r>
              <a:rPr lang="en-US" sz="525" dirty="0" smtClean="0">
                <a:solidFill>
                  <a:srgbClr val="000000">
                    <a:lumMod val="75000"/>
                    <a:lumOff val="25000"/>
                    <a:alpha val="65000"/>
                  </a:srgbClr>
                </a:solidFill>
              </a:rPr>
              <a:t>AUO Corporation Proprietary</a:t>
            </a:r>
            <a:endParaRPr lang="en-US" sz="525" dirty="0">
              <a:solidFill>
                <a:srgbClr val="000000">
                  <a:lumMod val="75000"/>
                  <a:lumOff val="25000"/>
                  <a:alpha val="65000"/>
                </a:srgb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20230" y="4961069"/>
            <a:ext cx="6251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TW" sz="900" dirty="0" smtClean="0">
                <a:solidFill>
                  <a:srgbClr val="FFFFFF">
                    <a:lumMod val="50000"/>
                  </a:srgbClr>
                </a:solidFill>
              </a:rPr>
              <a:t>©</a:t>
            </a:r>
            <a:endParaRPr lang="zh-TW" altLang="en-US" sz="14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8361592" y="4753677"/>
            <a:ext cx="507600" cy="179416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4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=""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911" y="331531"/>
            <a:ext cx="5390549" cy="1073757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文字版面配置區 11">
            <a:extLst>
              <a:ext uri="{FF2B5EF4-FFF2-40B4-BE49-F238E27FC236}">
                <a16:creationId xmlns="" xmlns:a16="http://schemas.microsoft.com/office/drawing/2014/main" id="{F405D2A6-487D-47BF-A577-784535711A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23912" y="1405288"/>
            <a:ext cx="5390548" cy="273157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it-IT" altLang="zh-TW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252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559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xmlns="" id="{054A8AFF-F688-43D7-8F8E-CD8E790824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25105"/>
            <a:ext cx="7886700" cy="1696751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dirty="0"/>
              <a:t>Tap Into The Possibilities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9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Freeform 16"/>
          <p:cNvSpPr>
            <a:spLocks/>
          </p:cNvSpPr>
          <p:nvPr userDrawn="1"/>
        </p:nvSpPr>
        <p:spPr bwMode="auto">
          <a:xfrm>
            <a:off x="3847671" y="-484742"/>
            <a:ext cx="5979614" cy="4693353"/>
          </a:xfrm>
          <a:custGeom>
            <a:avLst/>
            <a:gdLst>
              <a:gd name="T0" fmla="*/ 1161 w 1390"/>
              <a:gd name="T1" fmla="*/ 293 h 1091"/>
              <a:gd name="T2" fmla="*/ 929 w 1390"/>
              <a:gd name="T3" fmla="*/ 293 h 1091"/>
              <a:gd name="T4" fmla="*/ 929 w 1390"/>
              <a:gd name="T5" fmla="*/ 0 h 1091"/>
              <a:gd name="T6" fmla="*/ 0 w 1390"/>
              <a:gd name="T7" fmla="*/ 0 h 1091"/>
              <a:gd name="T8" fmla="*/ 0 w 1390"/>
              <a:gd name="T9" fmla="*/ 696 h 1091"/>
              <a:gd name="T10" fmla="*/ 473 w 1390"/>
              <a:gd name="T11" fmla="*/ 696 h 1091"/>
              <a:gd name="T12" fmla="*/ 700 w 1390"/>
              <a:gd name="T13" fmla="*/ 1091 h 1091"/>
              <a:gd name="T14" fmla="*/ 1161 w 1390"/>
              <a:gd name="T15" fmla="*/ 1091 h 1091"/>
              <a:gd name="T16" fmla="*/ 1390 w 1390"/>
              <a:gd name="T17" fmla="*/ 693 h 1091"/>
              <a:gd name="T18" fmla="*/ 1161 w 1390"/>
              <a:gd name="T19" fmla="*/ 293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0" h="1091">
                <a:moveTo>
                  <a:pt x="1161" y="293"/>
                </a:moveTo>
                <a:lnTo>
                  <a:pt x="929" y="293"/>
                </a:lnTo>
                <a:lnTo>
                  <a:pt x="929" y="0"/>
                </a:lnTo>
                <a:lnTo>
                  <a:pt x="0" y="0"/>
                </a:lnTo>
                <a:lnTo>
                  <a:pt x="0" y="696"/>
                </a:lnTo>
                <a:lnTo>
                  <a:pt x="473" y="696"/>
                </a:lnTo>
                <a:lnTo>
                  <a:pt x="700" y="1091"/>
                </a:lnTo>
                <a:lnTo>
                  <a:pt x="1161" y="1091"/>
                </a:lnTo>
                <a:lnTo>
                  <a:pt x="1390" y="693"/>
                </a:lnTo>
                <a:lnTo>
                  <a:pt x="1161" y="2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676DD45B-D11F-4BEE-8C43-E841A2A7797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Break Page Title</a:t>
            </a:r>
            <a:br>
              <a:rPr lang="en-US" dirty="0" smtClean="0"/>
            </a:br>
            <a:r>
              <a:rPr lang="en-US" dirty="0" smtClean="0"/>
              <a:t>Mabry Pro-Medium + </a:t>
            </a:r>
            <a:br>
              <a:rPr lang="en-US" dirty="0" smtClean="0"/>
            </a:br>
            <a:r>
              <a:rPr lang="en-US" dirty="0" err="1" smtClean="0"/>
              <a:t>Noto</a:t>
            </a:r>
            <a:r>
              <a:rPr lang="en-US" dirty="0" smtClean="0"/>
              <a:t> Sans </a:t>
            </a:r>
            <a:r>
              <a:rPr lang="en-US" altLang="zh-TW" dirty="0" smtClean="0"/>
              <a:t>T</a:t>
            </a:r>
            <a:r>
              <a:rPr lang="en-US" dirty="0" smtClean="0"/>
              <a:t>C Medium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6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Freeform 14"/>
          <p:cNvSpPr>
            <a:spLocks/>
          </p:cNvSpPr>
          <p:nvPr userDrawn="1"/>
        </p:nvSpPr>
        <p:spPr bwMode="auto">
          <a:xfrm>
            <a:off x="4569988" y="-46028"/>
            <a:ext cx="4909647" cy="4909647"/>
          </a:xfrm>
          <a:custGeom>
            <a:avLst/>
            <a:gdLst>
              <a:gd name="T0" fmla="*/ 192 w 474"/>
              <a:gd name="T1" fmla="*/ 0 h 474"/>
              <a:gd name="T2" fmla="*/ 192 w 474"/>
              <a:gd name="T3" fmla="*/ 91 h 474"/>
              <a:gd name="T4" fmla="*/ 0 w 474"/>
              <a:gd name="T5" fmla="*/ 282 h 474"/>
              <a:gd name="T6" fmla="*/ 192 w 474"/>
              <a:gd name="T7" fmla="*/ 474 h 474"/>
              <a:gd name="T8" fmla="*/ 383 w 474"/>
              <a:gd name="T9" fmla="*/ 282 h 474"/>
              <a:gd name="T10" fmla="*/ 474 w 474"/>
              <a:gd name="T11" fmla="*/ 282 h 474"/>
              <a:gd name="T12" fmla="*/ 474 w 474"/>
              <a:gd name="T13" fmla="*/ 0 h 474"/>
              <a:gd name="T14" fmla="*/ 192 w 474"/>
              <a:gd name="T15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4" h="474">
                <a:moveTo>
                  <a:pt x="192" y="0"/>
                </a:moveTo>
                <a:cubicBezTo>
                  <a:pt x="192" y="91"/>
                  <a:pt x="192" y="91"/>
                  <a:pt x="192" y="91"/>
                </a:cubicBezTo>
                <a:cubicBezTo>
                  <a:pt x="86" y="91"/>
                  <a:pt x="0" y="176"/>
                  <a:pt x="0" y="282"/>
                </a:cubicBezTo>
                <a:cubicBezTo>
                  <a:pt x="0" y="388"/>
                  <a:pt x="86" y="474"/>
                  <a:pt x="192" y="474"/>
                </a:cubicBezTo>
                <a:cubicBezTo>
                  <a:pt x="297" y="474"/>
                  <a:pt x="383" y="388"/>
                  <a:pt x="383" y="282"/>
                </a:cubicBezTo>
                <a:cubicBezTo>
                  <a:pt x="474" y="282"/>
                  <a:pt x="474" y="282"/>
                  <a:pt x="474" y="282"/>
                </a:cubicBezTo>
                <a:cubicBezTo>
                  <a:pt x="474" y="0"/>
                  <a:pt x="474" y="0"/>
                  <a:pt x="474" y="0"/>
                </a:cubicBezTo>
                <a:lnTo>
                  <a:pt x="19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" name="標題 1">
            <a:extLst>
              <a:ext uri="{FF2B5EF4-FFF2-40B4-BE49-F238E27FC236}">
                <a16:creationId xmlns="" xmlns:a16="http://schemas.microsoft.com/office/drawing/2014/main" id="{676DD45B-D11F-4BEE-8C43-E841A2A7797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 smtClean="0"/>
              <a:t>Break Page Title</a:t>
            </a:r>
            <a:br>
              <a:rPr lang="en-US" dirty="0" smtClean="0"/>
            </a:br>
            <a:r>
              <a:rPr lang="en-US" dirty="0" smtClean="0"/>
              <a:t>Mabry Pro-Medium + </a:t>
            </a:r>
            <a:br>
              <a:rPr lang="en-US" dirty="0" smtClean="0"/>
            </a:br>
            <a:r>
              <a:rPr lang="en-US" dirty="0" err="1" smtClean="0"/>
              <a:t>Noto</a:t>
            </a:r>
            <a:r>
              <a:rPr lang="en-US" dirty="0" smtClean="0"/>
              <a:t> Sans TC Medium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98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>
            <a:spLocks/>
          </p:cNvSpPr>
          <p:nvPr userDrawn="1"/>
        </p:nvSpPr>
        <p:spPr bwMode="auto">
          <a:xfrm>
            <a:off x="4013199" y="-1577552"/>
            <a:ext cx="5372379" cy="5898053"/>
          </a:xfrm>
          <a:custGeom>
            <a:avLst/>
            <a:gdLst>
              <a:gd name="T0" fmla="*/ 359 w 432"/>
              <a:gd name="T1" fmla="*/ 220 h 474"/>
              <a:gd name="T2" fmla="*/ 389 w 432"/>
              <a:gd name="T3" fmla="*/ 168 h 474"/>
              <a:gd name="T4" fmla="*/ 292 w 432"/>
              <a:gd name="T5" fmla="*/ 0 h 474"/>
              <a:gd name="T6" fmla="*/ 97 w 432"/>
              <a:gd name="T7" fmla="*/ 0 h 474"/>
              <a:gd name="T8" fmla="*/ 0 w 432"/>
              <a:gd name="T9" fmla="*/ 168 h 474"/>
              <a:gd name="T10" fmla="*/ 97 w 432"/>
              <a:gd name="T11" fmla="*/ 337 h 474"/>
              <a:gd name="T12" fmla="*/ 163 w 432"/>
              <a:gd name="T13" fmla="*/ 337 h 474"/>
              <a:gd name="T14" fmla="*/ 163 w 432"/>
              <a:gd name="T15" fmla="*/ 340 h 474"/>
              <a:gd name="T16" fmla="*/ 297 w 432"/>
              <a:gd name="T17" fmla="*/ 474 h 474"/>
              <a:gd name="T18" fmla="*/ 432 w 432"/>
              <a:gd name="T19" fmla="*/ 340 h 474"/>
              <a:gd name="T20" fmla="*/ 359 w 432"/>
              <a:gd name="T21" fmla="*/ 22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2" h="474">
                <a:moveTo>
                  <a:pt x="359" y="220"/>
                </a:moveTo>
                <a:cubicBezTo>
                  <a:pt x="389" y="168"/>
                  <a:pt x="389" y="168"/>
                  <a:pt x="389" y="168"/>
                </a:cubicBezTo>
                <a:cubicBezTo>
                  <a:pt x="292" y="0"/>
                  <a:pt x="292" y="0"/>
                  <a:pt x="292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0" y="168"/>
                  <a:pt x="0" y="168"/>
                  <a:pt x="0" y="168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163" y="337"/>
                  <a:pt x="163" y="337"/>
                  <a:pt x="163" y="337"/>
                </a:cubicBezTo>
                <a:cubicBezTo>
                  <a:pt x="163" y="338"/>
                  <a:pt x="163" y="339"/>
                  <a:pt x="163" y="340"/>
                </a:cubicBezTo>
                <a:cubicBezTo>
                  <a:pt x="163" y="414"/>
                  <a:pt x="223" y="474"/>
                  <a:pt x="297" y="474"/>
                </a:cubicBezTo>
                <a:cubicBezTo>
                  <a:pt x="372" y="474"/>
                  <a:pt x="432" y="414"/>
                  <a:pt x="432" y="340"/>
                </a:cubicBezTo>
                <a:cubicBezTo>
                  <a:pt x="432" y="288"/>
                  <a:pt x="402" y="243"/>
                  <a:pt x="359" y="2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1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20593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27" name="標題 1">
            <a:extLst>
              <a:ext uri="{FF2B5EF4-FFF2-40B4-BE49-F238E27FC236}">
                <a16:creationId xmlns="" xmlns:a16="http://schemas.microsoft.com/office/drawing/2014/main" id="{676DD45B-D11F-4BEE-8C43-E841A2A77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Break Page Title</a:t>
            </a:r>
            <a:br>
              <a:rPr lang="en-US" altLang="zh-TW" dirty="0" smtClean="0"/>
            </a:br>
            <a:r>
              <a:rPr lang="en-US" altLang="zh-TW" dirty="0" smtClean="0"/>
              <a:t>Mabry Pro-Medium + </a:t>
            </a:r>
            <a:br>
              <a:rPr lang="en-US" altLang="zh-TW" dirty="0" smtClean="0"/>
            </a:b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63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593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 rot="10800000" flipV="1">
            <a:off x="3834892" y="-1248032"/>
            <a:ext cx="5901384" cy="6141804"/>
          </a:xfrm>
          <a:custGeom>
            <a:avLst/>
            <a:gdLst>
              <a:gd name="T0" fmla="*/ 492 w 525"/>
              <a:gd name="T1" fmla="*/ 236 h 546"/>
              <a:gd name="T2" fmla="*/ 492 w 525"/>
              <a:gd name="T3" fmla="*/ 236 h 546"/>
              <a:gd name="T4" fmla="*/ 393 w 525"/>
              <a:gd name="T5" fmla="*/ 176 h 546"/>
              <a:gd name="T6" fmla="*/ 393 w 525"/>
              <a:gd name="T7" fmla="*/ 0 h 546"/>
              <a:gd name="T8" fmla="*/ 0 w 525"/>
              <a:gd name="T9" fmla="*/ 0 h 546"/>
              <a:gd name="T10" fmla="*/ 0 w 525"/>
              <a:gd name="T11" fmla="*/ 294 h 546"/>
              <a:gd name="T12" fmla="*/ 148 w 525"/>
              <a:gd name="T13" fmla="*/ 294 h 546"/>
              <a:gd name="T14" fmla="*/ 77 w 525"/>
              <a:gd name="T15" fmla="*/ 335 h 546"/>
              <a:gd name="T16" fmla="*/ 198 w 525"/>
              <a:gd name="T17" fmla="*/ 546 h 546"/>
              <a:gd name="T18" fmla="*/ 447 w 525"/>
              <a:gd name="T19" fmla="*/ 402 h 546"/>
              <a:gd name="T20" fmla="*/ 492 w 525"/>
              <a:gd name="T21" fmla="*/ 23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5" h="546">
                <a:moveTo>
                  <a:pt x="492" y="236"/>
                </a:moveTo>
                <a:cubicBezTo>
                  <a:pt x="492" y="236"/>
                  <a:pt x="492" y="236"/>
                  <a:pt x="492" y="236"/>
                </a:cubicBezTo>
                <a:cubicBezTo>
                  <a:pt x="470" y="199"/>
                  <a:pt x="433" y="178"/>
                  <a:pt x="393" y="176"/>
                </a:cubicBezTo>
                <a:cubicBezTo>
                  <a:pt x="393" y="0"/>
                  <a:pt x="393" y="0"/>
                  <a:pt x="39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94"/>
                  <a:pt x="0" y="294"/>
                  <a:pt x="0" y="294"/>
                </a:cubicBezTo>
                <a:cubicBezTo>
                  <a:pt x="148" y="294"/>
                  <a:pt x="148" y="294"/>
                  <a:pt x="148" y="294"/>
                </a:cubicBezTo>
                <a:cubicBezTo>
                  <a:pt x="77" y="335"/>
                  <a:pt x="77" y="335"/>
                  <a:pt x="77" y="335"/>
                </a:cubicBezTo>
                <a:cubicBezTo>
                  <a:pt x="198" y="546"/>
                  <a:pt x="198" y="546"/>
                  <a:pt x="198" y="546"/>
                </a:cubicBezTo>
                <a:cubicBezTo>
                  <a:pt x="447" y="402"/>
                  <a:pt x="447" y="402"/>
                  <a:pt x="447" y="402"/>
                </a:cubicBezTo>
                <a:cubicBezTo>
                  <a:pt x="505" y="369"/>
                  <a:pt x="525" y="294"/>
                  <a:pt x="492" y="2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" name="標題 1">
            <a:extLst>
              <a:ext uri="{FF2B5EF4-FFF2-40B4-BE49-F238E27FC236}">
                <a16:creationId xmlns="" xmlns:a16="http://schemas.microsoft.com/office/drawing/2014/main" id="{676DD45B-D11F-4BEE-8C43-E841A2A77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 smtClean="0"/>
              <a:t>Break Page Title</a:t>
            </a:r>
            <a:br>
              <a:rPr lang="en-US" dirty="0" smtClean="0"/>
            </a:br>
            <a:r>
              <a:rPr lang="en-US" dirty="0" smtClean="0"/>
              <a:t>Mabry Pro-Medium + </a:t>
            </a:r>
            <a:br>
              <a:rPr lang="en-US" dirty="0" smtClean="0"/>
            </a:br>
            <a:r>
              <a:rPr lang="en-US" dirty="0" err="1" smtClean="0"/>
              <a:t>Noto</a:t>
            </a:r>
            <a:r>
              <a:rPr lang="en-US" dirty="0" smtClean="0"/>
              <a:t> Sans TC Medium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02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with T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496B6DBE-9812-4B02-815E-036A649150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1421" y="-55084"/>
            <a:ext cx="1759697" cy="1768293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=""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48" y="331531"/>
            <a:ext cx="8482972" cy="1064131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Page Title </a:t>
            </a:r>
            <a:br>
              <a:rPr lang="en-US" altLang="zh-TW" dirty="0" smtClean="0"/>
            </a:br>
            <a:r>
              <a:rPr lang="en-US" altLang="zh-TW" dirty="0" smtClean="0"/>
              <a:t>Mabry Pro-Medium + </a:t>
            </a: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 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8" y="1626645"/>
            <a:ext cx="8234362" cy="28575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altLang="zh-TW" dirty="0" smtClean="0"/>
              <a:t>Mabry Pro + Noto Sans TC</a:t>
            </a:r>
          </a:p>
          <a:p>
            <a:pPr lvl="0"/>
            <a:endParaRPr lang="en-US" altLang="zh-TW" dirty="0" smtClean="0"/>
          </a:p>
        </p:txBody>
      </p:sp>
      <p:sp>
        <p:nvSpPr>
          <p:cNvPr id="9" name="文字方塊 13">
            <a:extLst>
              <a:ext uri="{FF2B5EF4-FFF2-40B4-BE49-F238E27FC236}">
                <a16:creationId xmlns:a16="http://schemas.microsoft.com/office/drawing/2014/main" xmlns="" id="{100C045E-458C-43C8-A14C-FB9C878D4F9B}"/>
              </a:ext>
            </a:extLst>
          </p:cNvPr>
          <p:cNvSpPr txBox="1"/>
          <p:nvPr userDrawn="1"/>
        </p:nvSpPr>
        <p:spPr>
          <a:xfrm>
            <a:off x="478149" y="4933093"/>
            <a:ext cx="1153376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25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  </a:t>
            </a:r>
            <a:r>
              <a:rPr lang="en-US" sz="525" b="0" i="0" kern="1200" dirty="0" smtClean="0">
                <a:solidFill>
                  <a:schemeClr val="tx1">
                    <a:lumMod val="75000"/>
                    <a:lumOff val="25000"/>
                    <a:alpha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AUO Corporation Proprietary</a:t>
            </a:r>
            <a:endParaRPr lang="en-US" sz="525" b="0" i="0" kern="1200" dirty="0">
              <a:solidFill>
                <a:schemeClr val="tx1">
                  <a:lumMod val="75000"/>
                  <a:lumOff val="25000"/>
                  <a:alpha val="6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20230" y="4961069"/>
            <a:ext cx="6251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TW" sz="9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©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auto">
          <a:xfrm>
            <a:off x="8361592" y="4753677"/>
            <a:ext cx="507600" cy="179416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22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with T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496B6DBE-9812-4B02-815E-036A649150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1421" y="-55084"/>
            <a:ext cx="1759697" cy="1768293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=""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48" y="331531"/>
            <a:ext cx="8482972" cy="1064131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Page Title </a:t>
            </a:r>
            <a:br>
              <a:rPr lang="en-US" altLang="zh-TW" dirty="0" smtClean="0"/>
            </a:br>
            <a:r>
              <a:rPr lang="en-US" altLang="zh-TW" dirty="0" smtClean="0"/>
              <a:t>Mabry Pro-Medium + </a:t>
            </a: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 </a:t>
            </a:r>
            <a:endParaRPr lang="en-US" dirty="0"/>
          </a:p>
        </p:txBody>
      </p:sp>
      <p:sp>
        <p:nvSpPr>
          <p:cNvPr id="9" name="文字方塊 13">
            <a:extLst>
              <a:ext uri="{FF2B5EF4-FFF2-40B4-BE49-F238E27FC236}">
                <a16:creationId xmlns:a16="http://schemas.microsoft.com/office/drawing/2014/main" xmlns="" id="{100C045E-458C-43C8-A14C-FB9C878D4F9B}"/>
              </a:ext>
            </a:extLst>
          </p:cNvPr>
          <p:cNvSpPr txBox="1"/>
          <p:nvPr userDrawn="1"/>
        </p:nvSpPr>
        <p:spPr>
          <a:xfrm>
            <a:off x="478149" y="4933093"/>
            <a:ext cx="1153376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25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  </a:t>
            </a:r>
            <a:r>
              <a:rPr lang="en-US" sz="525" b="0" i="0" kern="1200" dirty="0" smtClean="0">
                <a:solidFill>
                  <a:schemeClr val="tx1">
                    <a:lumMod val="75000"/>
                    <a:lumOff val="25000"/>
                    <a:alpha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AUO Corporation Proprietary</a:t>
            </a:r>
            <a:endParaRPr lang="en-US" sz="525" b="0" i="0" kern="1200" dirty="0">
              <a:solidFill>
                <a:schemeClr val="tx1">
                  <a:lumMod val="75000"/>
                  <a:lumOff val="25000"/>
                  <a:alpha val="6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20230" y="4961069"/>
            <a:ext cx="6251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TW" sz="9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©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8361592" y="4753677"/>
            <a:ext cx="507600" cy="179416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35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YYYY/MM/DD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F6FD-3A3C-4BEB-A0CF-E776CFFA0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YYYY/MM/DD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F6FD-3A3C-4BEB-A0CF-E776CFFA096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YYYY/MM/DD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F6FD-3A3C-4BEB-A0CF-E776CFFA096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5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In-System Programming(</a:t>
            </a:r>
            <a:r>
              <a:rPr lang="en-US" altLang="zh-TW" dirty="0"/>
              <a:t>ISP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0889" y="4720354"/>
            <a:ext cx="2713548" cy="313440"/>
          </a:xfrm>
        </p:spPr>
        <p:txBody>
          <a:bodyPr/>
          <a:lstStyle/>
          <a:p>
            <a:r>
              <a:rPr lang="en-US" altLang="zh-TW" dirty="0" smtClean="0"/>
              <a:t>2023/01/12</a:t>
            </a:r>
            <a:endParaRPr lang="en-US" altLang="zh-TW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90889" y="4163485"/>
            <a:ext cx="2856370" cy="636807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altLang="zh-TW" dirty="0" smtClean="0"/>
              <a:t>Name:</a:t>
            </a:r>
            <a:r>
              <a:rPr lang="zh-TW" altLang="en-US" dirty="0" smtClean="0"/>
              <a:t> </a:t>
            </a:r>
            <a:r>
              <a:rPr lang="en-US" altLang="zh-TW" dirty="0" smtClean="0"/>
              <a:t>Yingchao / </a:t>
            </a:r>
            <a:r>
              <a:rPr lang="en-US" altLang="zh-TW" dirty="0" err="1" smtClean="0"/>
              <a:t>YiQuain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ChaoChing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DQA-C0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322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="" xmlns:a16="http://schemas.microsoft.com/office/drawing/2014/main" id="{C2777102-ED85-47E2-B6D0-9F452B55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4472" y="940324"/>
            <a:ext cx="3509117" cy="1689755"/>
          </a:xfrm>
        </p:spPr>
        <p:txBody>
          <a:bodyPr/>
          <a:lstStyle/>
          <a:p>
            <a:r>
              <a:rPr lang="en-US" altLang="zh-TW" dirty="0" smtClean="0"/>
              <a:t>ISP </a:t>
            </a:r>
            <a:r>
              <a:rPr lang="en-US" altLang="zh-TW" dirty="0" err="1" smtClean="0"/>
              <a:t>Flashman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23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ISP-</a:t>
            </a:r>
            <a:r>
              <a:rPr lang="en-US" altLang="zh-TW" dirty="0" smtClean="0"/>
              <a:t>Application </a:t>
            </a:r>
            <a:r>
              <a:rPr lang="en-US" altLang="zh-TW" dirty="0"/>
              <a:t>User Interface</a:t>
            </a:r>
          </a:p>
        </p:txBody>
      </p:sp>
      <p:sp>
        <p:nvSpPr>
          <p:cNvPr id="22" name="Circle"/>
          <p:cNvSpPr/>
          <p:nvPr/>
        </p:nvSpPr>
        <p:spPr>
          <a:xfrm>
            <a:off x="771550" y="-1747761"/>
            <a:ext cx="1320259" cy="1320259"/>
          </a:xfrm>
          <a:prstGeom prst="ellipse">
            <a:avLst/>
          </a:prstGeom>
          <a:solidFill>
            <a:srgbClr val="64DCF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 rot="5400000">
            <a:off x="2836180" y="-1708844"/>
            <a:ext cx="1196568" cy="1242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30" extrusionOk="0">
                <a:moveTo>
                  <a:pt x="0" y="0"/>
                </a:moveTo>
                <a:lnTo>
                  <a:pt x="0" y="10696"/>
                </a:lnTo>
                <a:lnTo>
                  <a:pt x="0" y="10828"/>
                </a:lnTo>
                <a:lnTo>
                  <a:pt x="7" y="10828"/>
                </a:lnTo>
                <a:cubicBezTo>
                  <a:pt x="43" y="13326"/>
                  <a:pt x="1091" y="15814"/>
                  <a:pt x="3164" y="17720"/>
                </a:cubicBezTo>
                <a:cubicBezTo>
                  <a:pt x="7381" y="21600"/>
                  <a:pt x="14219" y="21600"/>
                  <a:pt x="18436" y="17720"/>
                </a:cubicBezTo>
                <a:cubicBezTo>
                  <a:pt x="20509" y="15814"/>
                  <a:pt x="21557" y="13326"/>
                  <a:pt x="21593" y="10828"/>
                </a:cubicBezTo>
                <a:lnTo>
                  <a:pt x="21600" y="10828"/>
                </a:lnTo>
                <a:lnTo>
                  <a:pt x="21600" y="10696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7DC6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grpSp>
        <p:nvGrpSpPr>
          <p:cNvPr id="3" name="群組 2"/>
          <p:cNvGrpSpPr/>
          <p:nvPr/>
        </p:nvGrpSpPr>
        <p:grpSpPr>
          <a:xfrm>
            <a:off x="4719634" y="1395662"/>
            <a:ext cx="3069316" cy="2250171"/>
            <a:chOff x="4687098" y="1604996"/>
            <a:chExt cx="3069316" cy="2250171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9C8C7247-1DF6-A24C-BEB1-0EA2B32D5994}"/>
                </a:ext>
              </a:extLst>
            </p:cNvPr>
            <p:cNvSpPr/>
            <p:nvPr/>
          </p:nvSpPr>
          <p:spPr>
            <a:xfrm>
              <a:off x="4687098" y="2216541"/>
              <a:ext cx="3069315" cy="1638626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600" dirty="0" smtClean="0"/>
                <a:t>Device manager check COM </a:t>
              </a:r>
              <a:r>
                <a:rPr lang="en-US" altLang="zh-TW" sz="1600" dirty="0"/>
                <a:t>Port number</a:t>
              </a:r>
              <a:r>
                <a:rPr lang="en-US" altLang="zh-TW" sz="1600" dirty="0" smtClean="0"/>
                <a:t>.</a:t>
              </a:r>
              <a:endParaRPr lang="en-US" altLang="zh-TW" sz="1600" dirty="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19901184-E65B-3C4A-8526-B4EDC8FF04B0}"/>
                </a:ext>
              </a:extLst>
            </p:cNvPr>
            <p:cNvSpPr/>
            <p:nvPr/>
          </p:nvSpPr>
          <p:spPr>
            <a:xfrm>
              <a:off x="4687099" y="1604996"/>
              <a:ext cx="3069315" cy="611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600" dirty="0"/>
                <a:t>Setup </a:t>
              </a:r>
              <a:r>
                <a:rPr lang="en-US" altLang="zh-TW" sz="1600" dirty="0" smtClean="0"/>
                <a:t>the Parameters </a:t>
              </a:r>
              <a:r>
                <a:rPr lang="en-US" altLang="zh-TW" sz="1600" dirty="0"/>
                <a:t>from the application menu </a:t>
              </a:r>
              <a:r>
                <a:rPr lang="en-US" altLang="zh-TW" sz="1600" dirty="0" smtClean="0"/>
                <a:t>bar.</a:t>
              </a:r>
              <a:endParaRPr lang="en-US" sz="1600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7" y="1313095"/>
            <a:ext cx="4141807" cy="3033437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1647315" y="3406314"/>
            <a:ext cx="2408361" cy="642219"/>
            <a:chOff x="1647315" y="3406314"/>
            <a:chExt cx="2408361" cy="642219"/>
          </a:xfrm>
        </p:grpSpPr>
        <p:sp>
          <p:nvSpPr>
            <p:cNvPr id="8" name="圓角矩形 7"/>
            <p:cNvSpPr/>
            <p:nvPr/>
          </p:nvSpPr>
          <p:spPr>
            <a:xfrm>
              <a:off x="1856830" y="3736230"/>
              <a:ext cx="2198846" cy="312303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 w="6350">
              <a:solidFill>
                <a:srgbClr val="FF0000">
                  <a:alpha val="19000"/>
                </a:srgbClr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/>
            <p:nvPr/>
          </p:nvCxnSpPr>
          <p:spPr>
            <a:xfrm>
              <a:off x="1647315" y="3406314"/>
              <a:ext cx="444493" cy="344221"/>
            </a:xfrm>
            <a:prstGeom prst="straightConnector1">
              <a:avLst/>
            </a:prstGeom>
            <a:ln>
              <a:solidFill>
                <a:srgbClr val="16427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0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ISP-</a:t>
            </a:r>
            <a:r>
              <a:rPr lang="en-US" altLang="zh-TW" dirty="0" smtClean="0"/>
              <a:t>Application </a:t>
            </a:r>
            <a:r>
              <a:rPr lang="en-US" altLang="zh-TW" dirty="0"/>
              <a:t>User Interface</a:t>
            </a:r>
          </a:p>
        </p:txBody>
      </p:sp>
      <p:sp>
        <p:nvSpPr>
          <p:cNvPr id="22" name="Circle"/>
          <p:cNvSpPr/>
          <p:nvPr/>
        </p:nvSpPr>
        <p:spPr>
          <a:xfrm>
            <a:off x="771550" y="-1747761"/>
            <a:ext cx="1320259" cy="1320259"/>
          </a:xfrm>
          <a:prstGeom prst="ellipse">
            <a:avLst/>
          </a:prstGeom>
          <a:solidFill>
            <a:srgbClr val="64DCF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 rot="5400000">
            <a:off x="2836180" y="-1708844"/>
            <a:ext cx="1196568" cy="1242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30" extrusionOk="0">
                <a:moveTo>
                  <a:pt x="0" y="0"/>
                </a:moveTo>
                <a:lnTo>
                  <a:pt x="0" y="10696"/>
                </a:lnTo>
                <a:lnTo>
                  <a:pt x="0" y="10828"/>
                </a:lnTo>
                <a:lnTo>
                  <a:pt x="7" y="10828"/>
                </a:lnTo>
                <a:cubicBezTo>
                  <a:pt x="43" y="13326"/>
                  <a:pt x="1091" y="15814"/>
                  <a:pt x="3164" y="17720"/>
                </a:cubicBezTo>
                <a:cubicBezTo>
                  <a:pt x="7381" y="21600"/>
                  <a:pt x="14219" y="21600"/>
                  <a:pt x="18436" y="17720"/>
                </a:cubicBezTo>
                <a:cubicBezTo>
                  <a:pt x="20509" y="15814"/>
                  <a:pt x="21557" y="13326"/>
                  <a:pt x="21593" y="10828"/>
                </a:cubicBezTo>
                <a:lnTo>
                  <a:pt x="21600" y="10828"/>
                </a:lnTo>
                <a:lnTo>
                  <a:pt x="21600" y="10696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7DC6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grpSp>
        <p:nvGrpSpPr>
          <p:cNvPr id="3" name="群組 2"/>
          <p:cNvGrpSpPr/>
          <p:nvPr/>
        </p:nvGrpSpPr>
        <p:grpSpPr>
          <a:xfrm>
            <a:off x="4719634" y="1395662"/>
            <a:ext cx="3069316" cy="2250171"/>
            <a:chOff x="4687098" y="1604996"/>
            <a:chExt cx="3069316" cy="2250171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9C8C7247-1DF6-A24C-BEB1-0EA2B32D5994}"/>
                </a:ext>
              </a:extLst>
            </p:cNvPr>
            <p:cNvSpPr/>
            <p:nvPr/>
          </p:nvSpPr>
          <p:spPr>
            <a:xfrm>
              <a:off x="4687098" y="2216541"/>
              <a:ext cx="3069315" cy="1638626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600" dirty="0"/>
                <a:t>Select COM Port number.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600" dirty="0"/>
                <a:t>Select target device. (samc2x </a:t>
              </a:r>
              <a:r>
                <a:rPr lang="en-US" altLang="zh-TW" sz="1600" dirty="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600" dirty="0" smtClean="0"/>
                <a:t>Select the Bin file</a:t>
              </a:r>
            </a:p>
            <a:p>
              <a:r>
                <a:rPr lang="en-US" altLang="zh-TW" sz="1600" dirty="0" smtClean="0"/>
                <a:t>(text-bar </a:t>
              </a:r>
              <a:r>
                <a:rPr lang="en-US" altLang="zh-TW" sz="1600" dirty="0"/>
                <a:t>able to drag enter)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19901184-E65B-3C4A-8526-B4EDC8FF04B0}"/>
                </a:ext>
              </a:extLst>
            </p:cNvPr>
            <p:cNvSpPr/>
            <p:nvPr/>
          </p:nvSpPr>
          <p:spPr>
            <a:xfrm>
              <a:off x="4687099" y="1604996"/>
              <a:ext cx="3069315" cy="611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600" dirty="0"/>
                <a:t>Setup </a:t>
              </a:r>
              <a:r>
                <a:rPr lang="en-US" altLang="zh-TW" sz="1600" dirty="0" smtClean="0"/>
                <a:t>the Parameters </a:t>
              </a:r>
              <a:r>
                <a:rPr lang="en-US" altLang="zh-TW" sz="1600" dirty="0"/>
                <a:t>from the application menu </a:t>
              </a:r>
              <a:r>
                <a:rPr lang="en-US" altLang="zh-TW" sz="1600" dirty="0" smtClean="0"/>
                <a:t>bar.</a:t>
              </a:r>
              <a:endParaRPr lang="en-US" sz="1600" dirty="0"/>
            </a:p>
          </p:txBody>
        </p:sp>
      </p:grp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7" y="1358530"/>
            <a:ext cx="3478676" cy="317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6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ISP-</a:t>
            </a:r>
            <a:r>
              <a:rPr lang="en-US" altLang="zh-TW" dirty="0" smtClean="0"/>
              <a:t>Application </a:t>
            </a:r>
            <a:r>
              <a:rPr lang="en-US" altLang="zh-TW" dirty="0"/>
              <a:t>User Interface</a:t>
            </a:r>
          </a:p>
        </p:txBody>
      </p:sp>
      <p:sp>
        <p:nvSpPr>
          <p:cNvPr id="22" name="Circle"/>
          <p:cNvSpPr/>
          <p:nvPr/>
        </p:nvSpPr>
        <p:spPr>
          <a:xfrm>
            <a:off x="771550" y="-1747761"/>
            <a:ext cx="1320259" cy="1320259"/>
          </a:xfrm>
          <a:prstGeom prst="ellipse">
            <a:avLst/>
          </a:prstGeom>
          <a:solidFill>
            <a:srgbClr val="64DCF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 rot="5400000">
            <a:off x="2836180" y="-1708844"/>
            <a:ext cx="1196568" cy="1242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30" extrusionOk="0">
                <a:moveTo>
                  <a:pt x="0" y="0"/>
                </a:moveTo>
                <a:lnTo>
                  <a:pt x="0" y="10696"/>
                </a:lnTo>
                <a:lnTo>
                  <a:pt x="0" y="10828"/>
                </a:lnTo>
                <a:lnTo>
                  <a:pt x="7" y="10828"/>
                </a:lnTo>
                <a:cubicBezTo>
                  <a:pt x="43" y="13326"/>
                  <a:pt x="1091" y="15814"/>
                  <a:pt x="3164" y="17720"/>
                </a:cubicBezTo>
                <a:cubicBezTo>
                  <a:pt x="7381" y="21600"/>
                  <a:pt x="14219" y="21600"/>
                  <a:pt x="18436" y="17720"/>
                </a:cubicBezTo>
                <a:cubicBezTo>
                  <a:pt x="20509" y="15814"/>
                  <a:pt x="21557" y="13326"/>
                  <a:pt x="21593" y="10828"/>
                </a:cubicBezTo>
                <a:lnTo>
                  <a:pt x="21600" y="10828"/>
                </a:lnTo>
                <a:lnTo>
                  <a:pt x="21600" y="10696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7DC6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grpSp>
        <p:nvGrpSpPr>
          <p:cNvPr id="3" name="群組 2"/>
          <p:cNvGrpSpPr/>
          <p:nvPr/>
        </p:nvGrpSpPr>
        <p:grpSpPr>
          <a:xfrm>
            <a:off x="4719634" y="1395662"/>
            <a:ext cx="3069316" cy="2250171"/>
            <a:chOff x="4687098" y="1604996"/>
            <a:chExt cx="3069316" cy="2250171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9C8C7247-1DF6-A24C-BEB1-0EA2B32D5994}"/>
                </a:ext>
              </a:extLst>
            </p:cNvPr>
            <p:cNvSpPr/>
            <p:nvPr/>
          </p:nvSpPr>
          <p:spPr>
            <a:xfrm>
              <a:off x="4687098" y="2216541"/>
              <a:ext cx="3069315" cy="1638626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600" dirty="0"/>
                <a:t>Bin </a:t>
              </a:r>
              <a:r>
                <a:rPr lang="en-US" altLang="zh-TW" sz="1600" dirty="0" smtClean="0"/>
                <a:t>file</a:t>
              </a:r>
            </a:p>
            <a:p>
              <a:r>
                <a:rPr lang="en-US" altLang="zh-TW" sz="1600" dirty="0" smtClean="0"/>
                <a:t>(text-bar </a:t>
              </a:r>
              <a:r>
                <a:rPr lang="en-US" altLang="zh-TW" sz="1600" dirty="0"/>
                <a:t>able to drag enter)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19901184-E65B-3C4A-8526-B4EDC8FF04B0}"/>
                </a:ext>
              </a:extLst>
            </p:cNvPr>
            <p:cNvSpPr/>
            <p:nvPr/>
          </p:nvSpPr>
          <p:spPr>
            <a:xfrm>
              <a:off x="4687099" y="1604996"/>
              <a:ext cx="3069315" cy="611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 smtClean="0"/>
                <a:t>Select the path of bin file</a:t>
              </a:r>
              <a:endParaRPr lang="en-US" sz="1600" dirty="0"/>
            </a:p>
          </p:txBody>
        </p:sp>
      </p:grp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50" y="1395662"/>
            <a:ext cx="3478676" cy="3175890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3298843" y="3097673"/>
            <a:ext cx="775306" cy="700942"/>
          </a:xfrm>
          <a:prstGeom prst="roundRect">
            <a:avLst/>
          </a:prstGeom>
          <a:noFill/>
          <a:ln w="9525">
            <a:solidFill>
              <a:srgbClr val="FF0000"/>
            </a:solidFill>
          </a:ln>
          <a:effectLst>
            <a:glow rad="63500">
              <a:srgbClr val="FF0000">
                <a:alpha val="8509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78" y="1182095"/>
            <a:ext cx="2585348" cy="344713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ISP-</a:t>
            </a:r>
            <a:r>
              <a:rPr lang="en-US" altLang="zh-TW" dirty="0" smtClean="0"/>
              <a:t>Application </a:t>
            </a:r>
            <a:r>
              <a:rPr lang="en-US" altLang="zh-TW" dirty="0"/>
              <a:t>User Interface</a:t>
            </a:r>
          </a:p>
        </p:txBody>
      </p:sp>
      <p:sp>
        <p:nvSpPr>
          <p:cNvPr id="22" name="Circle"/>
          <p:cNvSpPr/>
          <p:nvPr/>
        </p:nvSpPr>
        <p:spPr>
          <a:xfrm>
            <a:off x="771550" y="-1747761"/>
            <a:ext cx="1320259" cy="1320259"/>
          </a:xfrm>
          <a:prstGeom prst="ellipse">
            <a:avLst/>
          </a:prstGeom>
          <a:solidFill>
            <a:srgbClr val="64DCF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 rot="5400000">
            <a:off x="2836180" y="-1708844"/>
            <a:ext cx="1196568" cy="1242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30" extrusionOk="0">
                <a:moveTo>
                  <a:pt x="0" y="0"/>
                </a:moveTo>
                <a:lnTo>
                  <a:pt x="0" y="10696"/>
                </a:lnTo>
                <a:lnTo>
                  <a:pt x="0" y="10828"/>
                </a:lnTo>
                <a:lnTo>
                  <a:pt x="7" y="10828"/>
                </a:lnTo>
                <a:cubicBezTo>
                  <a:pt x="43" y="13326"/>
                  <a:pt x="1091" y="15814"/>
                  <a:pt x="3164" y="17720"/>
                </a:cubicBezTo>
                <a:cubicBezTo>
                  <a:pt x="7381" y="21600"/>
                  <a:pt x="14219" y="21600"/>
                  <a:pt x="18436" y="17720"/>
                </a:cubicBezTo>
                <a:cubicBezTo>
                  <a:pt x="20509" y="15814"/>
                  <a:pt x="21557" y="13326"/>
                  <a:pt x="21593" y="10828"/>
                </a:cubicBezTo>
                <a:lnTo>
                  <a:pt x="21600" y="10828"/>
                </a:lnTo>
                <a:lnTo>
                  <a:pt x="21600" y="10696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7DC6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grpSp>
        <p:nvGrpSpPr>
          <p:cNvPr id="3" name="群組 2"/>
          <p:cNvGrpSpPr/>
          <p:nvPr/>
        </p:nvGrpSpPr>
        <p:grpSpPr>
          <a:xfrm>
            <a:off x="4719634" y="1395662"/>
            <a:ext cx="3069316" cy="2250171"/>
            <a:chOff x="4687098" y="1604996"/>
            <a:chExt cx="3069316" cy="2250171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9C8C7247-1DF6-A24C-BEB1-0EA2B32D5994}"/>
                </a:ext>
              </a:extLst>
            </p:cNvPr>
            <p:cNvSpPr/>
            <p:nvPr/>
          </p:nvSpPr>
          <p:spPr>
            <a:xfrm>
              <a:off x="4687098" y="2216541"/>
              <a:ext cx="3069315" cy="1638626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zh-TW" sz="1600" dirty="0" smtClean="0"/>
                <a:t>Push SW8 (Func2) </a:t>
              </a:r>
              <a:endParaRPr lang="en-US" altLang="zh-TW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sz="1600" dirty="0" smtClean="0"/>
                <a:t>Push UP </a:t>
              </a:r>
              <a:r>
                <a:rPr lang="en-US" altLang="zh-TW" sz="1600" dirty="0" err="1" smtClean="0"/>
                <a:t>botton</a:t>
              </a:r>
              <a:r>
                <a:rPr lang="en-US" altLang="zh-TW" sz="1600" dirty="0" smtClean="0"/>
                <a:t> 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19901184-E65B-3C4A-8526-B4EDC8FF04B0}"/>
                </a:ext>
              </a:extLst>
            </p:cNvPr>
            <p:cNvSpPr/>
            <p:nvPr/>
          </p:nvSpPr>
          <p:spPr>
            <a:xfrm>
              <a:off x="4687099" y="1604996"/>
              <a:ext cx="3069315" cy="611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600" dirty="0" smtClean="0"/>
                <a:t>Enter boot mode </a:t>
              </a:r>
              <a:endParaRPr lang="en-US" altLang="zh-TW" sz="1600" dirty="0"/>
            </a:p>
          </p:txBody>
        </p:sp>
      </p:grpSp>
      <p:sp>
        <p:nvSpPr>
          <p:cNvPr id="8" name="圓角矩形 7"/>
          <p:cNvSpPr/>
          <p:nvPr/>
        </p:nvSpPr>
        <p:spPr>
          <a:xfrm>
            <a:off x="2549785" y="3421430"/>
            <a:ext cx="223091" cy="201693"/>
          </a:xfrm>
          <a:prstGeom prst="roundRect">
            <a:avLst/>
          </a:prstGeom>
          <a:noFill/>
          <a:ln w="9525">
            <a:solidFill>
              <a:srgbClr val="FF0000"/>
            </a:solidFill>
          </a:ln>
          <a:effectLst>
            <a:glow rad="63500">
              <a:srgbClr val="FF0000">
                <a:alpha val="8509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476023" y="3005932"/>
            <a:ext cx="3706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050" b="1" dirty="0" smtClean="0">
              <a:solidFill>
                <a:schemeClr val="bg1"/>
              </a:solidFill>
            </a:endParaRPr>
          </a:p>
          <a:p>
            <a:r>
              <a:rPr lang="en-US" altLang="zh-TW" sz="1050" b="1" dirty="0" smtClean="0">
                <a:solidFill>
                  <a:schemeClr val="bg1"/>
                </a:solidFill>
              </a:rPr>
              <a:t>UP</a:t>
            </a:r>
            <a:endParaRPr lang="zh-TW" altLang="en-US" sz="1050" b="1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431679" y="1395662"/>
            <a:ext cx="891591" cy="524642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zh-TW" sz="1050" b="1" dirty="0" smtClean="0"/>
              <a:t>SW314</a:t>
            </a:r>
          </a:p>
          <a:p>
            <a:r>
              <a:rPr lang="en-US" altLang="zh-TW" sz="1050" b="1" dirty="0" smtClean="0"/>
              <a:t>Power </a:t>
            </a:r>
            <a:r>
              <a:rPr lang="en-US" altLang="zh-TW" sz="1050" b="1" dirty="0" err="1" smtClean="0"/>
              <a:t>Botton</a:t>
            </a:r>
            <a:endParaRPr lang="zh-TW" altLang="en-US" sz="1050" b="1" dirty="0"/>
          </a:p>
        </p:txBody>
      </p:sp>
      <p:sp>
        <p:nvSpPr>
          <p:cNvPr id="13" name="圓角矩形 12"/>
          <p:cNvSpPr/>
          <p:nvPr/>
        </p:nvSpPr>
        <p:spPr>
          <a:xfrm>
            <a:off x="2050984" y="1441415"/>
            <a:ext cx="223091" cy="201693"/>
          </a:xfrm>
          <a:prstGeom prst="roundRect">
            <a:avLst/>
          </a:prstGeom>
          <a:noFill/>
          <a:ln w="9525">
            <a:solidFill>
              <a:srgbClr val="FF0000"/>
            </a:solidFill>
          </a:ln>
          <a:effectLst>
            <a:glow rad="63500">
              <a:srgbClr val="FF0000">
                <a:alpha val="8509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2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ISP-</a:t>
            </a:r>
            <a:r>
              <a:rPr lang="en-US" altLang="zh-TW" dirty="0" smtClean="0"/>
              <a:t>Application </a:t>
            </a:r>
            <a:r>
              <a:rPr lang="en-US" altLang="zh-TW" dirty="0"/>
              <a:t>User Interface</a:t>
            </a:r>
          </a:p>
        </p:txBody>
      </p:sp>
      <p:sp>
        <p:nvSpPr>
          <p:cNvPr id="22" name="Circle"/>
          <p:cNvSpPr/>
          <p:nvPr/>
        </p:nvSpPr>
        <p:spPr>
          <a:xfrm>
            <a:off x="771550" y="-1747761"/>
            <a:ext cx="1320259" cy="1320259"/>
          </a:xfrm>
          <a:prstGeom prst="ellipse">
            <a:avLst/>
          </a:prstGeom>
          <a:solidFill>
            <a:srgbClr val="64DCF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 rot="5400000">
            <a:off x="2836180" y="-1708844"/>
            <a:ext cx="1196568" cy="1242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30" extrusionOk="0">
                <a:moveTo>
                  <a:pt x="0" y="0"/>
                </a:moveTo>
                <a:lnTo>
                  <a:pt x="0" y="10696"/>
                </a:lnTo>
                <a:lnTo>
                  <a:pt x="0" y="10828"/>
                </a:lnTo>
                <a:lnTo>
                  <a:pt x="7" y="10828"/>
                </a:lnTo>
                <a:cubicBezTo>
                  <a:pt x="43" y="13326"/>
                  <a:pt x="1091" y="15814"/>
                  <a:pt x="3164" y="17720"/>
                </a:cubicBezTo>
                <a:cubicBezTo>
                  <a:pt x="7381" y="21600"/>
                  <a:pt x="14219" y="21600"/>
                  <a:pt x="18436" y="17720"/>
                </a:cubicBezTo>
                <a:cubicBezTo>
                  <a:pt x="20509" y="15814"/>
                  <a:pt x="21557" y="13326"/>
                  <a:pt x="21593" y="10828"/>
                </a:cubicBezTo>
                <a:lnTo>
                  <a:pt x="21600" y="10828"/>
                </a:lnTo>
                <a:lnTo>
                  <a:pt x="21600" y="10696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7DC6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grpSp>
        <p:nvGrpSpPr>
          <p:cNvPr id="3" name="群組 2"/>
          <p:cNvGrpSpPr/>
          <p:nvPr/>
        </p:nvGrpSpPr>
        <p:grpSpPr>
          <a:xfrm>
            <a:off x="4719634" y="1395662"/>
            <a:ext cx="3069316" cy="2250171"/>
            <a:chOff x="4687098" y="1604996"/>
            <a:chExt cx="3069316" cy="2250171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9C8C7247-1DF6-A24C-BEB1-0EA2B32D5994}"/>
                </a:ext>
              </a:extLst>
            </p:cNvPr>
            <p:cNvSpPr/>
            <p:nvPr/>
          </p:nvSpPr>
          <p:spPr>
            <a:xfrm>
              <a:off x="4687098" y="2216541"/>
              <a:ext cx="3069315" cy="1638626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zh-TW" sz="1600" dirty="0" smtClean="0"/>
                <a:t>TX shall turn on the LED 1.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sz="1600" dirty="0" smtClean="0"/>
                <a:t>The LCD info shall be cleared.</a:t>
              </a:r>
              <a:endParaRPr lang="en-US" altLang="zh-TW" sz="1600" dirty="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19901184-E65B-3C4A-8526-B4EDC8FF04B0}"/>
                </a:ext>
              </a:extLst>
            </p:cNvPr>
            <p:cNvSpPr/>
            <p:nvPr/>
          </p:nvSpPr>
          <p:spPr>
            <a:xfrm>
              <a:off x="4687099" y="1604996"/>
              <a:ext cx="3069315" cy="611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600" dirty="0" smtClean="0"/>
                <a:t>Simple diagram of setup device</a:t>
              </a:r>
              <a:endParaRPr lang="en-US" altLang="zh-TW" sz="1600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7" y="1395662"/>
            <a:ext cx="3780000" cy="353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ISP-</a:t>
            </a:r>
            <a:r>
              <a:rPr lang="en-US" altLang="zh-TW" dirty="0" smtClean="0"/>
              <a:t>Application </a:t>
            </a:r>
            <a:r>
              <a:rPr lang="en-US" altLang="zh-TW" dirty="0"/>
              <a:t>User Interface</a:t>
            </a:r>
          </a:p>
        </p:txBody>
      </p:sp>
      <p:sp>
        <p:nvSpPr>
          <p:cNvPr id="22" name="Circle"/>
          <p:cNvSpPr/>
          <p:nvPr/>
        </p:nvSpPr>
        <p:spPr>
          <a:xfrm>
            <a:off x="771550" y="-1747761"/>
            <a:ext cx="1320259" cy="1320259"/>
          </a:xfrm>
          <a:prstGeom prst="ellipse">
            <a:avLst/>
          </a:prstGeom>
          <a:solidFill>
            <a:srgbClr val="64DCF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 rot="5400000">
            <a:off x="2836180" y="-1708844"/>
            <a:ext cx="1196568" cy="1242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30" extrusionOk="0">
                <a:moveTo>
                  <a:pt x="0" y="0"/>
                </a:moveTo>
                <a:lnTo>
                  <a:pt x="0" y="10696"/>
                </a:lnTo>
                <a:lnTo>
                  <a:pt x="0" y="10828"/>
                </a:lnTo>
                <a:lnTo>
                  <a:pt x="7" y="10828"/>
                </a:lnTo>
                <a:cubicBezTo>
                  <a:pt x="43" y="13326"/>
                  <a:pt x="1091" y="15814"/>
                  <a:pt x="3164" y="17720"/>
                </a:cubicBezTo>
                <a:cubicBezTo>
                  <a:pt x="7381" y="21600"/>
                  <a:pt x="14219" y="21600"/>
                  <a:pt x="18436" y="17720"/>
                </a:cubicBezTo>
                <a:cubicBezTo>
                  <a:pt x="20509" y="15814"/>
                  <a:pt x="21557" y="13326"/>
                  <a:pt x="21593" y="10828"/>
                </a:cubicBezTo>
                <a:lnTo>
                  <a:pt x="21600" y="10828"/>
                </a:lnTo>
                <a:lnTo>
                  <a:pt x="21600" y="10696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7DC6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43" y="1209153"/>
            <a:ext cx="3780000" cy="3533478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8" y="1261360"/>
            <a:ext cx="3653803" cy="342906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945632" y="3879273"/>
            <a:ext cx="1311015" cy="482759"/>
          </a:xfrm>
          <a:prstGeom prst="roundRect">
            <a:avLst/>
          </a:prstGeom>
          <a:noFill/>
          <a:ln w="9525">
            <a:solidFill>
              <a:srgbClr val="FF0000"/>
            </a:solidFill>
          </a:ln>
          <a:effectLst>
            <a:glow rad="63500">
              <a:srgbClr val="FF0000">
                <a:alpha val="8509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560822" y="3288559"/>
            <a:ext cx="1633477" cy="524642"/>
          </a:xfrm>
          <a:prstGeom prst="rect">
            <a:avLst/>
          </a:prstGeom>
          <a:solidFill>
            <a:schemeClr val="accent2">
              <a:alpha val="36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zh-TW" sz="1050" b="1" dirty="0" smtClean="0"/>
              <a:t>Push button to program</a:t>
            </a:r>
            <a:endParaRPr lang="zh-TW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1115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ISP-</a:t>
            </a:r>
            <a:r>
              <a:rPr lang="en-US" altLang="zh-TW" dirty="0" smtClean="0"/>
              <a:t>Application </a:t>
            </a:r>
            <a:r>
              <a:rPr lang="en-US" altLang="zh-TW" dirty="0"/>
              <a:t>User Interface</a:t>
            </a:r>
          </a:p>
        </p:txBody>
      </p:sp>
      <p:sp>
        <p:nvSpPr>
          <p:cNvPr id="22" name="Circle"/>
          <p:cNvSpPr/>
          <p:nvPr/>
        </p:nvSpPr>
        <p:spPr>
          <a:xfrm>
            <a:off x="771550" y="-1747761"/>
            <a:ext cx="1320259" cy="1320259"/>
          </a:xfrm>
          <a:prstGeom prst="ellipse">
            <a:avLst/>
          </a:prstGeom>
          <a:solidFill>
            <a:srgbClr val="64DCF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 rot="5400000">
            <a:off x="2836180" y="-1708844"/>
            <a:ext cx="1196568" cy="1242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30" extrusionOk="0">
                <a:moveTo>
                  <a:pt x="0" y="0"/>
                </a:moveTo>
                <a:lnTo>
                  <a:pt x="0" y="10696"/>
                </a:lnTo>
                <a:lnTo>
                  <a:pt x="0" y="10828"/>
                </a:lnTo>
                <a:lnTo>
                  <a:pt x="7" y="10828"/>
                </a:lnTo>
                <a:cubicBezTo>
                  <a:pt x="43" y="13326"/>
                  <a:pt x="1091" y="15814"/>
                  <a:pt x="3164" y="17720"/>
                </a:cubicBezTo>
                <a:cubicBezTo>
                  <a:pt x="7381" y="21600"/>
                  <a:pt x="14219" y="21600"/>
                  <a:pt x="18436" y="17720"/>
                </a:cubicBezTo>
                <a:cubicBezTo>
                  <a:pt x="20509" y="15814"/>
                  <a:pt x="21557" y="13326"/>
                  <a:pt x="21593" y="10828"/>
                </a:cubicBezTo>
                <a:lnTo>
                  <a:pt x="21600" y="10828"/>
                </a:lnTo>
                <a:lnTo>
                  <a:pt x="21600" y="10696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7DC6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grpSp>
        <p:nvGrpSpPr>
          <p:cNvPr id="3" name="群組 2"/>
          <p:cNvGrpSpPr/>
          <p:nvPr/>
        </p:nvGrpSpPr>
        <p:grpSpPr>
          <a:xfrm>
            <a:off x="4719634" y="1395662"/>
            <a:ext cx="3069316" cy="2250171"/>
            <a:chOff x="4687098" y="1604996"/>
            <a:chExt cx="3069316" cy="2250171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9C8C7247-1DF6-A24C-BEB1-0EA2B32D5994}"/>
                </a:ext>
              </a:extLst>
            </p:cNvPr>
            <p:cNvSpPr/>
            <p:nvPr/>
          </p:nvSpPr>
          <p:spPr>
            <a:xfrm>
              <a:off x="4687098" y="2216541"/>
              <a:ext cx="3069315" cy="1638626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600" dirty="0" smtClean="0"/>
                <a:t>If user have any question could contact person </a:t>
              </a:r>
              <a:r>
                <a:rPr lang="en-US" altLang="zh-TW" sz="1600" smtClean="0"/>
                <a:t>(</a:t>
              </a:r>
              <a:r>
                <a:rPr lang="en-US" altLang="zh-TW" sz="1600" smtClean="0"/>
                <a:t>Yingchao).</a:t>
              </a:r>
              <a:endParaRPr lang="en-US" altLang="zh-TW" sz="1600" dirty="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19901184-E65B-3C4A-8526-B4EDC8FF04B0}"/>
                </a:ext>
              </a:extLst>
            </p:cNvPr>
            <p:cNvSpPr/>
            <p:nvPr/>
          </p:nvSpPr>
          <p:spPr>
            <a:xfrm>
              <a:off x="4687099" y="1604996"/>
              <a:ext cx="3069315" cy="611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 smtClean="0"/>
                <a:t>Log info.</a:t>
              </a:r>
              <a:endParaRPr lang="en-US" sz="1600" dirty="0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7" y="1395662"/>
            <a:ext cx="3931484" cy="284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AU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5087"/>
      </a:accent1>
      <a:accent2>
        <a:srgbClr val="64DCF0"/>
      </a:accent2>
      <a:accent3>
        <a:srgbClr val="FFE664"/>
      </a:accent3>
      <a:accent4>
        <a:srgbClr val="B491D7"/>
      </a:accent4>
      <a:accent5>
        <a:srgbClr val="87DC64"/>
      </a:accent5>
      <a:accent6>
        <a:srgbClr val="147891"/>
      </a:accent6>
      <a:hlink>
        <a:srgbClr val="64DCF0"/>
      </a:hlink>
      <a:folHlink>
        <a:srgbClr val="414141"/>
      </a:folHlink>
    </a:clrScheme>
    <a:fontScheme name="Custom 16">
      <a:majorFont>
        <a:latin typeface="Mabry Pro Medium"/>
        <a:ea typeface="Noto Sans TC Medium"/>
        <a:cs typeface="MabryPro-Bold"/>
      </a:majorFont>
      <a:minorFont>
        <a:latin typeface="Mabry Pro"/>
        <a:ea typeface="Noto Sans TC"/>
        <a:cs typeface="MabryPro-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AU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5087"/>
      </a:accent1>
      <a:accent2>
        <a:srgbClr val="64DCF0"/>
      </a:accent2>
      <a:accent3>
        <a:srgbClr val="FFE664"/>
      </a:accent3>
      <a:accent4>
        <a:srgbClr val="B491D7"/>
      </a:accent4>
      <a:accent5>
        <a:srgbClr val="87DC64"/>
      </a:accent5>
      <a:accent6>
        <a:srgbClr val="147891"/>
      </a:accent6>
      <a:hlink>
        <a:srgbClr val="64DCF0"/>
      </a:hlink>
      <a:folHlink>
        <a:srgbClr val="414141"/>
      </a:folHlink>
    </a:clrScheme>
    <a:fontScheme name="Custom 16">
      <a:majorFont>
        <a:latin typeface="Mabry Pro Medium"/>
        <a:ea typeface="Noto Sans TC Medium"/>
        <a:cs typeface="MabryPro-Bold"/>
      </a:majorFont>
      <a:minorFont>
        <a:latin typeface="Mabry Pro"/>
        <a:ea typeface="Noto Sans TC"/>
        <a:cs typeface="MabryPro-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佈景主題">
  <a:themeElements>
    <a:clrScheme name="AU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5087"/>
      </a:accent1>
      <a:accent2>
        <a:srgbClr val="64DCF0"/>
      </a:accent2>
      <a:accent3>
        <a:srgbClr val="FFE664"/>
      </a:accent3>
      <a:accent4>
        <a:srgbClr val="B491D7"/>
      </a:accent4>
      <a:accent5>
        <a:srgbClr val="87DC64"/>
      </a:accent5>
      <a:accent6>
        <a:srgbClr val="147891"/>
      </a:accent6>
      <a:hlink>
        <a:srgbClr val="64DCF0"/>
      </a:hlink>
      <a:folHlink>
        <a:srgbClr val="414141"/>
      </a:folHlink>
    </a:clrScheme>
    <a:fontScheme name="Custom 16">
      <a:majorFont>
        <a:latin typeface="Mabry Pro Medium"/>
        <a:ea typeface="Noto Sans TC Medium"/>
        <a:cs typeface="MabryPro-Bold"/>
      </a:majorFont>
      <a:minorFont>
        <a:latin typeface="Mabry Pro"/>
        <a:ea typeface="Noto Sans TC"/>
        <a:cs typeface="MabryPro-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16632</TotalTime>
  <Words>152</Words>
  <Application>Microsoft Office PowerPoint</Application>
  <PresentationFormat>如螢幕大小 (16:9)</PresentationFormat>
  <Paragraphs>36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10</vt:i4>
      </vt:variant>
    </vt:vector>
  </HeadingPairs>
  <TitlesOfParts>
    <vt:vector size="22" baseType="lpstr">
      <vt:lpstr>Mabry Pro Regular</vt:lpstr>
      <vt:lpstr>Noto Sans TC</vt:lpstr>
      <vt:lpstr>Noto Sans TC Medium</vt:lpstr>
      <vt:lpstr>新細明體</vt:lpstr>
      <vt:lpstr>Arial</vt:lpstr>
      <vt:lpstr>Calibri</vt:lpstr>
      <vt:lpstr>Mabry Pro</vt:lpstr>
      <vt:lpstr>Mabry Pro Medium</vt:lpstr>
      <vt:lpstr>MabryPro-Bold</vt:lpstr>
      <vt:lpstr>Office 佈景主題</vt:lpstr>
      <vt:lpstr>1_Office 佈景主題</vt:lpstr>
      <vt:lpstr>2_Office 佈景主題</vt:lpstr>
      <vt:lpstr>In-System Programming(ISP)</vt:lpstr>
      <vt:lpstr>ISP Flashman</vt:lpstr>
      <vt:lpstr>ISP-Application User Interface</vt:lpstr>
      <vt:lpstr>ISP-Application User Interface</vt:lpstr>
      <vt:lpstr>ISP-Application User Interface</vt:lpstr>
      <vt:lpstr>ISP-Application User Interface</vt:lpstr>
      <vt:lpstr>ISP-Application User Interface</vt:lpstr>
      <vt:lpstr>ISP-Application User Interface</vt:lpstr>
      <vt:lpstr>ISP-Application User Interface</vt:lpstr>
      <vt:lpstr>Thanks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YiQuan YQ Huang 黃義權</cp:lastModifiedBy>
  <cp:revision>258</cp:revision>
  <dcterms:created xsi:type="dcterms:W3CDTF">2021-12-10T03:08:47Z</dcterms:created>
  <dcterms:modified xsi:type="dcterms:W3CDTF">2023-11-13T02:48:06Z</dcterms:modified>
</cp:coreProperties>
</file>