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725" r:id="rId2"/>
    <p:sldMasterId id="2147483736" r:id="rId3"/>
  </p:sldMasterIdLst>
  <p:notesMasterIdLst>
    <p:notesMasterId r:id="rId14"/>
  </p:notesMasterIdLst>
  <p:handoutMasterIdLst>
    <p:handoutMasterId r:id="rId15"/>
  </p:handoutMasterIdLst>
  <p:sldIdLst>
    <p:sldId id="355" r:id="rId4"/>
    <p:sldId id="336" r:id="rId5"/>
    <p:sldId id="340" r:id="rId6"/>
    <p:sldId id="356" r:id="rId7"/>
    <p:sldId id="345" r:id="rId8"/>
    <p:sldId id="341" r:id="rId9"/>
    <p:sldId id="349" r:id="rId10"/>
    <p:sldId id="344" r:id="rId11"/>
    <p:sldId id="346" r:id="rId12"/>
    <p:sldId id="353" r:id="rId13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276"/>
    <a:srgbClr val="FF0000"/>
    <a:srgbClr val="058732"/>
    <a:srgbClr val="B491D6"/>
    <a:srgbClr val="C7C7C7"/>
    <a:srgbClr val="E6A40F"/>
    <a:srgbClr val="FFD919"/>
    <a:srgbClr val="000000"/>
    <a:srgbClr val="F0F0F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442" autoAdjust="0"/>
  </p:normalViewPr>
  <p:slideViewPr>
    <p:cSldViewPr snapToGrid="0" showGuides="1">
      <p:cViewPr varScale="1">
        <p:scale>
          <a:sx n="138" d="100"/>
          <a:sy n="138" d="100"/>
        </p:scale>
        <p:origin x="102" y="46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2"/>
    </p:cViewPr>
  </p:sorterViewPr>
  <p:notesViewPr>
    <p:cSldViewPr snapToGrid="0">
      <p:cViewPr varScale="1">
        <p:scale>
          <a:sx n="73" d="100"/>
          <a:sy n="73" d="100"/>
        </p:scale>
        <p:origin x="241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7B270-C74B-471D-B383-1C29E946AC0C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B450-74C5-4B74-AE7C-9595094673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4024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0998-D27E-49AD-A846-29433AB49256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9B736-9D47-4B7E-9D53-4FA46E3FC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9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PowerPoint Presentation</a:t>
            </a:r>
            <a:br>
              <a:rPr lang="en-US" altLang="zh-TW" dirty="0" smtClean="0"/>
            </a:br>
            <a:r>
              <a:rPr lang="en-US" altLang="zh-TW" dirty="0" smtClean="0"/>
              <a:t>Title 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xmlns="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 smtClean="0"/>
              <a:t>YYYY/MM/DD</a:t>
            </a:r>
            <a:endParaRPr 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:a16="http://schemas.microsoft.com/office/drawing/2014/main" xmlns="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Title / Department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6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xmlns="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Tap Into The Possibilities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93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Pag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PowerPoint Presentation</a:t>
            </a:r>
            <a:br>
              <a:rPr lang="en-US" altLang="zh-TW" dirty="0" smtClean="0"/>
            </a:br>
            <a:r>
              <a:rPr lang="en-US" altLang="zh-TW" dirty="0" smtClean="0"/>
              <a:t>Title 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="" xmlns:a16="http://schemas.microsoft.com/office/drawing/2014/main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 smtClean="0"/>
              <a:t>YYYY/MM/DD</a:t>
            </a:r>
            <a:endParaRPr 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="" xmlns:a16="http://schemas.microsoft.com/office/drawing/2014/main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Title / Department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083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=""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65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文字版面配置區 11">
            <a:extLst>
              <a:ext uri="{FF2B5EF4-FFF2-40B4-BE49-F238E27FC236}">
                <a16:creationId xmlns=""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749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Freeform 16"/>
          <p:cNvSpPr>
            <a:spLocks/>
          </p:cNvSpPr>
          <p:nvPr userDrawn="1"/>
        </p:nvSpPr>
        <p:spPr bwMode="auto">
          <a:xfrm>
            <a:off x="3847671" y="-484742"/>
            <a:ext cx="5979614" cy="4693353"/>
          </a:xfrm>
          <a:custGeom>
            <a:avLst/>
            <a:gdLst>
              <a:gd name="T0" fmla="*/ 1161 w 1390"/>
              <a:gd name="T1" fmla="*/ 293 h 1091"/>
              <a:gd name="T2" fmla="*/ 929 w 1390"/>
              <a:gd name="T3" fmla="*/ 293 h 1091"/>
              <a:gd name="T4" fmla="*/ 929 w 1390"/>
              <a:gd name="T5" fmla="*/ 0 h 1091"/>
              <a:gd name="T6" fmla="*/ 0 w 1390"/>
              <a:gd name="T7" fmla="*/ 0 h 1091"/>
              <a:gd name="T8" fmla="*/ 0 w 1390"/>
              <a:gd name="T9" fmla="*/ 696 h 1091"/>
              <a:gd name="T10" fmla="*/ 473 w 1390"/>
              <a:gd name="T11" fmla="*/ 696 h 1091"/>
              <a:gd name="T12" fmla="*/ 700 w 1390"/>
              <a:gd name="T13" fmla="*/ 1091 h 1091"/>
              <a:gd name="T14" fmla="*/ 1161 w 1390"/>
              <a:gd name="T15" fmla="*/ 1091 h 1091"/>
              <a:gd name="T16" fmla="*/ 1390 w 1390"/>
              <a:gd name="T17" fmla="*/ 693 h 1091"/>
              <a:gd name="T18" fmla="*/ 1161 w 1390"/>
              <a:gd name="T19" fmla="*/ 29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1091">
                <a:moveTo>
                  <a:pt x="1161" y="293"/>
                </a:moveTo>
                <a:lnTo>
                  <a:pt x="929" y="293"/>
                </a:lnTo>
                <a:lnTo>
                  <a:pt x="929" y="0"/>
                </a:lnTo>
                <a:lnTo>
                  <a:pt x="0" y="0"/>
                </a:lnTo>
                <a:lnTo>
                  <a:pt x="0" y="696"/>
                </a:lnTo>
                <a:lnTo>
                  <a:pt x="473" y="696"/>
                </a:lnTo>
                <a:lnTo>
                  <a:pt x="700" y="1091"/>
                </a:lnTo>
                <a:lnTo>
                  <a:pt x="1161" y="1091"/>
                </a:lnTo>
                <a:lnTo>
                  <a:pt x="1390" y="693"/>
                </a:lnTo>
                <a:lnTo>
                  <a:pt x="1161" y="2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</a:t>
            </a:r>
            <a:r>
              <a:rPr lang="en-US" altLang="zh-TW" dirty="0" smtClean="0"/>
              <a:t>T</a:t>
            </a:r>
            <a:r>
              <a:rPr lang="en-US" dirty="0" smtClean="0"/>
              <a:t>C Medium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647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4569988" y="-46028"/>
            <a:ext cx="4909647" cy="4909647"/>
          </a:xfrm>
          <a:custGeom>
            <a:avLst/>
            <a:gdLst>
              <a:gd name="T0" fmla="*/ 192 w 474"/>
              <a:gd name="T1" fmla="*/ 0 h 474"/>
              <a:gd name="T2" fmla="*/ 192 w 474"/>
              <a:gd name="T3" fmla="*/ 91 h 474"/>
              <a:gd name="T4" fmla="*/ 0 w 474"/>
              <a:gd name="T5" fmla="*/ 282 h 474"/>
              <a:gd name="T6" fmla="*/ 192 w 474"/>
              <a:gd name="T7" fmla="*/ 474 h 474"/>
              <a:gd name="T8" fmla="*/ 383 w 474"/>
              <a:gd name="T9" fmla="*/ 282 h 474"/>
              <a:gd name="T10" fmla="*/ 474 w 474"/>
              <a:gd name="T11" fmla="*/ 282 h 474"/>
              <a:gd name="T12" fmla="*/ 474 w 474"/>
              <a:gd name="T13" fmla="*/ 0 h 474"/>
              <a:gd name="T14" fmla="*/ 192 w 474"/>
              <a:gd name="T15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74">
                <a:moveTo>
                  <a:pt x="192" y="0"/>
                </a:moveTo>
                <a:cubicBezTo>
                  <a:pt x="192" y="91"/>
                  <a:pt x="192" y="91"/>
                  <a:pt x="192" y="91"/>
                </a:cubicBezTo>
                <a:cubicBezTo>
                  <a:pt x="86" y="91"/>
                  <a:pt x="0" y="176"/>
                  <a:pt x="0" y="282"/>
                </a:cubicBezTo>
                <a:cubicBezTo>
                  <a:pt x="0" y="388"/>
                  <a:pt x="86" y="474"/>
                  <a:pt x="192" y="474"/>
                </a:cubicBezTo>
                <a:cubicBezTo>
                  <a:pt x="297" y="474"/>
                  <a:pt x="383" y="388"/>
                  <a:pt x="383" y="282"/>
                </a:cubicBezTo>
                <a:cubicBezTo>
                  <a:pt x="474" y="282"/>
                  <a:pt x="474" y="282"/>
                  <a:pt x="474" y="282"/>
                </a:cubicBezTo>
                <a:cubicBezTo>
                  <a:pt x="474" y="0"/>
                  <a:pt x="474" y="0"/>
                  <a:pt x="474" y="0"/>
                </a:cubicBezTo>
                <a:lnTo>
                  <a:pt x="1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67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/>
          </p:cNvSpPr>
          <p:nvPr userDrawn="1"/>
        </p:nvSpPr>
        <p:spPr bwMode="auto">
          <a:xfrm>
            <a:off x="4013199" y="-1577552"/>
            <a:ext cx="5372379" cy="5898053"/>
          </a:xfrm>
          <a:custGeom>
            <a:avLst/>
            <a:gdLst>
              <a:gd name="T0" fmla="*/ 359 w 432"/>
              <a:gd name="T1" fmla="*/ 220 h 474"/>
              <a:gd name="T2" fmla="*/ 389 w 432"/>
              <a:gd name="T3" fmla="*/ 168 h 474"/>
              <a:gd name="T4" fmla="*/ 292 w 432"/>
              <a:gd name="T5" fmla="*/ 0 h 474"/>
              <a:gd name="T6" fmla="*/ 97 w 432"/>
              <a:gd name="T7" fmla="*/ 0 h 474"/>
              <a:gd name="T8" fmla="*/ 0 w 432"/>
              <a:gd name="T9" fmla="*/ 168 h 474"/>
              <a:gd name="T10" fmla="*/ 97 w 432"/>
              <a:gd name="T11" fmla="*/ 337 h 474"/>
              <a:gd name="T12" fmla="*/ 163 w 432"/>
              <a:gd name="T13" fmla="*/ 337 h 474"/>
              <a:gd name="T14" fmla="*/ 163 w 432"/>
              <a:gd name="T15" fmla="*/ 340 h 474"/>
              <a:gd name="T16" fmla="*/ 297 w 432"/>
              <a:gd name="T17" fmla="*/ 474 h 474"/>
              <a:gd name="T18" fmla="*/ 432 w 432"/>
              <a:gd name="T19" fmla="*/ 340 h 474"/>
              <a:gd name="T20" fmla="*/ 359 w 432"/>
              <a:gd name="T21" fmla="*/ 22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2" h="474">
                <a:moveTo>
                  <a:pt x="359" y="220"/>
                </a:moveTo>
                <a:cubicBezTo>
                  <a:pt x="389" y="168"/>
                  <a:pt x="389" y="168"/>
                  <a:pt x="389" y="168"/>
                </a:cubicBezTo>
                <a:cubicBezTo>
                  <a:pt x="292" y="0"/>
                  <a:pt x="292" y="0"/>
                  <a:pt x="29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163" y="337"/>
                  <a:pt x="163" y="337"/>
                  <a:pt x="163" y="337"/>
                </a:cubicBezTo>
                <a:cubicBezTo>
                  <a:pt x="163" y="338"/>
                  <a:pt x="163" y="339"/>
                  <a:pt x="163" y="340"/>
                </a:cubicBezTo>
                <a:cubicBezTo>
                  <a:pt x="163" y="414"/>
                  <a:pt x="223" y="474"/>
                  <a:pt x="297" y="474"/>
                </a:cubicBezTo>
                <a:cubicBezTo>
                  <a:pt x="372" y="474"/>
                  <a:pt x="432" y="414"/>
                  <a:pt x="432" y="340"/>
                </a:cubicBezTo>
                <a:cubicBezTo>
                  <a:pt x="432" y="288"/>
                  <a:pt x="402" y="243"/>
                  <a:pt x="359" y="2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Break Page Title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61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 rot="10800000" flipV="1">
            <a:off x="3834892" y="-1248032"/>
            <a:ext cx="5901384" cy="6141804"/>
          </a:xfrm>
          <a:custGeom>
            <a:avLst/>
            <a:gdLst>
              <a:gd name="T0" fmla="*/ 492 w 525"/>
              <a:gd name="T1" fmla="*/ 236 h 546"/>
              <a:gd name="T2" fmla="*/ 492 w 525"/>
              <a:gd name="T3" fmla="*/ 236 h 546"/>
              <a:gd name="T4" fmla="*/ 393 w 525"/>
              <a:gd name="T5" fmla="*/ 176 h 546"/>
              <a:gd name="T6" fmla="*/ 393 w 525"/>
              <a:gd name="T7" fmla="*/ 0 h 546"/>
              <a:gd name="T8" fmla="*/ 0 w 525"/>
              <a:gd name="T9" fmla="*/ 0 h 546"/>
              <a:gd name="T10" fmla="*/ 0 w 525"/>
              <a:gd name="T11" fmla="*/ 294 h 546"/>
              <a:gd name="T12" fmla="*/ 148 w 525"/>
              <a:gd name="T13" fmla="*/ 294 h 546"/>
              <a:gd name="T14" fmla="*/ 77 w 525"/>
              <a:gd name="T15" fmla="*/ 335 h 546"/>
              <a:gd name="T16" fmla="*/ 198 w 525"/>
              <a:gd name="T17" fmla="*/ 546 h 546"/>
              <a:gd name="T18" fmla="*/ 447 w 525"/>
              <a:gd name="T19" fmla="*/ 402 h 546"/>
              <a:gd name="T20" fmla="*/ 492 w 525"/>
              <a:gd name="T21" fmla="*/ 23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546">
                <a:moveTo>
                  <a:pt x="492" y="236"/>
                </a:moveTo>
                <a:cubicBezTo>
                  <a:pt x="492" y="236"/>
                  <a:pt x="492" y="236"/>
                  <a:pt x="492" y="236"/>
                </a:cubicBezTo>
                <a:cubicBezTo>
                  <a:pt x="470" y="199"/>
                  <a:pt x="433" y="178"/>
                  <a:pt x="393" y="176"/>
                </a:cubicBez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148" y="294"/>
                  <a:pt x="148" y="294"/>
                  <a:pt x="148" y="294"/>
                </a:cubicBezTo>
                <a:cubicBezTo>
                  <a:pt x="77" y="335"/>
                  <a:pt x="77" y="335"/>
                  <a:pt x="77" y="335"/>
                </a:cubicBezTo>
                <a:cubicBezTo>
                  <a:pt x="198" y="546"/>
                  <a:pt x="198" y="546"/>
                  <a:pt x="198" y="546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505" y="369"/>
                  <a:pt x="525" y="294"/>
                  <a:pt x="492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149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 smtClean="0"/>
              <a:t>Mabry Pro + Noto Sans TC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xmlns="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32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xmlns="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6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xmlns="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825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="" xmlns:a16="http://schemas.microsoft.com/office/drawing/2014/main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Tap Into The Possibilities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58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over Pag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472" y="644577"/>
            <a:ext cx="7117908" cy="1857461"/>
          </a:xfrm>
        </p:spPr>
        <p:txBody>
          <a:bodyPr anchor="b">
            <a:normAutofit/>
          </a:bodyPr>
          <a:lstStyle>
            <a:lvl1pPr algn="l">
              <a:defRPr sz="40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PowerPoint Presentation</a:t>
            </a:r>
            <a:br>
              <a:rPr lang="en-US" altLang="zh-TW" dirty="0" smtClean="0"/>
            </a:br>
            <a:r>
              <a:rPr lang="en-US" altLang="zh-TW" dirty="0" smtClean="0"/>
              <a:t>Title 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9" name="日期版面配置區 3">
            <a:extLst>
              <a:ext uri="{FF2B5EF4-FFF2-40B4-BE49-F238E27FC236}">
                <a16:creationId xmlns="" xmlns:a16="http://schemas.microsoft.com/office/drawing/2014/main" id="{A6B2842F-AB04-453E-B849-7FA26470D3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711" y="4643572"/>
            <a:ext cx="2713548" cy="313440"/>
          </a:xfrm>
        </p:spPr>
        <p:txBody>
          <a:bodyPr anchor="b"/>
          <a:lstStyle>
            <a:lvl1pPr>
              <a:defRPr sz="1200">
                <a:solidFill>
                  <a:srgbClr val="005087"/>
                </a:solidFill>
              </a:defRPr>
            </a:lvl1pPr>
          </a:lstStyle>
          <a:p>
            <a:r>
              <a:rPr lang="en-US" dirty="0" smtClean="0"/>
              <a:t>YYYY/MM/DD</a:t>
            </a:r>
            <a:endParaRPr lang="en-US" dirty="0"/>
          </a:p>
        </p:txBody>
      </p:sp>
      <p:sp>
        <p:nvSpPr>
          <p:cNvPr id="10" name="文字版面配置區 10">
            <a:extLst>
              <a:ext uri="{FF2B5EF4-FFF2-40B4-BE49-F238E27FC236}">
                <a16:creationId xmlns="" xmlns:a16="http://schemas.microsoft.com/office/drawing/2014/main" id="{F651AF1A-06EC-4C3B-8B93-08038043E3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348" y="4006765"/>
            <a:ext cx="2713911" cy="636807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005087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Name</a:t>
            </a: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Presenter’s Title / Department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2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文字版面配置區 11">
            <a:extLst>
              <a:ext uri="{FF2B5EF4-FFF2-40B4-BE49-F238E27FC236}">
                <a16:creationId xmlns=""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018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文字版面配置區 11">
            <a:extLst>
              <a:ext uri="{FF2B5EF4-FFF2-40B4-BE49-F238E27FC236}">
                <a16:creationId xmlns="" xmlns:a16="http://schemas.microsoft.com/office/drawing/2014/main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6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8" name="Freeform 16"/>
          <p:cNvSpPr>
            <a:spLocks/>
          </p:cNvSpPr>
          <p:nvPr userDrawn="1"/>
        </p:nvSpPr>
        <p:spPr bwMode="auto">
          <a:xfrm>
            <a:off x="3847671" y="-484742"/>
            <a:ext cx="5979614" cy="4693353"/>
          </a:xfrm>
          <a:custGeom>
            <a:avLst/>
            <a:gdLst>
              <a:gd name="T0" fmla="*/ 1161 w 1390"/>
              <a:gd name="T1" fmla="*/ 293 h 1091"/>
              <a:gd name="T2" fmla="*/ 929 w 1390"/>
              <a:gd name="T3" fmla="*/ 293 h 1091"/>
              <a:gd name="T4" fmla="*/ 929 w 1390"/>
              <a:gd name="T5" fmla="*/ 0 h 1091"/>
              <a:gd name="T6" fmla="*/ 0 w 1390"/>
              <a:gd name="T7" fmla="*/ 0 h 1091"/>
              <a:gd name="T8" fmla="*/ 0 w 1390"/>
              <a:gd name="T9" fmla="*/ 696 h 1091"/>
              <a:gd name="T10" fmla="*/ 473 w 1390"/>
              <a:gd name="T11" fmla="*/ 696 h 1091"/>
              <a:gd name="T12" fmla="*/ 700 w 1390"/>
              <a:gd name="T13" fmla="*/ 1091 h 1091"/>
              <a:gd name="T14" fmla="*/ 1161 w 1390"/>
              <a:gd name="T15" fmla="*/ 1091 h 1091"/>
              <a:gd name="T16" fmla="*/ 1390 w 1390"/>
              <a:gd name="T17" fmla="*/ 693 h 1091"/>
              <a:gd name="T18" fmla="*/ 1161 w 1390"/>
              <a:gd name="T19" fmla="*/ 29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1091">
                <a:moveTo>
                  <a:pt x="1161" y="293"/>
                </a:moveTo>
                <a:lnTo>
                  <a:pt x="929" y="293"/>
                </a:lnTo>
                <a:lnTo>
                  <a:pt x="929" y="0"/>
                </a:lnTo>
                <a:lnTo>
                  <a:pt x="0" y="0"/>
                </a:lnTo>
                <a:lnTo>
                  <a:pt x="0" y="696"/>
                </a:lnTo>
                <a:lnTo>
                  <a:pt x="473" y="696"/>
                </a:lnTo>
                <a:lnTo>
                  <a:pt x="700" y="1091"/>
                </a:lnTo>
                <a:lnTo>
                  <a:pt x="1161" y="1091"/>
                </a:lnTo>
                <a:lnTo>
                  <a:pt x="1390" y="693"/>
                </a:lnTo>
                <a:lnTo>
                  <a:pt x="1161" y="2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</a:t>
            </a:r>
            <a:r>
              <a:rPr lang="en-US" altLang="zh-TW" dirty="0" smtClean="0"/>
              <a:t>T</a:t>
            </a:r>
            <a:r>
              <a:rPr lang="en-US" dirty="0" smtClean="0"/>
              <a:t>C Medium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8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4569988" y="-46028"/>
            <a:ext cx="4909647" cy="4909647"/>
          </a:xfrm>
          <a:custGeom>
            <a:avLst/>
            <a:gdLst>
              <a:gd name="T0" fmla="*/ 192 w 474"/>
              <a:gd name="T1" fmla="*/ 0 h 474"/>
              <a:gd name="T2" fmla="*/ 192 w 474"/>
              <a:gd name="T3" fmla="*/ 91 h 474"/>
              <a:gd name="T4" fmla="*/ 0 w 474"/>
              <a:gd name="T5" fmla="*/ 282 h 474"/>
              <a:gd name="T6" fmla="*/ 192 w 474"/>
              <a:gd name="T7" fmla="*/ 474 h 474"/>
              <a:gd name="T8" fmla="*/ 383 w 474"/>
              <a:gd name="T9" fmla="*/ 282 h 474"/>
              <a:gd name="T10" fmla="*/ 474 w 474"/>
              <a:gd name="T11" fmla="*/ 282 h 474"/>
              <a:gd name="T12" fmla="*/ 474 w 474"/>
              <a:gd name="T13" fmla="*/ 0 h 474"/>
              <a:gd name="T14" fmla="*/ 192 w 474"/>
              <a:gd name="T15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74">
                <a:moveTo>
                  <a:pt x="192" y="0"/>
                </a:moveTo>
                <a:cubicBezTo>
                  <a:pt x="192" y="91"/>
                  <a:pt x="192" y="91"/>
                  <a:pt x="192" y="91"/>
                </a:cubicBezTo>
                <a:cubicBezTo>
                  <a:pt x="86" y="91"/>
                  <a:pt x="0" y="176"/>
                  <a:pt x="0" y="282"/>
                </a:cubicBezTo>
                <a:cubicBezTo>
                  <a:pt x="0" y="388"/>
                  <a:pt x="86" y="474"/>
                  <a:pt x="192" y="474"/>
                </a:cubicBezTo>
                <a:cubicBezTo>
                  <a:pt x="297" y="474"/>
                  <a:pt x="383" y="388"/>
                  <a:pt x="383" y="282"/>
                </a:cubicBezTo>
                <a:cubicBezTo>
                  <a:pt x="474" y="282"/>
                  <a:pt x="474" y="282"/>
                  <a:pt x="474" y="282"/>
                </a:cubicBezTo>
                <a:cubicBezTo>
                  <a:pt x="474" y="0"/>
                  <a:pt x="474" y="0"/>
                  <a:pt x="474" y="0"/>
                </a:cubicBezTo>
                <a:lnTo>
                  <a:pt x="1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6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335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/>
          </p:cNvSpPr>
          <p:nvPr userDrawn="1"/>
        </p:nvSpPr>
        <p:spPr bwMode="auto">
          <a:xfrm>
            <a:off x="4013199" y="-1577552"/>
            <a:ext cx="5372379" cy="5898053"/>
          </a:xfrm>
          <a:custGeom>
            <a:avLst/>
            <a:gdLst>
              <a:gd name="T0" fmla="*/ 359 w 432"/>
              <a:gd name="T1" fmla="*/ 220 h 474"/>
              <a:gd name="T2" fmla="*/ 389 w 432"/>
              <a:gd name="T3" fmla="*/ 168 h 474"/>
              <a:gd name="T4" fmla="*/ 292 w 432"/>
              <a:gd name="T5" fmla="*/ 0 h 474"/>
              <a:gd name="T6" fmla="*/ 97 w 432"/>
              <a:gd name="T7" fmla="*/ 0 h 474"/>
              <a:gd name="T8" fmla="*/ 0 w 432"/>
              <a:gd name="T9" fmla="*/ 168 h 474"/>
              <a:gd name="T10" fmla="*/ 97 w 432"/>
              <a:gd name="T11" fmla="*/ 337 h 474"/>
              <a:gd name="T12" fmla="*/ 163 w 432"/>
              <a:gd name="T13" fmla="*/ 337 h 474"/>
              <a:gd name="T14" fmla="*/ 163 w 432"/>
              <a:gd name="T15" fmla="*/ 340 h 474"/>
              <a:gd name="T16" fmla="*/ 297 w 432"/>
              <a:gd name="T17" fmla="*/ 474 h 474"/>
              <a:gd name="T18" fmla="*/ 432 w 432"/>
              <a:gd name="T19" fmla="*/ 340 h 474"/>
              <a:gd name="T20" fmla="*/ 359 w 432"/>
              <a:gd name="T21" fmla="*/ 22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2" h="474">
                <a:moveTo>
                  <a:pt x="359" y="220"/>
                </a:moveTo>
                <a:cubicBezTo>
                  <a:pt x="389" y="168"/>
                  <a:pt x="389" y="168"/>
                  <a:pt x="389" y="168"/>
                </a:cubicBezTo>
                <a:cubicBezTo>
                  <a:pt x="292" y="0"/>
                  <a:pt x="292" y="0"/>
                  <a:pt x="29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163" y="337"/>
                  <a:pt x="163" y="337"/>
                  <a:pt x="163" y="337"/>
                </a:cubicBezTo>
                <a:cubicBezTo>
                  <a:pt x="163" y="338"/>
                  <a:pt x="163" y="339"/>
                  <a:pt x="163" y="340"/>
                </a:cubicBezTo>
                <a:cubicBezTo>
                  <a:pt x="163" y="414"/>
                  <a:pt x="223" y="474"/>
                  <a:pt x="297" y="474"/>
                </a:cubicBezTo>
                <a:cubicBezTo>
                  <a:pt x="372" y="474"/>
                  <a:pt x="432" y="414"/>
                  <a:pt x="432" y="340"/>
                </a:cubicBezTo>
                <a:cubicBezTo>
                  <a:pt x="432" y="288"/>
                  <a:pt x="402" y="243"/>
                  <a:pt x="359" y="2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27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Break Page Title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396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 rot="10800000" flipV="1">
            <a:off x="3834892" y="-1248032"/>
            <a:ext cx="5901384" cy="6141804"/>
          </a:xfrm>
          <a:custGeom>
            <a:avLst/>
            <a:gdLst>
              <a:gd name="T0" fmla="*/ 492 w 525"/>
              <a:gd name="T1" fmla="*/ 236 h 546"/>
              <a:gd name="T2" fmla="*/ 492 w 525"/>
              <a:gd name="T3" fmla="*/ 236 h 546"/>
              <a:gd name="T4" fmla="*/ 393 w 525"/>
              <a:gd name="T5" fmla="*/ 176 h 546"/>
              <a:gd name="T6" fmla="*/ 393 w 525"/>
              <a:gd name="T7" fmla="*/ 0 h 546"/>
              <a:gd name="T8" fmla="*/ 0 w 525"/>
              <a:gd name="T9" fmla="*/ 0 h 546"/>
              <a:gd name="T10" fmla="*/ 0 w 525"/>
              <a:gd name="T11" fmla="*/ 294 h 546"/>
              <a:gd name="T12" fmla="*/ 148 w 525"/>
              <a:gd name="T13" fmla="*/ 294 h 546"/>
              <a:gd name="T14" fmla="*/ 77 w 525"/>
              <a:gd name="T15" fmla="*/ 335 h 546"/>
              <a:gd name="T16" fmla="*/ 198 w 525"/>
              <a:gd name="T17" fmla="*/ 546 h 546"/>
              <a:gd name="T18" fmla="*/ 447 w 525"/>
              <a:gd name="T19" fmla="*/ 402 h 546"/>
              <a:gd name="T20" fmla="*/ 492 w 525"/>
              <a:gd name="T21" fmla="*/ 23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546">
                <a:moveTo>
                  <a:pt x="492" y="236"/>
                </a:moveTo>
                <a:cubicBezTo>
                  <a:pt x="492" y="236"/>
                  <a:pt x="492" y="236"/>
                  <a:pt x="492" y="236"/>
                </a:cubicBezTo>
                <a:cubicBezTo>
                  <a:pt x="470" y="199"/>
                  <a:pt x="433" y="178"/>
                  <a:pt x="393" y="176"/>
                </a:cubicBez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148" y="294"/>
                  <a:pt x="148" y="294"/>
                  <a:pt x="148" y="294"/>
                </a:cubicBezTo>
                <a:cubicBezTo>
                  <a:pt x="77" y="335"/>
                  <a:pt x="77" y="335"/>
                  <a:pt x="77" y="335"/>
                </a:cubicBezTo>
                <a:cubicBezTo>
                  <a:pt x="198" y="546"/>
                  <a:pt x="198" y="546"/>
                  <a:pt x="198" y="546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505" y="369"/>
                  <a:pt x="525" y="294"/>
                  <a:pt x="492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7" name="標題 1">
            <a:extLst>
              <a:ext uri="{FF2B5EF4-FFF2-40B4-BE49-F238E27FC236}">
                <a16:creationId xmlns="" xmlns:a16="http://schemas.microsoft.com/office/drawing/2014/main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7199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 smtClean="0"/>
              <a:t>Mabry Pro + Noto Sans TC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xmlns="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007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="" xmlns:a16="http://schemas.microsoft.com/office/drawing/2014/main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="" xmlns:a16="http://schemas.microsoft.com/office/drawing/2014/main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9" name="文字方塊 13">
            <a:extLst>
              <a:ext uri="{FF2B5EF4-FFF2-40B4-BE49-F238E27FC236}">
                <a16:creationId xmlns:a16="http://schemas.microsoft.com/office/drawing/2014/main" xmlns="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5" dirty="0" smtClean="0">
                <a:solidFill>
                  <a:srgbClr val="FFFFFF">
                    <a:lumMod val="50000"/>
                  </a:srgbClr>
                </a:solidFill>
              </a:rPr>
              <a:t>  </a:t>
            </a:r>
            <a:r>
              <a:rPr lang="en-US" sz="525" dirty="0" smtClean="0">
                <a:solidFill>
                  <a:srgbClr val="000000">
                    <a:lumMod val="75000"/>
                    <a:lumOff val="25000"/>
                    <a:alpha val="65000"/>
                  </a:srgbClr>
                </a:solidFill>
              </a:rPr>
              <a:t>AUO Corporation Proprietary</a:t>
            </a:r>
            <a:endParaRPr lang="en-US" sz="525" dirty="0">
              <a:solidFill>
                <a:srgbClr val="000000">
                  <a:lumMod val="75000"/>
                  <a:lumOff val="25000"/>
                  <a:alpha val="65000"/>
                </a:srgb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dirty="0" smtClean="0">
                <a:solidFill>
                  <a:srgbClr val="FFFFFF">
                    <a:lumMod val="50000"/>
                  </a:srgbClr>
                </a:solidFill>
              </a:rPr>
              <a:t>©</a:t>
            </a:r>
            <a:endParaRPr lang="zh-TW" altLang="en-US" sz="1400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4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23911" y="331531"/>
            <a:ext cx="5390549" cy="1073757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文字版面配置區 11">
            <a:extLst>
              <a:ext uri="{FF2B5EF4-FFF2-40B4-BE49-F238E27FC236}">
                <a16:creationId xmlns:a16="http://schemas.microsoft.com/office/drawing/2014/main" xmlns="" id="{F405D2A6-487D-47BF-A577-784535711A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3912" y="1405288"/>
            <a:ext cx="5390548" cy="273157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r>
              <a:rPr lang="it-IT" altLang="zh-TW" dirty="0" smtClean="0"/>
              <a:t>Mabry Pro + Noto Sans TC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5087"/>
              </a:buClr>
              <a:buSzPct val="70000"/>
              <a:buFont typeface="Arial" panose="020B0604020202020204" pitchFamily="34" charset="0"/>
              <a:buChar char="•"/>
              <a:tabLst/>
              <a:defRPr/>
            </a:pPr>
            <a:endParaRPr lang="it-IT" altLang="zh-TW" dirty="0" smtClean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30252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5559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="" xmlns:a16="http://schemas.microsoft.com/office/drawing/2014/main" id="{054A8AFF-F688-43D7-8F8E-CD8E79082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25105"/>
            <a:ext cx="7886700" cy="1696751"/>
          </a:xfrm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zh-TW" dirty="0"/>
              <a:t>Tap Into The Possibilities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49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Freeform 16"/>
          <p:cNvSpPr>
            <a:spLocks/>
          </p:cNvSpPr>
          <p:nvPr userDrawn="1"/>
        </p:nvSpPr>
        <p:spPr bwMode="auto">
          <a:xfrm>
            <a:off x="3847671" y="-484742"/>
            <a:ext cx="5979614" cy="4693353"/>
          </a:xfrm>
          <a:custGeom>
            <a:avLst/>
            <a:gdLst>
              <a:gd name="T0" fmla="*/ 1161 w 1390"/>
              <a:gd name="T1" fmla="*/ 293 h 1091"/>
              <a:gd name="T2" fmla="*/ 929 w 1390"/>
              <a:gd name="T3" fmla="*/ 293 h 1091"/>
              <a:gd name="T4" fmla="*/ 929 w 1390"/>
              <a:gd name="T5" fmla="*/ 0 h 1091"/>
              <a:gd name="T6" fmla="*/ 0 w 1390"/>
              <a:gd name="T7" fmla="*/ 0 h 1091"/>
              <a:gd name="T8" fmla="*/ 0 w 1390"/>
              <a:gd name="T9" fmla="*/ 696 h 1091"/>
              <a:gd name="T10" fmla="*/ 473 w 1390"/>
              <a:gd name="T11" fmla="*/ 696 h 1091"/>
              <a:gd name="T12" fmla="*/ 700 w 1390"/>
              <a:gd name="T13" fmla="*/ 1091 h 1091"/>
              <a:gd name="T14" fmla="*/ 1161 w 1390"/>
              <a:gd name="T15" fmla="*/ 1091 h 1091"/>
              <a:gd name="T16" fmla="*/ 1390 w 1390"/>
              <a:gd name="T17" fmla="*/ 693 h 1091"/>
              <a:gd name="T18" fmla="*/ 1161 w 1390"/>
              <a:gd name="T19" fmla="*/ 293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0" h="1091">
                <a:moveTo>
                  <a:pt x="1161" y="293"/>
                </a:moveTo>
                <a:lnTo>
                  <a:pt x="929" y="293"/>
                </a:lnTo>
                <a:lnTo>
                  <a:pt x="929" y="0"/>
                </a:lnTo>
                <a:lnTo>
                  <a:pt x="0" y="0"/>
                </a:lnTo>
                <a:lnTo>
                  <a:pt x="0" y="696"/>
                </a:lnTo>
                <a:lnTo>
                  <a:pt x="473" y="696"/>
                </a:lnTo>
                <a:lnTo>
                  <a:pt x="700" y="1091"/>
                </a:lnTo>
                <a:lnTo>
                  <a:pt x="1161" y="1091"/>
                </a:lnTo>
                <a:lnTo>
                  <a:pt x="1390" y="693"/>
                </a:lnTo>
                <a:lnTo>
                  <a:pt x="1161" y="29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</a:t>
            </a:r>
            <a:r>
              <a:rPr lang="en-US" altLang="zh-TW" dirty="0" smtClean="0"/>
              <a:t>T</a:t>
            </a:r>
            <a:r>
              <a:rPr lang="en-US" dirty="0" smtClean="0"/>
              <a:t>C Medium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66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Freeform 14"/>
          <p:cNvSpPr>
            <a:spLocks/>
          </p:cNvSpPr>
          <p:nvPr userDrawn="1"/>
        </p:nvSpPr>
        <p:spPr bwMode="auto">
          <a:xfrm>
            <a:off x="4569988" y="-46028"/>
            <a:ext cx="4909647" cy="4909647"/>
          </a:xfrm>
          <a:custGeom>
            <a:avLst/>
            <a:gdLst>
              <a:gd name="T0" fmla="*/ 192 w 474"/>
              <a:gd name="T1" fmla="*/ 0 h 474"/>
              <a:gd name="T2" fmla="*/ 192 w 474"/>
              <a:gd name="T3" fmla="*/ 91 h 474"/>
              <a:gd name="T4" fmla="*/ 0 w 474"/>
              <a:gd name="T5" fmla="*/ 282 h 474"/>
              <a:gd name="T6" fmla="*/ 192 w 474"/>
              <a:gd name="T7" fmla="*/ 474 h 474"/>
              <a:gd name="T8" fmla="*/ 383 w 474"/>
              <a:gd name="T9" fmla="*/ 282 h 474"/>
              <a:gd name="T10" fmla="*/ 474 w 474"/>
              <a:gd name="T11" fmla="*/ 282 h 474"/>
              <a:gd name="T12" fmla="*/ 474 w 474"/>
              <a:gd name="T13" fmla="*/ 0 h 474"/>
              <a:gd name="T14" fmla="*/ 192 w 474"/>
              <a:gd name="T15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4" h="474">
                <a:moveTo>
                  <a:pt x="192" y="0"/>
                </a:moveTo>
                <a:cubicBezTo>
                  <a:pt x="192" y="91"/>
                  <a:pt x="192" y="91"/>
                  <a:pt x="192" y="91"/>
                </a:cubicBezTo>
                <a:cubicBezTo>
                  <a:pt x="86" y="91"/>
                  <a:pt x="0" y="176"/>
                  <a:pt x="0" y="282"/>
                </a:cubicBezTo>
                <a:cubicBezTo>
                  <a:pt x="0" y="388"/>
                  <a:pt x="86" y="474"/>
                  <a:pt x="192" y="474"/>
                </a:cubicBezTo>
                <a:cubicBezTo>
                  <a:pt x="297" y="474"/>
                  <a:pt x="383" y="388"/>
                  <a:pt x="383" y="282"/>
                </a:cubicBezTo>
                <a:cubicBezTo>
                  <a:pt x="474" y="282"/>
                  <a:pt x="474" y="282"/>
                  <a:pt x="474" y="282"/>
                </a:cubicBezTo>
                <a:cubicBezTo>
                  <a:pt x="474" y="0"/>
                  <a:pt x="474" y="0"/>
                  <a:pt x="474" y="0"/>
                </a:cubicBezTo>
                <a:lnTo>
                  <a:pt x="19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898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12"/>
          <p:cNvSpPr>
            <a:spLocks/>
          </p:cNvSpPr>
          <p:nvPr userDrawn="1"/>
        </p:nvSpPr>
        <p:spPr bwMode="auto">
          <a:xfrm>
            <a:off x="4013199" y="-1577552"/>
            <a:ext cx="5372379" cy="5898053"/>
          </a:xfrm>
          <a:custGeom>
            <a:avLst/>
            <a:gdLst>
              <a:gd name="T0" fmla="*/ 359 w 432"/>
              <a:gd name="T1" fmla="*/ 220 h 474"/>
              <a:gd name="T2" fmla="*/ 389 w 432"/>
              <a:gd name="T3" fmla="*/ 168 h 474"/>
              <a:gd name="T4" fmla="*/ 292 w 432"/>
              <a:gd name="T5" fmla="*/ 0 h 474"/>
              <a:gd name="T6" fmla="*/ 97 w 432"/>
              <a:gd name="T7" fmla="*/ 0 h 474"/>
              <a:gd name="T8" fmla="*/ 0 w 432"/>
              <a:gd name="T9" fmla="*/ 168 h 474"/>
              <a:gd name="T10" fmla="*/ 97 w 432"/>
              <a:gd name="T11" fmla="*/ 337 h 474"/>
              <a:gd name="T12" fmla="*/ 163 w 432"/>
              <a:gd name="T13" fmla="*/ 337 h 474"/>
              <a:gd name="T14" fmla="*/ 163 w 432"/>
              <a:gd name="T15" fmla="*/ 340 h 474"/>
              <a:gd name="T16" fmla="*/ 297 w 432"/>
              <a:gd name="T17" fmla="*/ 474 h 474"/>
              <a:gd name="T18" fmla="*/ 432 w 432"/>
              <a:gd name="T19" fmla="*/ 340 h 474"/>
              <a:gd name="T20" fmla="*/ 359 w 432"/>
              <a:gd name="T21" fmla="*/ 22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2" h="474">
                <a:moveTo>
                  <a:pt x="359" y="220"/>
                </a:moveTo>
                <a:cubicBezTo>
                  <a:pt x="389" y="168"/>
                  <a:pt x="389" y="168"/>
                  <a:pt x="389" y="168"/>
                </a:cubicBezTo>
                <a:cubicBezTo>
                  <a:pt x="292" y="0"/>
                  <a:pt x="292" y="0"/>
                  <a:pt x="292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0" y="168"/>
                  <a:pt x="0" y="168"/>
                  <a:pt x="0" y="168"/>
                </a:cubicBezTo>
                <a:cubicBezTo>
                  <a:pt x="97" y="337"/>
                  <a:pt x="97" y="337"/>
                  <a:pt x="97" y="337"/>
                </a:cubicBezTo>
                <a:cubicBezTo>
                  <a:pt x="163" y="337"/>
                  <a:pt x="163" y="337"/>
                  <a:pt x="163" y="337"/>
                </a:cubicBezTo>
                <a:cubicBezTo>
                  <a:pt x="163" y="338"/>
                  <a:pt x="163" y="339"/>
                  <a:pt x="163" y="340"/>
                </a:cubicBezTo>
                <a:cubicBezTo>
                  <a:pt x="163" y="414"/>
                  <a:pt x="223" y="474"/>
                  <a:pt x="297" y="474"/>
                </a:cubicBezTo>
                <a:cubicBezTo>
                  <a:pt x="372" y="474"/>
                  <a:pt x="432" y="414"/>
                  <a:pt x="432" y="340"/>
                </a:cubicBezTo>
                <a:cubicBezTo>
                  <a:pt x="432" y="288"/>
                  <a:pt x="402" y="243"/>
                  <a:pt x="359" y="2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27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Break Page Title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br>
              <a:rPr lang="en-US" altLang="zh-TW" dirty="0" smtClean="0"/>
            </a:b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6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 userDrawn="1"/>
        </p:nvSpPr>
        <p:spPr>
          <a:xfrm>
            <a:off x="0" y="0"/>
            <a:ext cx="9144000" cy="5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593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4" name="Freeform 13"/>
          <p:cNvSpPr>
            <a:spLocks/>
          </p:cNvSpPr>
          <p:nvPr userDrawn="1"/>
        </p:nvSpPr>
        <p:spPr bwMode="auto">
          <a:xfrm rot="10800000" flipV="1">
            <a:off x="3834892" y="-1248032"/>
            <a:ext cx="5901384" cy="6141804"/>
          </a:xfrm>
          <a:custGeom>
            <a:avLst/>
            <a:gdLst>
              <a:gd name="T0" fmla="*/ 492 w 525"/>
              <a:gd name="T1" fmla="*/ 236 h 546"/>
              <a:gd name="T2" fmla="*/ 492 w 525"/>
              <a:gd name="T3" fmla="*/ 236 h 546"/>
              <a:gd name="T4" fmla="*/ 393 w 525"/>
              <a:gd name="T5" fmla="*/ 176 h 546"/>
              <a:gd name="T6" fmla="*/ 393 w 525"/>
              <a:gd name="T7" fmla="*/ 0 h 546"/>
              <a:gd name="T8" fmla="*/ 0 w 525"/>
              <a:gd name="T9" fmla="*/ 0 h 546"/>
              <a:gd name="T10" fmla="*/ 0 w 525"/>
              <a:gd name="T11" fmla="*/ 294 h 546"/>
              <a:gd name="T12" fmla="*/ 148 w 525"/>
              <a:gd name="T13" fmla="*/ 294 h 546"/>
              <a:gd name="T14" fmla="*/ 77 w 525"/>
              <a:gd name="T15" fmla="*/ 335 h 546"/>
              <a:gd name="T16" fmla="*/ 198 w 525"/>
              <a:gd name="T17" fmla="*/ 546 h 546"/>
              <a:gd name="T18" fmla="*/ 447 w 525"/>
              <a:gd name="T19" fmla="*/ 402 h 546"/>
              <a:gd name="T20" fmla="*/ 492 w 525"/>
              <a:gd name="T21" fmla="*/ 23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5" h="546">
                <a:moveTo>
                  <a:pt x="492" y="236"/>
                </a:moveTo>
                <a:cubicBezTo>
                  <a:pt x="492" y="236"/>
                  <a:pt x="492" y="236"/>
                  <a:pt x="492" y="236"/>
                </a:cubicBezTo>
                <a:cubicBezTo>
                  <a:pt x="470" y="199"/>
                  <a:pt x="433" y="178"/>
                  <a:pt x="393" y="176"/>
                </a:cubicBezTo>
                <a:cubicBezTo>
                  <a:pt x="393" y="0"/>
                  <a:pt x="393" y="0"/>
                  <a:pt x="39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94"/>
                  <a:pt x="0" y="294"/>
                  <a:pt x="0" y="294"/>
                </a:cubicBezTo>
                <a:cubicBezTo>
                  <a:pt x="148" y="294"/>
                  <a:pt x="148" y="294"/>
                  <a:pt x="148" y="294"/>
                </a:cubicBezTo>
                <a:cubicBezTo>
                  <a:pt x="77" y="335"/>
                  <a:pt x="77" y="335"/>
                  <a:pt x="77" y="335"/>
                </a:cubicBezTo>
                <a:cubicBezTo>
                  <a:pt x="198" y="546"/>
                  <a:pt x="198" y="546"/>
                  <a:pt x="198" y="546"/>
                </a:cubicBezTo>
                <a:cubicBezTo>
                  <a:pt x="447" y="402"/>
                  <a:pt x="447" y="402"/>
                  <a:pt x="447" y="402"/>
                </a:cubicBezTo>
                <a:cubicBezTo>
                  <a:pt x="505" y="369"/>
                  <a:pt x="525" y="294"/>
                  <a:pt x="492" y="23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7" name="標題 1">
            <a:extLst>
              <a:ext uri="{FF2B5EF4-FFF2-40B4-BE49-F238E27FC236}">
                <a16:creationId xmlns:a16="http://schemas.microsoft.com/office/drawing/2014/main" xmlns="" id="{676DD45B-D11F-4BEE-8C43-E841A2A77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472" y="940324"/>
            <a:ext cx="6035868" cy="1689755"/>
          </a:xfrm>
        </p:spPr>
        <p:txBody>
          <a:bodyPr anchor="b">
            <a:normAutofit/>
          </a:bodyPr>
          <a:lstStyle>
            <a:lvl1pPr>
              <a:defRPr sz="36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dirty="0" smtClean="0"/>
              <a:t>Break Page Title</a:t>
            </a:r>
            <a:br>
              <a:rPr lang="en-US" dirty="0" smtClean="0"/>
            </a:br>
            <a:r>
              <a:rPr lang="en-US" dirty="0" smtClean="0"/>
              <a:t>Mabry Pro-Medium + </a:t>
            </a:r>
            <a:br>
              <a:rPr lang="en-US" dirty="0" smtClean="0"/>
            </a:br>
            <a:r>
              <a:rPr lang="en-US" dirty="0" err="1" smtClean="0"/>
              <a:t>Noto</a:t>
            </a:r>
            <a:r>
              <a:rPr lang="en-US" dirty="0" smtClean="0"/>
              <a:t> Sans TC Medium</a:t>
            </a:r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026333" y="4560330"/>
            <a:ext cx="842400" cy="297755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102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77838" y="1626645"/>
            <a:ext cx="8234362" cy="28575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 altLang="zh-TW" dirty="0" smtClean="0"/>
              <a:t>Mabry Pro + Noto Sans TC</a:t>
            </a:r>
          </a:p>
          <a:p>
            <a:pPr lvl="0"/>
            <a:endParaRPr lang="en-US" altLang="zh-TW" dirty="0" smtClean="0"/>
          </a:p>
        </p:txBody>
      </p:sp>
      <p:sp>
        <p:nvSpPr>
          <p:cNvPr id="9" name="文字方塊 13">
            <a:extLst>
              <a:ext uri="{FF2B5EF4-FFF2-40B4-BE49-F238E27FC236}">
                <a16:creationId xmlns=""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 </a:t>
            </a:r>
            <a:r>
              <a:rPr lang="en-US" sz="525" b="0" i="0" kern="1200" dirty="0" smtClean="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AUO Corporation Proprietary</a:t>
            </a:r>
            <a:endParaRPr lang="en-US" sz="525" b="0" i="0" kern="1200" dirty="0">
              <a:solidFill>
                <a:schemeClr val="tx1">
                  <a:lumMod val="75000"/>
                  <a:lumOff val="25000"/>
                  <a:alpha val="6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©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22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 with Tt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496B6DBE-9812-4B02-815E-036A649150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1421" y="-55084"/>
            <a:ext cx="1759697" cy="1768293"/>
          </a:xfrm>
          <a:prstGeom prst="rect">
            <a:avLst/>
          </a:prstGeom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xmlns="" id="{5F735089-F81E-4CF4-ADF9-44812E60E2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48" y="331531"/>
            <a:ext cx="8482972" cy="1064131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rgbClr val="005087"/>
                </a:solidFill>
                <a:latin typeface="+mj-lt"/>
              </a:defRPr>
            </a:lvl1pPr>
          </a:lstStyle>
          <a:p>
            <a:r>
              <a:rPr lang="en-US" altLang="zh-TW" dirty="0" smtClean="0"/>
              <a:t>Page Title </a:t>
            </a:r>
            <a:br>
              <a:rPr lang="en-US" altLang="zh-TW" dirty="0" smtClean="0"/>
            </a:br>
            <a:r>
              <a:rPr lang="en-US" altLang="zh-TW" dirty="0" smtClean="0"/>
              <a:t>Mabry Pro-Medium + </a:t>
            </a:r>
            <a:r>
              <a:rPr lang="en-US" altLang="zh-TW" dirty="0" err="1" smtClean="0"/>
              <a:t>Noto</a:t>
            </a:r>
            <a:r>
              <a:rPr lang="en-US" altLang="zh-TW" dirty="0" smtClean="0"/>
              <a:t> Sans TC Medium </a:t>
            </a:r>
            <a:endParaRPr lang="en-US" dirty="0"/>
          </a:p>
        </p:txBody>
      </p:sp>
      <p:sp>
        <p:nvSpPr>
          <p:cNvPr id="9" name="文字方塊 13">
            <a:extLst>
              <a:ext uri="{FF2B5EF4-FFF2-40B4-BE49-F238E27FC236}">
                <a16:creationId xmlns="" xmlns:a16="http://schemas.microsoft.com/office/drawing/2014/main" id="{100C045E-458C-43C8-A14C-FB9C878D4F9B}"/>
              </a:ext>
            </a:extLst>
          </p:cNvPr>
          <p:cNvSpPr txBox="1"/>
          <p:nvPr userDrawn="1"/>
        </p:nvSpPr>
        <p:spPr>
          <a:xfrm>
            <a:off x="478149" y="4933093"/>
            <a:ext cx="1153376" cy="173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525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  </a:t>
            </a:r>
            <a:r>
              <a:rPr lang="en-US" sz="525" b="0" i="0" kern="1200" dirty="0" smtClean="0">
                <a:solidFill>
                  <a:schemeClr val="tx1">
                    <a:lumMod val="75000"/>
                    <a:lumOff val="25000"/>
                    <a:alpha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AUO Corporation Proprietary</a:t>
            </a:r>
            <a:endParaRPr lang="en-US" sz="525" b="0" i="0" kern="1200" dirty="0">
              <a:solidFill>
                <a:schemeClr val="tx1">
                  <a:lumMod val="75000"/>
                  <a:lumOff val="25000"/>
                  <a:alpha val="65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520230" y="4961069"/>
            <a:ext cx="62518" cy="1384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zh-TW" sz="9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lt"/>
              </a:rPr>
              <a:t>©</a:t>
            </a:r>
            <a:endParaRPr lang="zh-TW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2068" y="4893396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8" name="Freeform 5"/>
          <p:cNvSpPr>
            <a:spLocks noChangeAspect="1" noEditPoints="1"/>
          </p:cNvSpPr>
          <p:nvPr userDrawn="1"/>
        </p:nvSpPr>
        <p:spPr bwMode="auto">
          <a:xfrm>
            <a:off x="8361592" y="4753677"/>
            <a:ext cx="507600" cy="179416"/>
          </a:xfrm>
          <a:custGeom>
            <a:avLst/>
            <a:gdLst>
              <a:gd name="T0" fmla="*/ 3206 w 4102"/>
              <a:gd name="T1" fmla="*/ 14 h 1450"/>
              <a:gd name="T2" fmla="*/ 2954 w 4102"/>
              <a:gd name="T3" fmla="*/ 108 h 1450"/>
              <a:gd name="T4" fmla="*/ 2812 w 4102"/>
              <a:gd name="T5" fmla="*/ 228 h 1450"/>
              <a:gd name="T6" fmla="*/ 2736 w 4102"/>
              <a:gd name="T7" fmla="*/ 344 h 1450"/>
              <a:gd name="T8" fmla="*/ 2676 w 4102"/>
              <a:gd name="T9" fmla="*/ 452 h 1450"/>
              <a:gd name="T10" fmla="*/ 2200 w 4102"/>
              <a:gd name="T11" fmla="*/ 816 h 1450"/>
              <a:gd name="T12" fmla="*/ 2178 w 4102"/>
              <a:gd name="T13" fmla="*/ 946 h 1450"/>
              <a:gd name="T14" fmla="*/ 2118 w 4102"/>
              <a:gd name="T15" fmla="*/ 1022 h 1450"/>
              <a:gd name="T16" fmla="*/ 2012 w 4102"/>
              <a:gd name="T17" fmla="*/ 1046 h 1450"/>
              <a:gd name="T18" fmla="*/ 1920 w 4102"/>
              <a:gd name="T19" fmla="*/ 1030 h 1450"/>
              <a:gd name="T20" fmla="*/ 1854 w 4102"/>
              <a:gd name="T21" fmla="*/ 962 h 1450"/>
              <a:gd name="T22" fmla="*/ 1826 w 4102"/>
              <a:gd name="T23" fmla="*/ 846 h 1450"/>
              <a:gd name="T24" fmla="*/ 1354 w 4102"/>
              <a:gd name="T25" fmla="*/ 734 h 1450"/>
              <a:gd name="T26" fmla="*/ 568 w 4102"/>
              <a:gd name="T27" fmla="*/ 52 h 1450"/>
              <a:gd name="T28" fmla="*/ 804 w 4102"/>
              <a:gd name="T29" fmla="*/ 600 h 1450"/>
              <a:gd name="T30" fmla="*/ 1516 w 4102"/>
              <a:gd name="T31" fmla="*/ 1202 h 1450"/>
              <a:gd name="T32" fmla="*/ 1608 w 4102"/>
              <a:gd name="T33" fmla="*/ 1262 h 1450"/>
              <a:gd name="T34" fmla="*/ 1752 w 4102"/>
              <a:gd name="T35" fmla="*/ 1310 h 1450"/>
              <a:gd name="T36" fmla="*/ 2014 w 4102"/>
              <a:gd name="T37" fmla="*/ 1332 h 1450"/>
              <a:gd name="T38" fmla="*/ 2328 w 4102"/>
              <a:gd name="T39" fmla="*/ 1296 h 1450"/>
              <a:gd name="T40" fmla="*/ 2486 w 4102"/>
              <a:gd name="T41" fmla="*/ 1224 h 1450"/>
              <a:gd name="T42" fmla="*/ 2568 w 4102"/>
              <a:gd name="T43" fmla="*/ 1144 h 1450"/>
              <a:gd name="T44" fmla="*/ 2626 w 4102"/>
              <a:gd name="T45" fmla="*/ 1040 h 1450"/>
              <a:gd name="T46" fmla="*/ 2674 w 4102"/>
              <a:gd name="T47" fmla="*/ 912 h 1450"/>
              <a:gd name="T48" fmla="*/ 2726 w 4102"/>
              <a:gd name="T49" fmla="*/ 1062 h 1450"/>
              <a:gd name="T50" fmla="*/ 2806 w 4102"/>
              <a:gd name="T51" fmla="*/ 1186 h 1450"/>
              <a:gd name="T52" fmla="*/ 2908 w 4102"/>
              <a:gd name="T53" fmla="*/ 1282 h 1450"/>
              <a:gd name="T54" fmla="*/ 3030 w 4102"/>
              <a:gd name="T55" fmla="*/ 1354 h 1450"/>
              <a:gd name="T56" fmla="*/ 3314 w 4102"/>
              <a:gd name="T57" fmla="*/ 1420 h 1450"/>
              <a:gd name="T58" fmla="*/ 3484 w 4102"/>
              <a:gd name="T59" fmla="*/ 1416 h 1450"/>
              <a:gd name="T60" fmla="*/ 3654 w 4102"/>
              <a:gd name="T61" fmla="*/ 1382 h 1450"/>
              <a:gd name="T62" fmla="*/ 3806 w 4102"/>
              <a:gd name="T63" fmla="*/ 1312 h 1450"/>
              <a:gd name="T64" fmla="*/ 3932 w 4102"/>
              <a:gd name="T65" fmla="*/ 1206 h 1450"/>
              <a:gd name="T66" fmla="*/ 4028 w 4102"/>
              <a:gd name="T67" fmla="*/ 1064 h 1450"/>
              <a:gd name="T68" fmla="*/ 4086 w 4102"/>
              <a:gd name="T69" fmla="*/ 884 h 1450"/>
              <a:gd name="T70" fmla="*/ 4102 w 4102"/>
              <a:gd name="T71" fmla="*/ 710 h 1450"/>
              <a:gd name="T72" fmla="*/ 4078 w 4102"/>
              <a:gd name="T73" fmla="*/ 498 h 1450"/>
              <a:gd name="T74" fmla="*/ 4012 w 4102"/>
              <a:gd name="T75" fmla="*/ 326 h 1450"/>
              <a:gd name="T76" fmla="*/ 3910 w 4102"/>
              <a:gd name="T77" fmla="*/ 192 h 1450"/>
              <a:gd name="T78" fmla="*/ 3778 w 4102"/>
              <a:gd name="T79" fmla="*/ 94 h 1450"/>
              <a:gd name="T80" fmla="*/ 3622 w 4102"/>
              <a:gd name="T81" fmla="*/ 30 h 1450"/>
              <a:gd name="T82" fmla="*/ 3448 w 4102"/>
              <a:gd name="T83" fmla="*/ 2 h 1450"/>
              <a:gd name="T84" fmla="*/ 3376 w 4102"/>
              <a:gd name="T85" fmla="*/ 1128 h 1450"/>
              <a:gd name="T86" fmla="*/ 3294 w 4102"/>
              <a:gd name="T87" fmla="*/ 1112 h 1450"/>
              <a:gd name="T88" fmla="*/ 3212 w 4102"/>
              <a:gd name="T89" fmla="*/ 1046 h 1450"/>
              <a:gd name="T90" fmla="*/ 3152 w 4102"/>
              <a:gd name="T91" fmla="*/ 892 h 1450"/>
              <a:gd name="T92" fmla="*/ 3136 w 4102"/>
              <a:gd name="T93" fmla="*/ 712 h 1450"/>
              <a:gd name="T94" fmla="*/ 3160 w 4102"/>
              <a:gd name="T95" fmla="*/ 496 h 1450"/>
              <a:gd name="T96" fmla="*/ 3232 w 4102"/>
              <a:gd name="T97" fmla="*/ 352 h 1450"/>
              <a:gd name="T98" fmla="*/ 3310 w 4102"/>
              <a:gd name="T99" fmla="*/ 304 h 1450"/>
              <a:gd name="T100" fmla="*/ 3376 w 4102"/>
              <a:gd name="T101" fmla="*/ 294 h 1450"/>
              <a:gd name="T102" fmla="*/ 3458 w 4102"/>
              <a:gd name="T103" fmla="*/ 310 h 1450"/>
              <a:gd name="T104" fmla="*/ 3540 w 4102"/>
              <a:gd name="T105" fmla="*/ 376 h 1450"/>
              <a:gd name="T106" fmla="*/ 3602 w 4102"/>
              <a:gd name="T107" fmla="*/ 530 h 1450"/>
              <a:gd name="T108" fmla="*/ 3618 w 4102"/>
              <a:gd name="T109" fmla="*/ 710 h 1450"/>
              <a:gd name="T110" fmla="*/ 3602 w 4102"/>
              <a:gd name="T111" fmla="*/ 892 h 1450"/>
              <a:gd name="T112" fmla="*/ 3540 w 4102"/>
              <a:gd name="T113" fmla="*/ 1046 h 1450"/>
              <a:gd name="T114" fmla="*/ 3458 w 4102"/>
              <a:gd name="T115" fmla="*/ 1112 h 1450"/>
              <a:gd name="T116" fmla="*/ 3376 w 4102"/>
              <a:gd name="T117" fmla="*/ 1128 h 14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102" h="1450">
                <a:moveTo>
                  <a:pt x="3376" y="0"/>
                </a:moveTo>
                <a:lnTo>
                  <a:pt x="3376" y="0"/>
                </a:lnTo>
                <a:lnTo>
                  <a:pt x="3318" y="0"/>
                </a:lnTo>
                <a:lnTo>
                  <a:pt x="3262" y="6"/>
                </a:lnTo>
                <a:lnTo>
                  <a:pt x="3206" y="14"/>
                </a:lnTo>
                <a:lnTo>
                  <a:pt x="3152" y="26"/>
                </a:lnTo>
                <a:lnTo>
                  <a:pt x="3098" y="42"/>
                </a:lnTo>
                <a:lnTo>
                  <a:pt x="3048" y="60"/>
                </a:lnTo>
                <a:lnTo>
                  <a:pt x="3000" y="82"/>
                </a:lnTo>
                <a:lnTo>
                  <a:pt x="2954" y="108"/>
                </a:lnTo>
                <a:lnTo>
                  <a:pt x="2910" y="138"/>
                </a:lnTo>
                <a:lnTo>
                  <a:pt x="2868" y="172"/>
                </a:lnTo>
                <a:lnTo>
                  <a:pt x="2850" y="190"/>
                </a:lnTo>
                <a:lnTo>
                  <a:pt x="2830" y="210"/>
                </a:lnTo>
                <a:lnTo>
                  <a:pt x="2812" y="228"/>
                </a:lnTo>
                <a:lnTo>
                  <a:pt x="2796" y="250"/>
                </a:lnTo>
                <a:lnTo>
                  <a:pt x="2780" y="272"/>
                </a:lnTo>
                <a:lnTo>
                  <a:pt x="2764" y="294"/>
                </a:lnTo>
                <a:lnTo>
                  <a:pt x="2750" y="318"/>
                </a:lnTo>
                <a:lnTo>
                  <a:pt x="2736" y="344"/>
                </a:lnTo>
                <a:lnTo>
                  <a:pt x="2724" y="368"/>
                </a:lnTo>
                <a:lnTo>
                  <a:pt x="2712" y="396"/>
                </a:lnTo>
                <a:lnTo>
                  <a:pt x="2702" y="424"/>
                </a:lnTo>
                <a:lnTo>
                  <a:pt x="2692" y="452"/>
                </a:lnTo>
                <a:lnTo>
                  <a:pt x="2676" y="452"/>
                </a:lnTo>
                <a:lnTo>
                  <a:pt x="2676" y="52"/>
                </a:lnTo>
                <a:lnTo>
                  <a:pt x="2202" y="52"/>
                </a:lnTo>
                <a:lnTo>
                  <a:pt x="2202" y="784"/>
                </a:lnTo>
                <a:lnTo>
                  <a:pt x="2202" y="784"/>
                </a:lnTo>
                <a:lnTo>
                  <a:pt x="2200" y="816"/>
                </a:lnTo>
                <a:lnTo>
                  <a:pt x="2198" y="846"/>
                </a:lnTo>
                <a:lnTo>
                  <a:pt x="2196" y="874"/>
                </a:lnTo>
                <a:lnTo>
                  <a:pt x="2192" y="900"/>
                </a:lnTo>
                <a:lnTo>
                  <a:pt x="2186" y="924"/>
                </a:lnTo>
                <a:lnTo>
                  <a:pt x="2178" y="946"/>
                </a:lnTo>
                <a:lnTo>
                  <a:pt x="2170" y="966"/>
                </a:lnTo>
                <a:lnTo>
                  <a:pt x="2160" y="982"/>
                </a:lnTo>
                <a:lnTo>
                  <a:pt x="2148" y="998"/>
                </a:lnTo>
                <a:lnTo>
                  <a:pt x="2134" y="1010"/>
                </a:lnTo>
                <a:lnTo>
                  <a:pt x="2118" y="1022"/>
                </a:lnTo>
                <a:lnTo>
                  <a:pt x="2102" y="1030"/>
                </a:lnTo>
                <a:lnTo>
                  <a:pt x="2082" y="1038"/>
                </a:lnTo>
                <a:lnTo>
                  <a:pt x="2060" y="1042"/>
                </a:lnTo>
                <a:lnTo>
                  <a:pt x="2038" y="1046"/>
                </a:lnTo>
                <a:lnTo>
                  <a:pt x="2012" y="1046"/>
                </a:lnTo>
                <a:lnTo>
                  <a:pt x="2012" y="1046"/>
                </a:lnTo>
                <a:lnTo>
                  <a:pt x="1986" y="1046"/>
                </a:lnTo>
                <a:lnTo>
                  <a:pt x="1962" y="1042"/>
                </a:lnTo>
                <a:lnTo>
                  <a:pt x="1940" y="1036"/>
                </a:lnTo>
                <a:lnTo>
                  <a:pt x="1920" y="1030"/>
                </a:lnTo>
                <a:lnTo>
                  <a:pt x="1904" y="1020"/>
                </a:lnTo>
                <a:lnTo>
                  <a:pt x="1888" y="1008"/>
                </a:lnTo>
                <a:lnTo>
                  <a:pt x="1874" y="996"/>
                </a:lnTo>
                <a:lnTo>
                  <a:pt x="1862" y="980"/>
                </a:lnTo>
                <a:lnTo>
                  <a:pt x="1854" y="962"/>
                </a:lnTo>
                <a:lnTo>
                  <a:pt x="1844" y="944"/>
                </a:lnTo>
                <a:lnTo>
                  <a:pt x="1838" y="922"/>
                </a:lnTo>
                <a:lnTo>
                  <a:pt x="1832" y="898"/>
                </a:lnTo>
                <a:lnTo>
                  <a:pt x="1828" y="872"/>
                </a:lnTo>
                <a:lnTo>
                  <a:pt x="1826" y="846"/>
                </a:lnTo>
                <a:lnTo>
                  <a:pt x="1824" y="784"/>
                </a:lnTo>
                <a:lnTo>
                  <a:pt x="1824" y="52"/>
                </a:lnTo>
                <a:lnTo>
                  <a:pt x="1354" y="52"/>
                </a:lnTo>
                <a:lnTo>
                  <a:pt x="1354" y="734"/>
                </a:lnTo>
                <a:lnTo>
                  <a:pt x="1354" y="734"/>
                </a:lnTo>
                <a:lnTo>
                  <a:pt x="1356" y="772"/>
                </a:lnTo>
                <a:lnTo>
                  <a:pt x="1360" y="808"/>
                </a:lnTo>
                <a:lnTo>
                  <a:pt x="1346" y="812"/>
                </a:lnTo>
                <a:lnTo>
                  <a:pt x="1038" y="54"/>
                </a:lnTo>
                <a:lnTo>
                  <a:pt x="568" y="52"/>
                </a:lnTo>
                <a:lnTo>
                  <a:pt x="0" y="1450"/>
                </a:lnTo>
                <a:lnTo>
                  <a:pt x="526" y="1450"/>
                </a:lnTo>
                <a:lnTo>
                  <a:pt x="796" y="600"/>
                </a:lnTo>
                <a:lnTo>
                  <a:pt x="802" y="600"/>
                </a:lnTo>
                <a:lnTo>
                  <a:pt x="804" y="600"/>
                </a:lnTo>
                <a:lnTo>
                  <a:pt x="810" y="600"/>
                </a:lnTo>
                <a:lnTo>
                  <a:pt x="1082" y="1450"/>
                </a:lnTo>
                <a:lnTo>
                  <a:pt x="1606" y="1450"/>
                </a:lnTo>
                <a:lnTo>
                  <a:pt x="1508" y="1206"/>
                </a:lnTo>
                <a:lnTo>
                  <a:pt x="1516" y="1202"/>
                </a:lnTo>
                <a:lnTo>
                  <a:pt x="1516" y="1202"/>
                </a:lnTo>
                <a:lnTo>
                  <a:pt x="1536" y="1218"/>
                </a:lnTo>
                <a:lnTo>
                  <a:pt x="1558" y="1234"/>
                </a:lnTo>
                <a:lnTo>
                  <a:pt x="1582" y="1248"/>
                </a:lnTo>
                <a:lnTo>
                  <a:pt x="1608" y="1262"/>
                </a:lnTo>
                <a:lnTo>
                  <a:pt x="1634" y="1274"/>
                </a:lnTo>
                <a:lnTo>
                  <a:pt x="1662" y="1284"/>
                </a:lnTo>
                <a:lnTo>
                  <a:pt x="1690" y="1294"/>
                </a:lnTo>
                <a:lnTo>
                  <a:pt x="1722" y="1302"/>
                </a:lnTo>
                <a:lnTo>
                  <a:pt x="1752" y="1310"/>
                </a:lnTo>
                <a:lnTo>
                  <a:pt x="1786" y="1316"/>
                </a:lnTo>
                <a:lnTo>
                  <a:pt x="1856" y="1324"/>
                </a:lnTo>
                <a:lnTo>
                  <a:pt x="1932" y="1330"/>
                </a:lnTo>
                <a:lnTo>
                  <a:pt x="2014" y="1332"/>
                </a:lnTo>
                <a:lnTo>
                  <a:pt x="2014" y="1332"/>
                </a:lnTo>
                <a:lnTo>
                  <a:pt x="2086" y="1330"/>
                </a:lnTo>
                <a:lnTo>
                  <a:pt x="2152" y="1326"/>
                </a:lnTo>
                <a:lnTo>
                  <a:pt x="2216" y="1320"/>
                </a:lnTo>
                <a:lnTo>
                  <a:pt x="2274" y="1310"/>
                </a:lnTo>
                <a:lnTo>
                  <a:pt x="2328" y="1296"/>
                </a:lnTo>
                <a:lnTo>
                  <a:pt x="2378" y="1280"/>
                </a:lnTo>
                <a:lnTo>
                  <a:pt x="2424" y="1260"/>
                </a:lnTo>
                <a:lnTo>
                  <a:pt x="2446" y="1248"/>
                </a:lnTo>
                <a:lnTo>
                  <a:pt x="2466" y="1236"/>
                </a:lnTo>
                <a:lnTo>
                  <a:pt x="2486" y="1224"/>
                </a:lnTo>
                <a:lnTo>
                  <a:pt x="2504" y="1210"/>
                </a:lnTo>
                <a:lnTo>
                  <a:pt x="2520" y="1194"/>
                </a:lnTo>
                <a:lnTo>
                  <a:pt x="2538" y="1178"/>
                </a:lnTo>
                <a:lnTo>
                  <a:pt x="2552" y="1162"/>
                </a:lnTo>
                <a:lnTo>
                  <a:pt x="2568" y="1144"/>
                </a:lnTo>
                <a:lnTo>
                  <a:pt x="2580" y="1126"/>
                </a:lnTo>
                <a:lnTo>
                  <a:pt x="2594" y="1106"/>
                </a:lnTo>
                <a:lnTo>
                  <a:pt x="2606" y="1086"/>
                </a:lnTo>
                <a:lnTo>
                  <a:pt x="2616" y="1064"/>
                </a:lnTo>
                <a:lnTo>
                  <a:pt x="2626" y="1040"/>
                </a:lnTo>
                <a:lnTo>
                  <a:pt x="2634" y="1018"/>
                </a:lnTo>
                <a:lnTo>
                  <a:pt x="2650" y="966"/>
                </a:lnTo>
                <a:lnTo>
                  <a:pt x="2662" y="912"/>
                </a:lnTo>
                <a:lnTo>
                  <a:pt x="2674" y="912"/>
                </a:lnTo>
                <a:lnTo>
                  <a:pt x="2674" y="912"/>
                </a:lnTo>
                <a:lnTo>
                  <a:pt x="2682" y="944"/>
                </a:lnTo>
                <a:lnTo>
                  <a:pt x="2692" y="976"/>
                </a:lnTo>
                <a:lnTo>
                  <a:pt x="2702" y="1006"/>
                </a:lnTo>
                <a:lnTo>
                  <a:pt x="2714" y="1034"/>
                </a:lnTo>
                <a:lnTo>
                  <a:pt x="2726" y="1062"/>
                </a:lnTo>
                <a:lnTo>
                  <a:pt x="2740" y="1090"/>
                </a:lnTo>
                <a:lnTo>
                  <a:pt x="2756" y="1116"/>
                </a:lnTo>
                <a:lnTo>
                  <a:pt x="2772" y="1140"/>
                </a:lnTo>
                <a:lnTo>
                  <a:pt x="2788" y="1164"/>
                </a:lnTo>
                <a:lnTo>
                  <a:pt x="2806" y="1186"/>
                </a:lnTo>
                <a:lnTo>
                  <a:pt x="2824" y="1208"/>
                </a:lnTo>
                <a:lnTo>
                  <a:pt x="2844" y="1228"/>
                </a:lnTo>
                <a:lnTo>
                  <a:pt x="2864" y="1248"/>
                </a:lnTo>
                <a:lnTo>
                  <a:pt x="2886" y="1266"/>
                </a:lnTo>
                <a:lnTo>
                  <a:pt x="2908" y="1282"/>
                </a:lnTo>
                <a:lnTo>
                  <a:pt x="2932" y="1300"/>
                </a:lnTo>
                <a:lnTo>
                  <a:pt x="2954" y="1314"/>
                </a:lnTo>
                <a:lnTo>
                  <a:pt x="2978" y="1328"/>
                </a:lnTo>
                <a:lnTo>
                  <a:pt x="3004" y="1342"/>
                </a:lnTo>
                <a:lnTo>
                  <a:pt x="3030" y="1354"/>
                </a:lnTo>
                <a:lnTo>
                  <a:pt x="3082" y="1376"/>
                </a:lnTo>
                <a:lnTo>
                  <a:pt x="3138" y="1392"/>
                </a:lnTo>
                <a:lnTo>
                  <a:pt x="3196" y="1406"/>
                </a:lnTo>
                <a:lnTo>
                  <a:pt x="3254" y="1416"/>
                </a:lnTo>
                <a:lnTo>
                  <a:pt x="3314" y="1420"/>
                </a:lnTo>
                <a:lnTo>
                  <a:pt x="3376" y="1422"/>
                </a:lnTo>
                <a:lnTo>
                  <a:pt x="3376" y="1422"/>
                </a:lnTo>
                <a:lnTo>
                  <a:pt x="3412" y="1422"/>
                </a:lnTo>
                <a:lnTo>
                  <a:pt x="3448" y="1420"/>
                </a:lnTo>
                <a:lnTo>
                  <a:pt x="3484" y="1416"/>
                </a:lnTo>
                <a:lnTo>
                  <a:pt x="3520" y="1412"/>
                </a:lnTo>
                <a:lnTo>
                  <a:pt x="3554" y="1406"/>
                </a:lnTo>
                <a:lnTo>
                  <a:pt x="3588" y="1400"/>
                </a:lnTo>
                <a:lnTo>
                  <a:pt x="3622" y="1390"/>
                </a:lnTo>
                <a:lnTo>
                  <a:pt x="3654" y="1382"/>
                </a:lnTo>
                <a:lnTo>
                  <a:pt x="3686" y="1370"/>
                </a:lnTo>
                <a:lnTo>
                  <a:pt x="3718" y="1358"/>
                </a:lnTo>
                <a:lnTo>
                  <a:pt x="3748" y="1344"/>
                </a:lnTo>
                <a:lnTo>
                  <a:pt x="3778" y="1328"/>
                </a:lnTo>
                <a:lnTo>
                  <a:pt x="3806" y="1312"/>
                </a:lnTo>
                <a:lnTo>
                  <a:pt x="3834" y="1294"/>
                </a:lnTo>
                <a:lnTo>
                  <a:pt x="3860" y="1274"/>
                </a:lnTo>
                <a:lnTo>
                  <a:pt x="3886" y="1252"/>
                </a:lnTo>
                <a:lnTo>
                  <a:pt x="3910" y="1230"/>
                </a:lnTo>
                <a:lnTo>
                  <a:pt x="3932" y="1206"/>
                </a:lnTo>
                <a:lnTo>
                  <a:pt x="3954" y="1180"/>
                </a:lnTo>
                <a:lnTo>
                  <a:pt x="3976" y="1154"/>
                </a:lnTo>
                <a:lnTo>
                  <a:pt x="3994" y="1126"/>
                </a:lnTo>
                <a:lnTo>
                  <a:pt x="4012" y="1096"/>
                </a:lnTo>
                <a:lnTo>
                  <a:pt x="4028" y="1064"/>
                </a:lnTo>
                <a:lnTo>
                  <a:pt x="4044" y="1030"/>
                </a:lnTo>
                <a:lnTo>
                  <a:pt x="4056" y="996"/>
                </a:lnTo>
                <a:lnTo>
                  <a:pt x="4068" y="960"/>
                </a:lnTo>
                <a:lnTo>
                  <a:pt x="4078" y="922"/>
                </a:lnTo>
                <a:lnTo>
                  <a:pt x="4086" y="884"/>
                </a:lnTo>
                <a:lnTo>
                  <a:pt x="4094" y="842"/>
                </a:lnTo>
                <a:lnTo>
                  <a:pt x="4098" y="800"/>
                </a:lnTo>
                <a:lnTo>
                  <a:pt x="4100" y="756"/>
                </a:lnTo>
                <a:lnTo>
                  <a:pt x="4102" y="710"/>
                </a:lnTo>
                <a:lnTo>
                  <a:pt x="4102" y="710"/>
                </a:lnTo>
                <a:lnTo>
                  <a:pt x="4102" y="666"/>
                </a:lnTo>
                <a:lnTo>
                  <a:pt x="4098" y="622"/>
                </a:lnTo>
                <a:lnTo>
                  <a:pt x="4094" y="578"/>
                </a:lnTo>
                <a:lnTo>
                  <a:pt x="4086" y="538"/>
                </a:lnTo>
                <a:lnTo>
                  <a:pt x="4078" y="498"/>
                </a:lnTo>
                <a:lnTo>
                  <a:pt x="4068" y="462"/>
                </a:lnTo>
                <a:lnTo>
                  <a:pt x="4056" y="426"/>
                </a:lnTo>
                <a:lnTo>
                  <a:pt x="4044" y="390"/>
                </a:lnTo>
                <a:lnTo>
                  <a:pt x="4028" y="358"/>
                </a:lnTo>
                <a:lnTo>
                  <a:pt x="4012" y="326"/>
                </a:lnTo>
                <a:lnTo>
                  <a:pt x="3994" y="296"/>
                </a:lnTo>
                <a:lnTo>
                  <a:pt x="3976" y="268"/>
                </a:lnTo>
                <a:lnTo>
                  <a:pt x="3954" y="240"/>
                </a:lnTo>
                <a:lnTo>
                  <a:pt x="3932" y="216"/>
                </a:lnTo>
                <a:lnTo>
                  <a:pt x="3910" y="192"/>
                </a:lnTo>
                <a:lnTo>
                  <a:pt x="3886" y="170"/>
                </a:lnTo>
                <a:lnTo>
                  <a:pt x="3860" y="148"/>
                </a:lnTo>
                <a:lnTo>
                  <a:pt x="3834" y="128"/>
                </a:lnTo>
                <a:lnTo>
                  <a:pt x="3806" y="110"/>
                </a:lnTo>
                <a:lnTo>
                  <a:pt x="3778" y="94"/>
                </a:lnTo>
                <a:lnTo>
                  <a:pt x="3748" y="78"/>
                </a:lnTo>
                <a:lnTo>
                  <a:pt x="3718" y="64"/>
                </a:lnTo>
                <a:lnTo>
                  <a:pt x="3686" y="52"/>
                </a:lnTo>
                <a:lnTo>
                  <a:pt x="3654" y="40"/>
                </a:lnTo>
                <a:lnTo>
                  <a:pt x="3622" y="30"/>
                </a:lnTo>
                <a:lnTo>
                  <a:pt x="3588" y="22"/>
                </a:lnTo>
                <a:lnTo>
                  <a:pt x="3554" y="16"/>
                </a:lnTo>
                <a:lnTo>
                  <a:pt x="3520" y="10"/>
                </a:lnTo>
                <a:lnTo>
                  <a:pt x="3484" y="4"/>
                </a:lnTo>
                <a:lnTo>
                  <a:pt x="3448" y="2"/>
                </a:lnTo>
                <a:lnTo>
                  <a:pt x="3412" y="0"/>
                </a:lnTo>
                <a:lnTo>
                  <a:pt x="3376" y="0"/>
                </a:lnTo>
                <a:lnTo>
                  <a:pt x="3376" y="0"/>
                </a:lnTo>
                <a:close/>
                <a:moveTo>
                  <a:pt x="3376" y="1128"/>
                </a:moveTo>
                <a:lnTo>
                  <a:pt x="3376" y="1128"/>
                </a:lnTo>
                <a:lnTo>
                  <a:pt x="3358" y="1128"/>
                </a:lnTo>
                <a:lnTo>
                  <a:pt x="3340" y="1126"/>
                </a:lnTo>
                <a:lnTo>
                  <a:pt x="3324" y="1122"/>
                </a:lnTo>
                <a:lnTo>
                  <a:pt x="3308" y="1118"/>
                </a:lnTo>
                <a:lnTo>
                  <a:pt x="3294" y="1112"/>
                </a:lnTo>
                <a:lnTo>
                  <a:pt x="3280" y="1106"/>
                </a:lnTo>
                <a:lnTo>
                  <a:pt x="3268" y="1098"/>
                </a:lnTo>
                <a:lnTo>
                  <a:pt x="3254" y="1090"/>
                </a:lnTo>
                <a:lnTo>
                  <a:pt x="3232" y="1070"/>
                </a:lnTo>
                <a:lnTo>
                  <a:pt x="3212" y="1046"/>
                </a:lnTo>
                <a:lnTo>
                  <a:pt x="3196" y="1020"/>
                </a:lnTo>
                <a:lnTo>
                  <a:pt x="3182" y="990"/>
                </a:lnTo>
                <a:lnTo>
                  <a:pt x="3170" y="960"/>
                </a:lnTo>
                <a:lnTo>
                  <a:pt x="3160" y="926"/>
                </a:lnTo>
                <a:lnTo>
                  <a:pt x="3152" y="892"/>
                </a:lnTo>
                <a:lnTo>
                  <a:pt x="3146" y="856"/>
                </a:lnTo>
                <a:lnTo>
                  <a:pt x="3140" y="820"/>
                </a:lnTo>
                <a:lnTo>
                  <a:pt x="3138" y="784"/>
                </a:lnTo>
                <a:lnTo>
                  <a:pt x="3136" y="712"/>
                </a:lnTo>
                <a:lnTo>
                  <a:pt x="3136" y="712"/>
                </a:lnTo>
                <a:lnTo>
                  <a:pt x="3138" y="638"/>
                </a:lnTo>
                <a:lnTo>
                  <a:pt x="3140" y="602"/>
                </a:lnTo>
                <a:lnTo>
                  <a:pt x="3146" y="566"/>
                </a:lnTo>
                <a:lnTo>
                  <a:pt x="3152" y="530"/>
                </a:lnTo>
                <a:lnTo>
                  <a:pt x="3160" y="496"/>
                </a:lnTo>
                <a:lnTo>
                  <a:pt x="3170" y="462"/>
                </a:lnTo>
                <a:lnTo>
                  <a:pt x="3182" y="432"/>
                </a:lnTo>
                <a:lnTo>
                  <a:pt x="3196" y="402"/>
                </a:lnTo>
                <a:lnTo>
                  <a:pt x="3212" y="376"/>
                </a:lnTo>
                <a:lnTo>
                  <a:pt x="3232" y="352"/>
                </a:lnTo>
                <a:lnTo>
                  <a:pt x="3254" y="332"/>
                </a:lnTo>
                <a:lnTo>
                  <a:pt x="3268" y="324"/>
                </a:lnTo>
                <a:lnTo>
                  <a:pt x="3280" y="316"/>
                </a:lnTo>
                <a:lnTo>
                  <a:pt x="3294" y="310"/>
                </a:lnTo>
                <a:lnTo>
                  <a:pt x="3310" y="304"/>
                </a:lnTo>
                <a:lnTo>
                  <a:pt x="3324" y="300"/>
                </a:lnTo>
                <a:lnTo>
                  <a:pt x="3342" y="296"/>
                </a:lnTo>
                <a:lnTo>
                  <a:pt x="3358" y="294"/>
                </a:lnTo>
                <a:lnTo>
                  <a:pt x="3376" y="294"/>
                </a:lnTo>
                <a:lnTo>
                  <a:pt x="3376" y="294"/>
                </a:lnTo>
                <a:lnTo>
                  <a:pt x="3394" y="294"/>
                </a:lnTo>
                <a:lnTo>
                  <a:pt x="3412" y="296"/>
                </a:lnTo>
                <a:lnTo>
                  <a:pt x="3428" y="300"/>
                </a:lnTo>
                <a:lnTo>
                  <a:pt x="3444" y="304"/>
                </a:lnTo>
                <a:lnTo>
                  <a:pt x="3458" y="310"/>
                </a:lnTo>
                <a:lnTo>
                  <a:pt x="3472" y="316"/>
                </a:lnTo>
                <a:lnTo>
                  <a:pt x="3486" y="324"/>
                </a:lnTo>
                <a:lnTo>
                  <a:pt x="3498" y="332"/>
                </a:lnTo>
                <a:lnTo>
                  <a:pt x="3520" y="352"/>
                </a:lnTo>
                <a:lnTo>
                  <a:pt x="3540" y="376"/>
                </a:lnTo>
                <a:lnTo>
                  <a:pt x="3556" y="402"/>
                </a:lnTo>
                <a:lnTo>
                  <a:pt x="3572" y="432"/>
                </a:lnTo>
                <a:lnTo>
                  <a:pt x="3584" y="462"/>
                </a:lnTo>
                <a:lnTo>
                  <a:pt x="3594" y="496"/>
                </a:lnTo>
                <a:lnTo>
                  <a:pt x="3602" y="530"/>
                </a:lnTo>
                <a:lnTo>
                  <a:pt x="3608" y="566"/>
                </a:lnTo>
                <a:lnTo>
                  <a:pt x="3612" y="602"/>
                </a:lnTo>
                <a:lnTo>
                  <a:pt x="3616" y="638"/>
                </a:lnTo>
                <a:lnTo>
                  <a:pt x="3616" y="674"/>
                </a:lnTo>
                <a:lnTo>
                  <a:pt x="3618" y="710"/>
                </a:lnTo>
                <a:lnTo>
                  <a:pt x="3618" y="710"/>
                </a:lnTo>
                <a:lnTo>
                  <a:pt x="3616" y="784"/>
                </a:lnTo>
                <a:lnTo>
                  <a:pt x="3612" y="820"/>
                </a:lnTo>
                <a:lnTo>
                  <a:pt x="3608" y="856"/>
                </a:lnTo>
                <a:lnTo>
                  <a:pt x="3602" y="892"/>
                </a:lnTo>
                <a:lnTo>
                  <a:pt x="3594" y="926"/>
                </a:lnTo>
                <a:lnTo>
                  <a:pt x="3584" y="960"/>
                </a:lnTo>
                <a:lnTo>
                  <a:pt x="3572" y="992"/>
                </a:lnTo>
                <a:lnTo>
                  <a:pt x="3556" y="1020"/>
                </a:lnTo>
                <a:lnTo>
                  <a:pt x="3540" y="1046"/>
                </a:lnTo>
                <a:lnTo>
                  <a:pt x="3520" y="1070"/>
                </a:lnTo>
                <a:lnTo>
                  <a:pt x="3498" y="1090"/>
                </a:lnTo>
                <a:lnTo>
                  <a:pt x="3486" y="1098"/>
                </a:lnTo>
                <a:lnTo>
                  <a:pt x="3472" y="1106"/>
                </a:lnTo>
                <a:lnTo>
                  <a:pt x="3458" y="1112"/>
                </a:lnTo>
                <a:lnTo>
                  <a:pt x="3444" y="1118"/>
                </a:lnTo>
                <a:lnTo>
                  <a:pt x="3428" y="1122"/>
                </a:lnTo>
                <a:lnTo>
                  <a:pt x="3412" y="1126"/>
                </a:lnTo>
                <a:lnTo>
                  <a:pt x="3394" y="1128"/>
                </a:lnTo>
                <a:lnTo>
                  <a:pt x="3376" y="1128"/>
                </a:lnTo>
                <a:lnTo>
                  <a:pt x="3376" y="1128"/>
                </a:lnTo>
                <a:close/>
              </a:path>
            </a:pathLst>
          </a:custGeom>
          <a:solidFill>
            <a:srgbClr val="00508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35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YYYY/MM/DD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YYYY/MM/DD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5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000000">
                    <a:tint val="75000"/>
                  </a:srgbClr>
                </a:solidFill>
              </a:rPr>
              <a:t>YYYY/MM/DD</a:t>
            </a:r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4F6FD-3A3C-4BEB-A0CF-E776CFFA096D}" type="slidenum">
              <a:rPr 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405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dirty="0" smtClean="0"/>
              <a:t>In-System Programming(</a:t>
            </a:r>
            <a:r>
              <a:rPr lang="en-US" altLang="zh-TW" dirty="0"/>
              <a:t>ISP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0889" y="4720354"/>
            <a:ext cx="2713548" cy="313440"/>
          </a:xfrm>
        </p:spPr>
        <p:txBody>
          <a:bodyPr/>
          <a:lstStyle/>
          <a:p>
            <a:r>
              <a:rPr lang="en-US" altLang="zh-TW" dirty="0" smtClean="0"/>
              <a:t>2023/01/12</a:t>
            </a:r>
            <a:endParaRPr lang="en-US" altLang="zh-TW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90889" y="4163485"/>
            <a:ext cx="2856370" cy="636807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altLang="zh-TW" dirty="0" smtClean="0"/>
              <a:t>Name:</a:t>
            </a:r>
            <a:r>
              <a:rPr lang="zh-TW" altLang="en-US" dirty="0" smtClean="0"/>
              <a:t> </a:t>
            </a:r>
            <a:r>
              <a:rPr lang="en-US" altLang="zh-TW" dirty="0" smtClean="0"/>
              <a:t>Yingchao / </a:t>
            </a:r>
            <a:r>
              <a:rPr lang="en-US" altLang="zh-TW" dirty="0" err="1" smtClean="0"/>
              <a:t>YiQuain</a:t>
            </a:r>
            <a:r>
              <a:rPr lang="en-US" altLang="zh-TW" dirty="0" smtClean="0"/>
              <a:t> / </a:t>
            </a:r>
            <a:r>
              <a:rPr lang="en-US" altLang="zh-TW" dirty="0" err="1" smtClean="0"/>
              <a:t>ChaoChing</a:t>
            </a:r>
            <a:endParaRPr lang="en-US" altLang="zh-TW" dirty="0" smtClean="0"/>
          </a:p>
          <a:p>
            <a:pPr lvl="0"/>
            <a:r>
              <a:rPr lang="en-US" altLang="zh-TW" dirty="0" smtClean="0"/>
              <a:t>SSPQC0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22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xmlns="" id="{C2777102-ED85-47E2-B6D0-9F452B55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29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4472" y="940324"/>
            <a:ext cx="3509117" cy="1689755"/>
          </a:xfrm>
        </p:spPr>
        <p:txBody>
          <a:bodyPr/>
          <a:lstStyle/>
          <a:p>
            <a:r>
              <a:rPr lang="en-US" altLang="zh-TW" dirty="0" smtClean="0"/>
              <a:t>ISP </a:t>
            </a:r>
            <a:r>
              <a:rPr lang="en-US" altLang="zh-TW" dirty="0" err="1" smtClean="0"/>
              <a:t>Flashman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238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 smtClean="0"/>
                <a:t>Device manager check COM </a:t>
              </a:r>
              <a:r>
                <a:rPr lang="en-US" altLang="zh-TW" sz="1600" dirty="0"/>
                <a:t>Port number</a:t>
              </a:r>
              <a:r>
                <a:rPr lang="en-US" altLang="zh-TW" sz="1600" dirty="0" smtClean="0"/>
                <a:t>.</a:t>
              </a:r>
              <a:endParaRPr lang="en-US" altLang="zh-TW" sz="16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/>
                <a:t>Setup </a:t>
              </a:r>
              <a:r>
                <a:rPr lang="en-US" altLang="zh-TW" sz="1600" dirty="0" smtClean="0"/>
                <a:t>the Parameters </a:t>
              </a:r>
              <a:r>
                <a:rPr lang="en-US" altLang="zh-TW" sz="1600" dirty="0"/>
                <a:t>from the application menu </a:t>
              </a:r>
              <a:r>
                <a:rPr lang="en-US" altLang="zh-TW" sz="1600" dirty="0" smtClean="0"/>
                <a:t>bar.</a:t>
              </a:r>
              <a:endParaRPr lang="en-US" sz="1600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7" y="1313095"/>
            <a:ext cx="4141807" cy="3033437"/>
          </a:xfrm>
          <a:prstGeom prst="rect">
            <a:avLst/>
          </a:prstGeom>
        </p:spPr>
      </p:pic>
      <p:grpSp>
        <p:nvGrpSpPr>
          <p:cNvPr id="14" name="群組 13"/>
          <p:cNvGrpSpPr/>
          <p:nvPr/>
        </p:nvGrpSpPr>
        <p:grpSpPr>
          <a:xfrm>
            <a:off x="1647315" y="3406314"/>
            <a:ext cx="2408361" cy="642219"/>
            <a:chOff x="1647315" y="3406314"/>
            <a:chExt cx="2408361" cy="642219"/>
          </a:xfrm>
        </p:grpSpPr>
        <p:sp>
          <p:nvSpPr>
            <p:cNvPr id="8" name="圓角矩形 7"/>
            <p:cNvSpPr/>
            <p:nvPr/>
          </p:nvSpPr>
          <p:spPr>
            <a:xfrm>
              <a:off x="1856830" y="3736230"/>
              <a:ext cx="2198846" cy="312303"/>
            </a:xfrm>
            <a:prstGeom prst="roundRect">
              <a:avLst/>
            </a:prstGeom>
            <a:blipFill>
              <a:blip r:embed="rId3"/>
              <a:stretch>
                <a:fillRect/>
              </a:stretch>
            </a:blipFill>
            <a:ln w="6350">
              <a:solidFill>
                <a:srgbClr val="FF0000">
                  <a:alpha val="19000"/>
                </a:srgbClr>
              </a:solidFill>
            </a:ln>
            <a:effectLst>
              <a:softEdge rad="12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單箭頭接點 15"/>
            <p:cNvCxnSpPr/>
            <p:nvPr/>
          </p:nvCxnSpPr>
          <p:spPr>
            <a:xfrm>
              <a:off x="1647315" y="3406314"/>
              <a:ext cx="444493" cy="344221"/>
            </a:xfrm>
            <a:prstGeom prst="straightConnector1">
              <a:avLst/>
            </a:prstGeom>
            <a:ln>
              <a:solidFill>
                <a:srgbClr val="164276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10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/>
                <a:t>Select COM Port number.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/>
                <a:t>Select target device. (samc2x </a:t>
              </a:r>
              <a:r>
                <a:rPr lang="en-US" altLang="zh-TW" sz="1600" dirty="0" smtClean="0"/>
                <a:t>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 smtClean="0"/>
                <a:t>Select the Bin file</a:t>
              </a:r>
            </a:p>
            <a:p>
              <a:r>
                <a:rPr lang="en-US" altLang="zh-TW" sz="1600" dirty="0" smtClean="0"/>
                <a:t>(text-bar </a:t>
              </a:r>
              <a:r>
                <a:rPr lang="en-US" altLang="zh-TW" sz="1600" dirty="0"/>
                <a:t>able to drag enter)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/>
                <a:t>Setup </a:t>
              </a:r>
              <a:r>
                <a:rPr lang="en-US" altLang="zh-TW" sz="1600" dirty="0" smtClean="0"/>
                <a:t>the Parameters </a:t>
              </a:r>
              <a:r>
                <a:rPr lang="en-US" altLang="zh-TW" sz="1600" dirty="0"/>
                <a:t>from the application menu </a:t>
              </a:r>
              <a:r>
                <a:rPr lang="en-US" altLang="zh-TW" sz="1600" dirty="0" smtClean="0"/>
                <a:t>bar.</a:t>
              </a:r>
              <a:endParaRPr lang="en-US" sz="1600" dirty="0"/>
            </a:p>
          </p:txBody>
        </p:sp>
      </p:grp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07" y="1358530"/>
            <a:ext cx="3478676" cy="31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26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/>
                <a:t>Bin </a:t>
              </a:r>
              <a:r>
                <a:rPr lang="en-US" altLang="zh-TW" sz="1600" dirty="0" smtClean="0"/>
                <a:t>file</a:t>
              </a:r>
            </a:p>
            <a:p>
              <a:r>
                <a:rPr lang="en-US" altLang="zh-TW" sz="1600" dirty="0" smtClean="0"/>
                <a:t>(text-bar </a:t>
              </a:r>
              <a:r>
                <a:rPr lang="en-US" altLang="zh-TW" sz="1600" dirty="0"/>
                <a:t>able to drag enter)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smtClean="0"/>
                <a:t>Select the path of bin file</a:t>
              </a:r>
              <a:endParaRPr lang="en-US" sz="1600" dirty="0"/>
            </a:p>
          </p:txBody>
        </p:sp>
      </p:grp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50" y="1395662"/>
            <a:ext cx="3478676" cy="3175890"/>
          </a:xfrm>
          <a:prstGeom prst="rect">
            <a:avLst/>
          </a:prstGeom>
        </p:spPr>
      </p:pic>
      <p:sp>
        <p:nvSpPr>
          <p:cNvPr id="11" name="圓角矩形 10"/>
          <p:cNvSpPr/>
          <p:nvPr/>
        </p:nvSpPr>
        <p:spPr>
          <a:xfrm>
            <a:off x="3298843" y="3097673"/>
            <a:ext cx="775306" cy="700942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9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578" y="1182095"/>
            <a:ext cx="2585348" cy="34471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TW" sz="1600" dirty="0" smtClean="0"/>
                <a:t>Simultaneously </a:t>
              </a:r>
              <a:r>
                <a:rPr lang="en-US" altLang="zh-TW" sz="1600" dirty="0"/>
                <a:t>press Power </a:t>
              </a:r>
              <a:r>
                <a:rPr lang="en-US" altLang="zh-TW" sz="1600" dirty="0" err="1" smtClean="0"/>
                <a:t>Botton</a:t>
              </a:r>
              <a:r>
                <a:rPr lang="en-US" altLang="zh-TW" sz="1600" dirty="0" smtClean="0"/>
                <a:t> and UP </a:t>
              </a:r>
              <a:r>
                <a:rPr lang="en-US" altLang="zh-TW" sz="1600" dirty="0" err="1" smtClean="0"/>
                <a:t>botton</a:t>
              </a:r>
              <a:endParaRPr lang="en-US" altLang="zh-TW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Push </a:t>
              </a:r>
              <a:r>
                <a:rPr lang="en-US" altLang="zh-TW" sz="1600" dirty="0" smtClean="0"/>
                <a:t>SW8 (Func2) </a:t>
              </a:r>
              <a:endParaRPr lang="en-US" altLang="zh-TW" sz="1600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Push UP </a:t>
              </a:r>
              <a:r>
                <a:rPr lang="en-US" altLang="zh-TW" sz="1600" dirty="0" err="1" smtClean="0"/>
                <a:t>botton</a:t>
              </a:r>
              <a:r>
                <a:rPr lang="en-US" altLang="zh-TW" sz="1600" dirty="0" smtClean="0"/>
                <a:t> </a:t>
              </a:r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 smtClean="0"/>
                <a:t>Enter boot mode </a:t>
              </a:r>
              <a:endParaRPr lang="en-US" altLang="zh-TW" sz="1600" dirty="0"/>
            </a:p>
          </p:txBody>
        </p:sp>
      </p:grpSp>
      <p:sp>
        <p:nvSpPr>
          <p:cNvPr id="8" name="圓角矩形 7"/>
          <p:cNvSpPr/>
          <p:nvPr/>
        </p:nvSpPr>
        <p:spPr>
          <a:xfrm>
            <a:off x="2549785" y="3421430"/>
            <a:ext cx="223091" cy="20169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476023" y="3005932"/>
            <a:ext cx="3706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1050" b="1" dirty="0" smtClean="0">
              <a:solidFill>
                <a:schemeClr val="bg1"/>
              </a:solidFill>
            </a:endParaRPr>
          </a:p>
          <a:p>
            <a:r>
              <a:rPr lang="en-US" altLang="zh-TW" sz="1050" b="1" dirty="0" smtClean="0">
                <a:solidFill>
                  <a:schemeClr val="bg1"/>
                </a:solidFill>
              </a:rPr>
              <a:t>UP</a:t>
            </a:r>
            <a:endParaRPr lang="zh-TW" altLang="en-US" sz="1050" b="1" dirty="0">
              <a:solidFill>
                <a:schemeClr val="bg1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431679" y="1395662"/>
            <a:ext cx="891591" cy="524642"/>
          </a:xfrm>
          <a:prstGeom prst="rect">
            <a:avLst/>
          </a:prstGeom>
          <a:solidFill>
            <a:schemeClr val="bg1">
              <a:alpha val="36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TW" sz="1050" b="1" dirty="0" smtClean="0"/>
              <a:t>SW314</a:t>
            </a:r>
          </a:p>
          <a:p>
            <a:r>
              <a:rPr lang="en-US" altLang="zh-TW" sz="1050" b="1" dirty="0" smtClean="0"/>
              <a:t>Power </a:t>
            </a:r>
            <a:r>
              <a:rPr lang="en-US" altLang="zh-TW" sz="1050" b="1" dirty="0" err="1" smtClean="0"/>
              <a:t>Botton</a:t>
            </a:r>
            <a:endParaRPr lang="zh-TW" altLang="en-US" sz="1050" b="1" dirty="0"/>
          </a:p>
        </p:txBody>
      </p:sp>
      <p:sp>
        <p:nvSpPr>
          <p:cNvPr id="13" name="圓角矩形 12"/>
          <p:cNvSpPr/>
          <p:nvPr/>
        </p:nvSpPr>
        <p:spPr>
          <a:xfrm>
            <a:off x="2050984" y="1441415"/>
            <a:ext cx="223091" cy="201693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22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TX shall turn on the LED 1.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zh-TW" sz="1600" dirty="0" smtClean="0"/>
                <a:t>The LCD info shall be cleared.</a:t>
              </a:r>
              <a:endParaRPr lang="en-US" altLang="zh-TW" sz="16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TW" sz="1600" dirty="0" smtClean="0"/>
                <a:t>Simple diagram of setup device</a:t>
              </a:r>
              <a:endParaRPr lang="en-US" altLang="zh-TW" sz="1600" dirty="0"/>
            </a:p>
          </p:txBody>
        </p:sp>
      </p:grpSp>
      <p:pic>
        <p:nvPicPr>
          <p:cNvPr id="10" name="圖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7" y="1395662"/>
            <a:ext cx="3780000" cy="353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43" y="1209153"/>
            <a:ext cx="3780000" cy="3533478"/>
          </a:xfrm>
          <a:prstGeom prst="rect">
            <a:avLst/>
          </a:prstGeom>
        </p:spPr>
      </p:pic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8" y="1261360"/>
            <a:ext cx="3653803" cy="342906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945632" y="3879273"/>
            <a:ext cx="1311015" cy="482759"/>
          </a:xfrm>
          <a:prstGeom prst="roundRect">
            <a:avLst/>
          </a:prstGeom>
          <a:noFill/>
          <a:ln w="9525">
            <a:solidFill>
              <a:srgbClr val="FF0000"/>
            </a:solidFill>
          </a:ln>
          <a:effectLst>
            <a:glow rad="63500">
              <a:srgbClr val="FF0000">
                <a:alpha val="85098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560822" y="3288559"/>
            <a:ext cx="1633477" cy="524642"/>
          </a:xfrm>
          <a:prstGeom prst="rect">
            <a:avLst/>
          </a:prstGeom>
          <a:solidFill>
            <a:schemeClr val="accent2">
              <a:alpha val="36000"/>
            </a:schemeClr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TW" sz="1050" b="1" dirty="0" smtClean="0"/>
              <a:t>Push button to program</a:t>
            </a:r>
            <a:endParaRPr lang="zh-TW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11153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ISP-</a:t>
            </a:r>
            <a:r>
              <a:rPr lang="en-US" altLang="zh-TW" dirty="0" smtClean="0"/>
              <a:t>Application </a:t>
            </a:r>
            <a:r>
              <a:rPr lang="en-US" altLang="zh-TW" dirty="0"/>
              <a:t>User Interface</a:t>
            </a:r>
          </a:p>
        </p:txBody>
      </p:sp>
      <p:sp>
        <p:nvSpPr>
          <p:cNvPr id="22" name="Circle"/>
          <p:cNvSpPr/>
          <p:nvPr/>
        </p:nvSpPr>
        <p:spPr>
          <a:xfrm>
            <a:off x="771550" y="-1747761"/>
            <a:ext cx="1320259" cy="1320259"/>
          </a:xfrm>
          <a:prstGeom prst="ellipse">
            <a:avLst/>
          </a:prstGeom>
          <a:solidFill>
            <a:srgbClr val="64DCF0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sp>
        <p:nvSpPr>
          <p:cNvPr id="30" name="Shape"/>
          <p:cNvSpPr/>
          <p:nvPr/>
        </p:nvSpPr>
        <p:spPr>
          <a:xfrm rot="5400000">
            <a:off x="2836180" y="-1708844"/>
            <a:ext cx="1196568" cy="12424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630" extrusionOk="0">
                <a:moveTo>
                  <a:pt x="0" y="0"/>
                </a:moveTo>
                <a:lnTo>
                  <a:pt x="0" y="10696"/>
                </a:lnTo>
                <a:lnTo>
                  <a:pt x="0" y="10828"/>
                </a:lnTo>
                <a:lnTo>
                  <a:pt x="7" y="10828"/>
                </a:lnTo>
                <a:cubicBezTo>
                  <a:pt x="43" y="13326"/>
                  <a:pt x="1091" y="15814"/>
                  <a:pt x="3164" y="17720"/>
                </a:cubicBezTo>
                <a:cubicBezTo>
                  <a:pt x="7381" y="21600"/>
                  <a:pt x="14219" y="21600"/>
                  <a:pt x="18436" y="17720"/>
                </a:cubicBezTo>
                <a:cubicBezTo>
                  <a:pt x="20509" y="15814"/>
                  <a:pt x="21557" y="13326"/>
                  <a:pt x="21593" y="10828"/>
                </a:cubicBezTo>
                <a:lnTo>
                  <a:pt x="21600" y="10828"/>
                </a:lnTo>
                <a:lnTo>
                  <a:pt x="21600" y="10696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87DC6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r">
              <a:defRPr sz="2100" spc="0">
                <a:latin typeface="Mabry Pro Regular"/>
                <a:ea typeface="Mabry Pro Regular"/>
                <a:cs typeface="Mabry Pro Regular"/>
                <a:sym typeface="Mabry Pro Regular"/>
              </a:defRPr>
            </a:pPr>
            <a:endParaRPr/>
          </a:p>
        </p:txBody>
      </p:sp>
      <p:grpSp>
        <p:nvGrpSpPr>
          <p:cNvPr id="3" name="群組 2"/>
          <p:cNvGrpSpPr/>
          <p:nvPr/>
        </p:nvGrpSpPr>
        <p:grpSpPr>
          <a:xfrm>
            <a:off x="4719634" y="1395662"/>
            <a:ext cx="3069316" cy="2250171"/>
            <a:chOff x="4687098" y="1604996"/>
            <a:chExt cx="3069316" cy="2250171"/>
          </a:xfrm>
        </p:grpSpPr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9C8C7247-1DF6-A24C-BEB1-0EA2B32D5994}"/>
                </a:ext>
              </a:extLst>
            </p:cNvPr>
            <p:cNvSpPr/>
            <p:nvPr/>
          </p:nvSpPr>
          <p:spPr>
            <a:xfrm>
              <a:off x="4687098" y="2216541"/>
              <a:ext cx="3069315" cy="1638626"/>
            </a:xfrm>
            <a:prstGeom prst="rect">
              <a:avLst/>
            </a:prstGeom>
            <a:solidFill>
              <a:srgbClr val="DBDB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zh-TW" sz="1600" dirty="0" smtClean="0"/>
                <a:t>If user have any question could contact person </a:t>
              </a:r>
              <a:r>
                <a:rPr lang="en-US" altLang="zh-TW" sz="1600" smtClean="0"/>
                <a:t>(Yingchao).</a:t>
              </a:r>
              <a:endParaRPr lang="en-US" altLang="zh-TW" sz="16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19901184-E65B-3C4A-8526-B4EDC8FF04B0}"/>
                </a:ext>
              </a:extLst>
            </p:cNvPr>
            <p:cNvSpPr/>
            <p:nvPr/>
          </p:nvSpPr>
          <p:spPr>
            <a:xfrm>
              <a:off x="4687099" y="1604996"/>
              <a:ext cx="3069315" cy="6115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4290" tIns="17145" rIns="34290" bIns="1714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dirty="0" smtClean="0"/>
                <a:t>Log info.</a:t>
              </a:r>
              <a:endParaRPr lang="en-US" sz="1600" dirty="0"/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147" y="1395662"/>
            <a:ext cx="3931484" cy="284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6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6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6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佈景主題">
  <a:themeElements>
    <a:clrScheme name="AUO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5087"/>
      </a:accent1>
      <a:accent2>
        <a:srgbClr val="64DCF0"/>
      </a:accent2>
      <a:accent3>
        <a:srgbClr val="FFE664"/>
      </a:accent3>
      <a:accent4>
        <a:srgbClr val="B491D7"/>
      </a:accent4>
      <a:accent5>
        <a:srgbClr val="87DC64"/>
      </a:accent5>
      <a:accent6>
        <a:srgbClr val="147891"/>
      </a:accent6>
      <a:hlink>
        <a:srgbClr val="64DCF0"/>
      </a:hlink>
      <a:folHlink>
        <a:srgbClr val="414141"/>
      </a:folHlink>
    </a:clrScheme>
    <a:fontScheme name="Custom 16">
      <a:majorFont>
        <a:latin typeface="Mabry Pro Medium"/>
        <a:ea typeface="Noto Sans TC Medium"/>
        <a:cs typeface="MabryPro-Bold"/>
      </a:majorFont>
      <a:minorFont>
        <a:latin typeface="Mabry Pro"/>
        <a:ea typeface="Noto Sans TC"/>
        <a:cs typeface="MabryPro-Bold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16635</TotalTime>
  <Words>159</Words>
  <Application>Microsoft Office PowerPoint</Application>
  <PresentationFormat>如螢幕大小 (16:9)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Mabry Pro Regular</vt:lpstr>
      <vt:lpstr>Noto Sans TC</vt:lpstr>
      <vt:lpstr>Noto Sans TC Medium</vt:lpstr>
      <vt:lpstr>新細明體</vt:lpstr>
      <vt:lpstr>Arial</vt:lpstr>
      <vt:lpstr>Calibri</vt:lpstr>
      <vt:lpstr>Mabry Pro</vt:lpstr>
      <vt:lpstr>Mabry Pro Medium</vt:lpstr>
      <vt:lpstr>MabryPro-Bold</vt:lpstr>
      <vt:lpstr>Office 佈景主題</vt:lpstr>
      <vt:lpstr>1_Office 佈景主題</vt:lpstr>
      <vt:lpstr>2_Office 佈景主題</vt:lpstr>
      <vt:lpstr>In-System Programming(ISP)</vt:lpstr>
      <vt:lpstr>ISP Flashman</vt:lpstr>
      <vt:lpstr>ISP-Application User Interface</vt:lpstr>
      <vt:lpstr>ISP-Application User Interface</vt:lpstr>
      <vt:lpstr>ISP-Application User Interface</vt:lpstr>
      <vt:lpstr>ISP-Application User Interface</vt:lpstr>
      <vt:lpstr>ISP-Application User Interface</vt:lpstr>
      <vt:lpstr>ISP-Application User Interface</vt:lpstr>
      <vt:lpstr>ISP-Application User Interface</vt:lpstr>
      <vt:lpstr>Thanks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YiQuan YQ Huang 黃義權</cp:lastModifiedBy>
  <cp:revision>260</cp:revision>
  <dcterms:created xsi:type="dcterms:W3CDTF">2021-12-10T03:08:47Z</dcterms:created>
  <dcterms:modified xsi:type="dcterms:W3CDTF">2023-11-15T09:05:57Z</dcterms:modified>
</cp:coreProperties>
</file>