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72197-6D41-4392-A461-FE32945E67B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A9B3E-F898-4CE0-A5BF-1D7F7EBD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E35-0D5B-402A-9451-ABB9058A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DBA1-C871-4A8B-8B5A-A3217EB4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08C0-0945-42A0-BEBD-86084B4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5B4-7757-41CE-8264-88F14D6B2151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4B31-4B4B-453F-BB2F-D1B89095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585D-86DE-44E5-B43E-2E7049D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CB62E9-D546-4E47-81F5-437ECD802D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FAFA0-B969-4718-AC53-B54FB7E73D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1165C-47CE-4C0B-BF3C-47FB265E4F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9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1DF-98DD-429C-BEEE-FAB34C8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0B7D-5494-4E0D-A552-F7792A86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287F-589A-481C-892C-27D413B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551D-32AE-42B0-9A57-4E80DDB79439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36C-E1E7-45C8-8863-03180539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AD4D-A671-4133-92A9-309F3B2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65CD45-6513-436F-8567-2E7F1BEDD6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BC61E6-A972-4518-BAB8-BEAE01D782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840C16-144E-4624-8296-A661C8993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5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5726-0864-4FB9-B92E-256D690E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247E-2441-4580-ACF4-42EE5C01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68C-3990-4F38-9D56-03CEC10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F35-F284-4EB8-8B4C-AD39B836AB50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F021-B0A5-4555-8CA5-461A3E4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6B9F-EFAF-4E09-9D14-B444D6F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F6A1C-A4E0-4C1B-95F3-D03D806F5A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AF00BA-2E21-4134-8D4A-2C71F2A94B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E6578A-CD6B-426E-9F73-B99C206C35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3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015-2C0E-4BD8-B997-706DD4AF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F8F-EBEB-42BF-99D7-BB0774CE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2DDA-B731-4815-BEE0-01ECC192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CA2-BE4C-4535-96E8-23AA04B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6704-C8D4-4671-A037-DCBE2313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FC6B19-38BA-4D45-9ED0-34092C11A4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7B43C1-7916-45BD-BCF4-F08A97CEA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4AFE79-6A65-4724-BDE9-C8470CF22C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58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9171-C0B1-4E37-8B3A-451C0EC3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DDD5-CA68-452A-B011-B00FA82D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D7EE-782D-4F1C-9DEE-A5B1C54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F838-FEAE-4A5A-B154-EEAA51BBB3BE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DA21-BD9D-4CE8-82DD-44526B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C7AD-FE66-406B-975E-128E78F0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C3B49-FF9D-44C5-921D-D930DB16BC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71E173-0259-4CD7-BA17-CE74E504C7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6A2F53-507F-4129-94B6-18B7FA8D7C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9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6CD-4CB0-46BB-AE95-39029F95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6D2-DFBE-443C-8DC4-C605DF30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66C-7A80-4B3B-A5CB-528A3CA3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D622-FBDB-4B62-8432-F2D4572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2EEA-AC89-4398-AC3F-435D7062513F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AA6F-D4F9-4B79-845A-069482F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E33C-B416-42FC-AA89-4E215D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65C1E5-100A-4F3D-AFD7-9CB5C57C9C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0B742-1C37-4A29-B0D1-D9F14F7DF0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FF6C2F-247F-4D87-9BE7-592C198971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8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588E-9291-4251-9D5A-E0B729E3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D33-02BD-46BB-8507-15BECF49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5476-23DA-4F9C-AC0C-33ABB292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4FB8B-A033-4028-810D-247AD3E4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218A6-77BC-4D3B-AADA-9A8D02D1F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84CF-B423-4EE7-BA1F-A69A338F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328A-70D2-43A6-B835-80246868BD7E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3FB-53A5-410B-8526-1B4AD7B0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05DFD-777C-4CC0-9347-68641BC6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49A7B-52B8-4117-82F9-1A24D7F73A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7FDC3F-2CB0-4DBC-895D-472880CDB8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8A30BB-385A-4719-B8DF-567ED6571F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6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C5EA-5D71-486E-AEE0-FE5AC0CB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0215-9086-42E1-AB1A-E5279096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85BA-02F9-4C61-B6F9-8D3C7A7FCF8B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82F43-986A-4CE7-A9B0-FDC715E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16E36-399D-47F5-A690-28BB3A4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2D5031-C246-42D5-84D1-F4DFD2CDF9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3ADE49-9BD8-406A-9FF0-FF9EF7FCD6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F041B6-7BE0-4643-A1D7-04CC6496F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0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4D2D-0B14-4A16-BB83-01039649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F87-FB9E-4302-9538-E2892F600418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AE17D-6F86-4497-8153-534962F5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CB8D7-098E-47AA-9A0C-0E5B1982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0DC530-1531-41C4-AB49-892316724E9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6DAD08-D39D-4A86-9B98-1A9A27A178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492253-D1FE-4213-9B85-1AB47B9BEC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1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A37-2114-4CD3-9494-C2C2957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D982-2E01-4E8B-9264-3CEEE69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E3FE-3E42-4057-8F1B-C973C5E4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3198-2A9C-46A1-A4ED-E4C7A1D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01B6-80E7-4856-92D5-918ADB075E32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A907-9EB9-4F20-A53D-8DBD9F3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C6FE-4F4E-4CA0-9402-CC290675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C5CB13-1FE5-4D6A-910B-9C663547F3C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76FB42-3828-4792-B519-6B8F25B7BB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8F30DE-7F6E-452D-A15A-FF0B4F308C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4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DD4E-7151-4305-95AE-59364755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85CA9-7083-41A3-86ED-7E81230C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C797-1DAC-4BD6-9A8A-AD4D2642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04232-F9F9-41ED-B11D-000EB38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A44-E45C-49C4-A00C-2E2BCF38B4C7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3F7F-0F19-409A-ACB3-C217EA8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EEA4-1BC6-46AF-B6ED-9F31A56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D2866-F126-4AE7-9F45-4F5FA0CC739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928823-55F2-441A-B932-2CEAC8E5F1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EF7C69-58CE-4C5D-B319-880E91A6A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1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C9508-B3FC-47E6-A7FE-73D5D9D6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C982-7B66-415D-AB32-1A3F61D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8C26-0E3C-45A7-AA5D-07B57FE2A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8EA8-AD16-48E2-9601-0D08DB881161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15C4-61DC-4804-807E-6653983F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D787-D16D-40A9-91F8-6F00B924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E09B7D-6AE5-4EE3-8F7C-BCFBD913C2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10600" y="6356350"/>
            <a:ext cx="1920651" cy="427410"/>
            <a:chOff x="2442855" y="4800529"/>
            <a:chExt cx="7440491" cy="165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2F092C-BE70-44C2-A8ED-D0B9FAF00E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855" y="4800529"/>
              <a:ext cx="2017598" cy="16557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51DA2D-6C6D-4516-B210-D11DEE27B3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308" y="4800529"/>
              <a:ext cx="4504038" cy="12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18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71AB-9362-40E3-82AF-DE60704A3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Backpropagation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5CB7-B61E-454B-B9A3-A65388D79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Dai Bui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6B11-1731-48C3-ABED-EAC0C53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9FF4-CDB9-40F6-B1F2-22349ACF1551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8422-2649-4B95-87E2-4CAC5A11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FBEB-13D9-41E5-99A3-9E6453A4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1EF4-0301-4702-AB8B-533D7A7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AB8C-4279-41EE-9DDA-E0119E96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89" y="1847850"/>
            <a:ext cx="401388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Remember that we train in batch</a:t>
            </a:r>
          </a:p>
          <a:p>
            <a:pPr lvl="1"/>
            <a:r>
              <a:rPr lang="en-US" dirty="0"/>
              <a:t>What happens if the mean and variance of data are shifted significantly after each batch?</a:t>
            </a:r>
          </a:p>
          <a:p>
            <a:r>
              <a:rPr lang="en-US" dirty="0"/>
              <a:t>Imagine training a goalkeeper</a:t>
            </a:r>
          </a:p>
          <a:p>
            <a:pPr lvl="1"/>
            <a:r>
              <a:rPr lang="en-US" dirty="0"/>
              <a:t>Mean of training shots are in the left, train more with left side</a:t>
            </a:r>
          </a:p>
          <a:p>
            <a:pPr lvl="1"/>
            <a:r>
              <a:rPr lang="en-US" dirty="0"/>
              <a:t>Mean of training shots are in the right, train more with right side</a:t>
            </a:r>
          </a:p>
          <a:p>
            <a:pPr lvl="1"/>
            <a:r>
              <a:rPr lang="en-US" dirty="0"/>
              <a:t>Both cases, the goalkeeper needs to switch between different skills and states, maybe he would forget his previous skills when training in the new batch</a:t>
            </a:r>
          </a:p>
          <a:p>
            <a:pPr lvl="1"/>
            <a:r>
              <a:rPr lang="en-US" dirty="0"/>
              <a:t>What we want to do?</a:t>
            </a:r>
          </a:p>
          <a:p>
            <a:pPr lvl="2"/>
            <a:r>
              <a:rPr lang="en-US" dirty="0"/>
              <a:t>Shift the training shots so that the mean is in the middle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A7C6-57FD-4251-971E-AA07D23F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807F-D29F-4A5E-ABB8-18DC6F1B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2BCD-1E72-48EB-9158-16BEA75F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CA525-97AF-4605-A6D6-3DEB352A8DCE}"/>
              </a:ext>
            </a:extLst>
          </p:cNvPr>
          <p:cNvSpPr/>
          <p:nvPr/>
        </p:nvSpPr>
        <p:spPr>
          <a:xfrm>
            <a:off x="5553331" y="2032828"/>
            <a:ext cx="5257800" cy="2356021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857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1F1D4D-2DC4-4C9D-9326-53FA6FA64EF9}"/>
              </a:ext>
            </a:extLst>
          </p:cNvPr>
          <p:cNvGrpSpPr/>
          <p:nvPr/>
        </p:nvGrpSpPr>
        <p:grpSpPr>
          <a:xfrm>
            <a:off x="4615394" y="2149475"/>
            <a:ext cx="5384604" cy="2122612"/>
            <a:chOff x="4883272" y="2149475"/>
            <a:chExt cx="5384604" cy="212261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F15E24-0780-48FE-A83D-9AE9FB485DF9}"/>
                </a:ext>
              </a:extLst>
            </p:cNvPr>
            <p:cNvSpPr/>
            <p:nvPr/>
          </p:nvSpPr>
          <p:spPr>
            <a:xfrm>
              <a:off x="6233395" y="2835710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9C87E8-677C-4142-9B5A-F08E02B7E820}"/>
                </a:ext>
              </a:extLst>
            </p:cNvPr>
            <p:cNvSpPr/>
            <p:nvPr/>
          </p:nvSpPr>
          <p:spPr>
            <a:xfrm>
              <a:off x="5084952" y="296558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CA1370-7E4B-455E-94E7-8FEA9E2EAF4D}"/>
                </a:ext>
              </a:extLst>
            </p:cNvPr>
            <p:cNvSpPr/>
            <p:nvPr/>
          </p:nvSpPr>
          <p:spPr>
            <a:xfrm>
              <a:off x="5556422" y="352446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7BF43B-BDA0-441B-9D78-C4C231117165}"/>
                </a:ext>
              </a:extLst>
            </p:cNvPr>
            <p:cNvSpPr/>
            <p:nvPr/>
          </p:nvSpPr>
          <p:spPr>
            <a:xfrm>
              <a:off x="7267538" y="268278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DEBD2B-C388-4861-8140-226A524980D0}"/>
                </a:ext>
              </a:extLst>
            </p:cNvPr>
            <p:cNvSpPr/>
            <p:nvPr/>
          </p:nvSpPr>
          <p:spPr>
            <a:xfrm>
              <a:off x="7267538" y="345032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8FF847-5BA2-4B6A-8DD0-21CD4FD5EF6A}"/>
                </a:ext>
              </a:extLst>
            </p:cNvPr>
            <p:cNvSpPr/>
            <p:nvPr/>
          </p:nvSpPr>
          <p:spPr>
            <a:xfrm>
              <a:off x="6085114" y="404966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3DACB1-6EBB-4253-9802-CD8A2CE2B1C0}"/>
                </a:ext>
              </a:extLst>
            </p:cNvPr>
            <p:cNvSpPr/>
            <p:nvPr/>
          </p:nvSpPr>
          <p:spPr>
            <a:xfrm>
              <a:off x="6995395" y="412380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AA1112-2E40-4263-B4D4-2EEB6AB98E04}"/>
                </a:ext>
              </a:extLst>
            </p:cNvPr>
            <p:cNvSpPr/>
            <p:nvPr/>
          </p:nvSpPr>
          <p:spPr>
            <a:xfrm>
              <a:off x="6921254" y="224332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FAC184-5697-408A-A2D4-F3FD5A56291F}"/>
                </a:ext>
              </a:extLst>
            </p:cNvPr>
            <p:cNvSpPr/>
            <p:nvPr/>
          </p:nvSpPr>
          <p:spPr>
            <a:xfrm>
              <a:off x="6096587" y="2402283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751A23-80E1-4E6C-AAF4-1D4613D7596D}"/>
                </a:ext>
              </a:extLst>
            </p:cNvPr>
            <p:cNvSpPr/>
            <p:nvPr/>
          </p:nvSpPr>
          <p:spPr>
            <a:xfrm>
              <a:off x="4883272" y="412380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FDF006-9F32-479B-A3D5-3E18570D5F70}"/>
                </a:ext>
              </a:extLst>
            </p:cNvPr>
            <p:cNvSpPr/>
            <p:nvPr/>
          </p:nvSpPr>
          <p:spPr>
            <a:xfrm>
              <a:off x="8338162" y="4112921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944904-C5EE-418C-84BF-F5BF4DC1B333}"/>
                </a:ext>
              </a:extLst>
            </p:cNvPr>
            <p:cNvSpPr/>
            <p:nvPr/>
          </p:nvSpPr>
          <p:spPr>
            <a:xfrm>
              <a:off x="8922166" y="242222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80F80D-C080-427F-9323-046F5036390E}"/>
                </a:ext>
              </a:extLst>
            </p:cNvPr>
            <p:cNvSpPr/>
            <p:nvPr/>
          </p:nvSpPr>
          <p:spPr>
            <a:xfrm>
              <a:off x="10119595" y="310668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D2C7AE-1309-4FA1-A545-08231B621506}"/>
                </a:ext>
              </a:extLst>
            </p:cNvPr>
            <p:cNvSpPr/>
            <p:nvPr/>
          </p:nvSpPr>
          <p:spPr>
            <a:xfrm>
              <a:off x="9122228" y="3354859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344B90-9C9E-433E-A4EE-193F6913D1C0}"/>
                </a:ext>
              </a:extLst>
            </p:cNvPr>
            <p:cNvSpPr/>
            <p:nvPr/>
          </p:nvSpPr>
          <p:spPr>
            <a:xfrm>
              <a:off x="10020152" y="2485480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479DB0-B11B-4DD0-A8C7-D38874BFA01F}"/>
                </a:ext>
              </a:extLst>
            </p:cNvPr>
            <p:cNvSpPr/>
            <p:nvPr/>
          </p:nvSpPr>
          <p:spPr>
            <a:xfrm>
              <a:off x="5235586" y="227306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D7D040-56A1-4386-94CC-7ADE723E1F53}"/>
                </a:ext>
              </a:extLst>
            </p:cNvPr>
            <p:cNvSpPr/>
            <p:nvPr/>
          </p:nvSpPr>
          <p:spPr>
            <a:xfrm>
              <a:off x="8382000" y="280929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31DA52-251A-4058-80D5-4F3FC0DD60F8}"/>
                </a:ext>
              </a:extLst>
            </p:cNvPr>
            <p:cNvSpPr/>
            <p:nvPr/>
          </p:nvSpPr>
          <p:spPr>
            <a:xfrm>
              <a:off x="6564085" y="3180827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E87867-EB64-475A-9115-D68ECA104E6E}"/>
                </a:ext>
              </a:extLst>
            </p:cNvPr>
            <p:cNvSpPr/>
            <p:nvPr/>
          </p:nvSpPr>
          <p:spPr>
            <a:xfrm>
              <a:off x="7469070" y="214947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A38177-F66F-4B00-B0C9-C428EEEFDF6F}"/>
              </a:ext>
            </a:extLst>
          </p:cNvPr>
          <p:cNvGrpSpPr/>
          <p:nvPr/>
        </p:nvGrpSpPr>
        <p:grpSpPr>
          <a:xfrm rot="10800000">
            <a:off x="6478911" y="2138590"/>
            <a:ext cx="5384604" cy="2122612"/>
            <a:chOff x="4883272" y="2149475"/>
            <a:chExt cx="5384604" cy="21226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91D6D-5B71-40DE-8F1C-CC0F2030E57C}"/>
                </a:ext>
              </a:extLst>
            </p:cNvPr>
            <p:cNvSpPr/>
            <p:nvPr/>
          </p:nvSpPr>
          <p:spPr>
            <a:xfrm>
              <a:off x="6233395" y="2835710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488787-5326-4ADA-8595-7D9CD15EC15E}"/>
                </a:ext>
              </a:extLst>
            </p:cNvPr>
            <p:cNvSpPr/>
            <p:nvPr/>
          </p:nvSpPr>
          <p:spPr>
            <a:xfrm>
              <a:off x="5084952" y="296558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EB3076-8EA9-44F2-803D-D59CD9FE19BB}"/>
                </a:ext>
              </a:extLst>
            </p:cNvPr>
            <p:cNvSpPr/>
            <p:nvPr/>
          </p:nvSpPr>
          <p:spPr>
            <a:xfrm>
              <a:off x="5556422" y="352446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49454-8216-4B17-A25A-DAE93A74A636}"/>
                </a:ext>
              </a:extLst>
            </p:cNvPr>
            <p:cNvSpPr/>
            <p:nvPr/>
          </p:nvSpPr>
          <p:spPr>
            <a:xfrm>
              <a:off x="7267538" y="268278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DA7B2B-7B2B-4DE4-BF56-673184FB2962}"/>
                </a:ext>
              </a:extLst>
            </p:cNvPr>
            <p:cNvSpPr/>
            <p:nvPr/>
          </p:nvSpPr>
          <p:spPr>
            <a:xfrm>
              <a:off x="7267538" y="345032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24E002-5AC3-444B-8EBC-DCB21130DAC0}"/>
                </a:ext>
              </a:extLst>
            </p:cNvPr>
            <p:cNvSpPr/>
            <p:nvPr/>
          </p:nvSpPr>
          <p:spPr>
            <a:xfrm>
              <a:off x="6085114" y="404966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CF398E-D973-4DC9-8BC9-67A58112A80D}"/>
                </a:ext>
              </a:extLst>
            </p:cNvPr>
            <p:cNvSpPr/>
            <p:nvPr/>
          </p:nvSpPr>
          <p:spPr>
            <a:xfrm>
              <a:off x="6995395" y="412380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9F1240-875E-45E3-B0FF-212BEB8A1EFE}"/>
                </a:ext>
              </a:extLst>
            </p:cNvPr>
            <p:cNvSpPr/>
            <p:nvPr/>
          </p:nvSpPr>
          <p:spPr>
            <a:xfrm>
              <a:off x="6921254" y="224332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89BABF-EA02-4A40-937D-450AB9CC79B0}"/>
                </a:ext>
              </a:extLst>
            </p:cNvPr>
            <p:cNvSpPr/>
            <p:nvPr/>
          </p:nvSpPr>
          <p:spPr>
            <a:xfrm>
              <a:off x="6096587" y="2402283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41F421-39EF-40AC-8A5E-FA0A989D1C19}"/>
                </a:ext>
              </a:extLst>
            </p:cNvPr>
            <p:cNvSpPr/>
            <p:nvPr/>
          </p:nvSpPr>
          <p:spPr>
            <a:xfrm>
              <a:off x="4883272" y="412380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BD79968-5B65-47E1-84F6-F092391B5C2B}"/>
                </a:ext>
              </a:extLst>
            </p:cNvPr>
            <p:cNvSpPr/>
            <p:nvPr/>
          </p:nvSpPr>
          <p:spPr>
            <a:xfrm>
              <a:off x="8338162" y="4112921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7B86E0-1B30-4544-975B-1CD20B048E78}"/>
                </a:ext>
              </a:extLst>
            </p:cNvPr>
            <p:cNvSpPr/>
            <p:nvPr/>
          </p:nvSpPr>
          <p:spPr>
            <a:xfrm>
              <a:off x="8922166" y="242222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5FC393-CE2E-42F1-8E47-22AEC826735E}"/>
                </a:ext>
              </a:extLst>
            </p:cNvPr>
            <p:cNvSpPr/>
            <p:nvPr/>
          </p:nvSpPr>
          <p:spPr>
            <a:xfrm>
              <a:off x="10119595" y="310668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FF9E10-7EA0-4D4C-8DC5-93AAA44B5648}"/>
                </a:ext>
              </a:extLst>
            </p:cNvPr>
            <p:cNvSpPr/>
            <p:nvPr/>
          </p:nvSpPr>
          <p:spPr>
            <a:xfrm>
              <a:off x="9122228" y="3354859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9CFD4F-C21E-47CE-BF30-0AF04DEE5061}"/>
                </a:ext>
              </a:extLst>
            </p:cNvPr>
            <p:cNvSpPr/>
            <p:nvPr/>
          </p:nvSpPr>
          <p:spPr>
            <a:xfrm>
              <a:off x="10020152" y="2485480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C2875F-91EF-4E2D-9962-3E9C954D5217}"/>
                </a:ext>
              </a:extLst>
            </p:cNvPr>
            <p:cNvSpPr/>
            <p:nvPr/>
          </p:nvSpPr>
          <p:spPr>
            <a:xfrm>
              <a:off x="5235586" y="227306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77832B-21BA-47CE-9E62-39C1FEADBBD6}"/>
                </a:ext>
              </a:extLst>
            </p:cNvPr>
            <p:cNvSpPr/>
            <p:nvPr/>
          </p:nvSpPr>
          <p:spPr>
            <a:xfrm>
              <a:off x="8382000" y="280929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3BBE30-FCC5-4903-B688-13E14F17CED1}"/>
                </a:ext>
              </a:extLst>
            </p:cNvPr>
            <p:cNvSpPr/>
            <p:nvPr/>
          </p:nvSpPr>
          <p:spPr>
            <a:xfrm>
              <a:off x="6564085" y="3180827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3E0FFCB-8CFC-4CC6-85AD-3E15E14AB41D}"/>
                </a:ext>
              </a:extLst>
            </p:cNvPr>
            <p:cNvSpPr/>
            <p:nvPr/>
          </p:nvSpPr>
          <p:spPr>
            <a:xfrm>
              <a:off x="7469070" y="214947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8" name="Picture 6" descr="Image result for goalkeeper transparent">
            <a:extLst>
              <a:ext uri="{FF2B5EF4-FFF2-40B4-BE49-F238E27FC236}">
                <a16:creationId xmlns:a16="http://schemas.microsoft.com/office/drawing/2014/main" id="{D499479B-96A6-4C4B-BF74-0CC7705B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67" y="2671434"/>
            <a:ext cx="1696530" cy="16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C068564-AB15-45E7-87D5-D4FAB89AAC5A}"/>
              </a:ext>
            </a:extLst>
          </p:cNvPr>
          <p:cNvGrpSpPr/>
          <p:nvPr/>
        </p:nvGrpSpPr>
        <p:grpSpPr>
          <a:xfrm rot="10800000">
            <a:off x="5402697" y="2132988"/>
            <a:ext cx="5384604" cy="2122612"/>
            <a:chOff x="4883272" y="2149475"/>
            <a:chExt cx="5384604" cy="212261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E9128B-BC98-4698-BC5B-02BF9212468F}"/>
                </a:ext>
              </a:extLst>
            </p:cNvPr>
            <p:cNvSpPr/>
            <p:nvPr/>
          </p:nvSpPr>
          <p:spPr>
            <a:xfrm>
              <a:off x="6233395" y="2835710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7276F2-8C3B-474D-9866-746A3E8D1692}"/>
                </a:ext>
              </a:extLst>
            </p:cNvPr>
            <p:cNvSpPr/>
            <p:nvPr/>
          </p:nvSpPr>
          <p:spPr>
            <a:xfrm>
              <a:off x="5084952" y="296558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78A050D-E9E1-4386-9D53-D032C2110C27}"/>
                </a:ext>
              </a:extLst>
            </p:cNvPr>
            <p:cNvSpPr/>
            <p:nvPr/>
          </p:nvSpPr>
          <p:spPr>
            <a:xfrm>
              <a:off x="5556422" y="352446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1F3F9F-0BFA-451C-8DAD-968976BA1D6C}"/>
                </a:ext>
              </a:extLst>
            </p:cNvPr>
            <p:cNvSpPr/>
            <p:nvPr/>
          </p:nvSpPr>
          <p:spPr>
            <a:xfrm>
              <a:off x="7267538" y="268278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37B86D-7B70-44DD-8A46-F28E5D028D04}"/>
                </a:ext>
              </a:extLst>
            </p:cNvPr>
            <p:cNvSpPr/>
            <p:nvPr/>
          </p:nvSpPr>
          <p:spPr>
            <a:xfrm>
              <a:off x="7267538" y="345032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BB1B681-11FA-4141-83C8-801ECA7431EA}"/>
                </a:ext>
              </a:extLst>
            </p:cNvPr>
            <p:cNvSpPr/>
            <p:nvPr/>
          </p:nvSpPr>
          <p:spPr>
            <a:xfrm>
              <a:off x="6085114" y="404966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5EBE7B9-B64D-494A-BEB3-E128F6761C7A}"/>
                </a:ext>
              </a:extLst>
            </p:cNvPr>
            <p:cNvSpPr/>
            <p:nvPr/>
          </p:nvSpPr>
          <p:spPr>
            <a:xfrm>
              <a:off x="6995395" y="4123806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3B2A33B-8C81-42C5-A87B-59BB086E268D}"/>
                </a:ext>
              </a:extLst>
            </p:cNvPr>
            <p:cNvSpPr/>
            <p:nvPr/>
          </p:nvSpPr>
          <p:spPr>
            <a:xfrm>
              <a:off x="6921254" y="224332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2B98E07-36A7-47DE-96DF-7EA64DCEE986}"/>
                </a:ext>
              </a:extLst>
            </p:cNvPr>
            <p:cNvSpPr/>
            <p:nvPr/>
          </p:nvSpPr>
          <p:spPr>
            <a:xfrm>
              <a:off x="6096587" y="2402283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8EB379-249E-43F2-83D0-8AD1D8584055}"/>
                </a:ext>
              </a:extLst>
            </p:cNvPr>
            <p:cNvSpPr/>
            <p:nvPr/>
          </p:nvSpPr>
          <p:spPr>
            <a:xfrm>
              <a:off x="4883272" y="412380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6C490E9-2840-4FD5-9C18-2586950438A5}"/>
                </a:ext>
              </a:extLst>
            </p:cNvPr>
            <p:cNvSpPr/>
            <p:nvPr/>
          </p:nvSpPr>
          <p:spPr>
            <a:xfrm>
              <a:off x="8338162" y="4112921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8855A89-8813-4039-9274-6A6B59673F91}"/>
                </a:ext>
              </a:extLst>
            </p:cNvPr>
            <p:cNvSpPr/>
            <p:nvPr/>
          </p:nvSpPr>
          <p:spPr>
            <a:xfrm>
              <a:off x="8922166" y="242222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4C0D66-8A88-445C-AC7C-D20DFD891664}"/>
                </a:ext>
              </a:extLst>
            </p:cNvPr>
            <p:cNvSpPr/>
            <p:nvPr/>
          </p:nvSpPr>
          <p:spPr>
            <a:xfrm>
              <a:off x="10119595" y="310668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5FEF4B-3BD7-440C-A771-B6A7FC3F4A1D}"/>
                </a:ext>
              </a:extLst>
            </p:cNvPr>
            <p:cNvSpPr/>
            <p:nvPr/>
          </p:nvSpPr>
          <p:spPr>
            <a:xfrm>
              <a:off x="9122228" y="3354859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C53DE2-CE5F-4DDB-B272-BDC1161AC16A}"/>
                </a:ext>
              </a:extLst>
            </p:cNvPr>
            <p:cNvSpPr/>
            <p:nvPr/>
          </p:nvSpPr>
          <p:spPr>
            <a:xfrm>
              <a:off x="10020152" y="2485480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76348DB-5EC4-4746-877C-A7E5EF3E0F0E}"/>
                </a:ext>
              </a:extLst>
            </p:cNvPr>
            <p:cNvSpPr/>
            <p:nvPr/>
          </p:nvSpPr>
          <p:spPr>
            <a:xfrm>
              <a:off x="5235586" y="2273068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CCE8123-39DB-41BD-A198-D03125BE9531}"/>
                </a:ext>
              </a:extLst>
            </p:cNvPr>
            <p:cNvSpPr/>
            <p:nvPr/>
          </p:nvSpPr>
          <p:spPr>
            <a:xfrm>
              <a:off x="8382000" y="2809294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BCF06D-1F7A-4301-A740-D67B400977B6}"/>
                </a:ext>
              </a:extLst>
            </p:cNvPr>
            <p:cNvSpPr/>
            <p:nvPr/>
          </p:nvSpPr>
          <p:spPr>
            <a:xfrm>
              <a:off x="6564085" y="3180827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D2A686D-E708-46F0-9FE2-0116B8811041}"/>
                </a:ext>
              </a:extLst>
            </p:cNvPr>
            <p:cNvSpPr/>
            <p:nvPr/>
          </p:nvSpPr>
          <p:spPr>
            <a:xfrm>
              <a:off x="7469070" y="2149475"/>
              <a:ext cx="148281" cy="148281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8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6472 -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72 -0.00162 L 0.12852 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0989-3D25-460A-A2C0-9829366F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D562E-507A-4535-BD8C-4553BC946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For a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dimensional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normalize each dimension separately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we do the following normalization to transform into {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D562E-507A-4535-BD8C-4553BC946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3C99-7FEF-427A-BDED-CC3FC82C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053F-AACB-4C24-B26F-42B1A8B4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9B3-AD3F-4E75-9934-374B0DB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E26AED-D0DF-403F-8A0D-6B8025FBADFE}"/>
                  </a:ext>
                </a:extLst>
              </p:cNvPr>
              <p:cNvSpPr txBox="1"/>
              <p:nvPr/>
            </p:nvSpPr>
            <p:spPr>
              <a:xfrm>
                <a:off x="4234542" y="2741119"/>
                <a:ext cx="1639423" cy="654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E26AED-D0DF-403F-8A0D-6B8025FBA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542" y="2741119"/>
                <a:ext cx="1639423" cy="654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2654E-AA64-4416-B033-40B777182A3F}"/>
                  </a:ext>
                </a:extLst>
              </p:cNvPr>
              <p:cNvSpPr txBox="1"/>
              <p:nvPr/>
            </p:nvSpPr>
            <p:spPr>
              <a:xfrm>
                <a:off x="1591826" y="4607552"/>
                <a:ext cx="1475852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2654E-AA64-4416-B033-40B77718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26" y="4607552"/>
                <a:ext cx="147585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69020C-F557-44FA-99D6-E014B450A0E4}"/>
                  </a:ext>
                </a:extLst>
              </p:cNvPr>
              <p:cNvSpPr txBox="1"/>
              <p:nvPr/>
            </p:nvSpPr>
            <p:spPr>
              <a:xfrm>
                <a:off x="7579747" y="4607551"/>
                <a:ext cx="240245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69020C-F557-44FA-99D6-E014B450A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747" y="4607551"/>
                <a:ext cx="2402453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7EE7A-C94F-4966-A294-27E5C5D9E80D}"/>
                  </a:ext>
                </a:extLst>
              </p:cNvPr>
              <p:cNvSpPr txBox="1"/>
              <p:nvPr/>
            </p:nvSpPr>
            <p:spPr>
              <a:xfrm>
                <a:off x="1619208" y="5444457"/>
                <a:ext cx="1460528" cy="946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7EE7A-C94F-4966-A294-27E5C5D9E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08" y="5444457"/>
                <a:ext cx="1460528" cy="946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AC261E-94E7-4136-9BEB-04E811D2E35D}"/>
                  </a:ext>
                </a:extLst>
              </p:cNvPr>
              <p:cNvSpPr txBox="1"/>
              <p:nvPr/>
            </p:nvSpPr>
            <p:spPr>
              <a:xfrm>
                <a:off x="7687965" y="5574461"/>
                <a:ext cx="1380057" cy="343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AC261E-94E7-4136-9BEB-04E811D2E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965" y="5574461"/>
                <a:ext cx="1380057" cy="343492"/>
              </a:xfrm>
              <a:prstGeom prst="rect">
                <a:avLst/>
              </a:prstGeom>
              <a:blipFill>
                <a:blip r:embed="rId7"/>
                <a:stretch>
                  <a:fillRect l="-3965" t="-3509" r="-484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cs231n.github.io/assets/nn2/dropout.jpeg">
            <a:extLst>
              <a:ext uri="{FF2B5EF4-FFF2-40B4-BE49-F238E27FC236}">
                <a16:creationId xmlns:a16="http://schemas.microsoft.com/office/drawing/2014/main" id="{113C1DBD-C6D7-43D9-9126-D6C4A0F7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10" y="2554944"/>
            <a:ext cx="4820068" cy="25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7C95B-480C-4780-9EAC-87D62BD8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502A-B457-4B63-A77A-16A07E91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7930" cy="4351338"/>
          </a:xfrm>
        </p:spPr>
        <p:txBody>
          <a:bodyPr/>
          <a:lstStyle/>
          <a:p>
            <a:r>
              <a:rPr lang="en-US" dirty="0"/>
              <a:t>What happens if a company depends too much on a small number of employees?</a:t>
            </a:r>
          </a:p>
          <a:p>
            <a:r>
              <a:rPr lang="en-US" dirty="0"/>
              <a:t>What happens if a project group depends too much on a single member?</a:t>
            </a:r>
          </a:p>
          <a:p>
            <a:r>
              <a:rPr lang="en-US" dirty="0"/>
              <a:t>How what happens if those employees get sick?</a:t>
            </a:r>
          </a:p>
          <a:p>
            <a:r>
              <a:rPr lang="en-US" dirty="0"/>
              <a:t>How do we prepare for such an event?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F904-9570-4EFE-9542-55715F25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15F9-727C-4245-ABD5-2DB8A71E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7B16-A8D7-4303-906D-9822DF9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05DF-98B8-44B9-8D4F-C02FA6F9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E1D5DEF-0C13-44AC-B0BA-1CDFC3E1BD2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Neuron 1 produces good output that gives 80% correct prediction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Neuron 2 produces random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Neuron 3 would do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we want to train Neuron 2, we need to drop Neuron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Neuron 2 would stop produce random outputs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E1D5DEF-0C13-44AC-B0BA-1CDFC3E1B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62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EEA6C-36E8-47F7-8259-0B054F94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01B6-80E7-4856-92D5-918ADB075E32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7F8B8-8F76-48FA-8F56-848DA933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F8DF1-D026-4633-A39A-965D300A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5</a:t>
            </a:fld>
            <a:endParaRPr lang="en-US"/>
          </a:p>
        </p:txBody>
      </p:sp>
      <p:pic>
        <p:nvPicPr>
          <p:cNvPr id="2054" name="Picture 6" descr="https://qph.fs.quoracdn.net/main-qimg-a3b58a8f1830741727f3516054b24368">
            <a:extLst>
              <a:ext uri="{FF2B5EF4-FFF2-40B4-BE49-F238E27FC236}">
                <a16:creationId xmlns:a16="http://schemas.microsoft.com/office/drawing/2014/main" id="{5F9345C3-D932-43D2-94DE-7D53A0A18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1600200"/>
            <a:ext cx="43529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34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3EA-0658-4AED-B161-70F6B731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Batch </a:t>
            </a:r>
            <a:r>
              <a:rPr lang="en-US"/>
              <a:t>Normalization and Dropout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DD39-8A46-41B9-A59E-2D7E6CE7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34FA-E10B-4218-BA6F-351D55D6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7351-3F78-48F2-8146-64EEB51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0CCF-080F-4A37-B63B-A0A34863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322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Gradient Backpropagation Tuning</vt:lpstr>
      <vt:lpstr>Batch Normalization</vt:lpstr>
      <vt:lpstr>Batch Normalization</vt:lpstr>
      <vt:lpstr>Dropout</vt:lpstr>
      <vt:lpstr>Dropout example</vt:lpstr>
      <vt:lpstr>Practice: Batch Normalization and 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Bui [C]</dc:creator>
  <cp:lastModifiedBy>Dai Bui [C]</cp:lastModifiedBy>
  <cp:revision>246</cp:revision>
  <dcterms:created xsi:type="dcterms:W3CDTF">2018-08-02T13:43:31Z</dcterms:created>
  <dcterms:modified xsi:type="dcterms:W3CDTF">2018-09-25T10:50:57Z</dcterms:modified>
</cp:coreProperties>
</file>