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0" r:id="rId4"/>
    <p:sldId id="261" r:id="rId5"/>
    <p:sldId id="262" r:id="rId6"/>
    <p:sldId id="263" r:id="rId7"/>
    <p:sldId id="264"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72197-6D41-4392-A461-FE32945E67BF}" type="datetimeFigureOut">
              <a:rPr lang="en-US" smtClean="0"/>
              <a:t>9/11/2018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A9B3E-F898-4CE0-A5BF-1D7F7EBDD61C}" type="slidenum">
              <a:rPr lang="en-US" smtClean="0"/>
              <a:t>‹#›</a:t>
            </a:fld>
            <a:endParaRPr lang="en-US"/>
          </a:p>
        </p:txBody>
      </p:sp>
    </p:spTree>
    <p:extLst>
      <p:ext uri="{BB962C8B-B14F-4D97-AF65-F5344CB8AC3E}">
        <p14:creationId xmlns:p14="http://schemas.microsoft.com/office/powerpoint/2010/main" val="201512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EE35-0D5B-402A-9451-ABB9058A97A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43ADDBA1-C871-4A8B-8B5A-A3217EB4C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2CF08C0-0945-42A0-BEBD-86084B407349}"/>
              </a:ext>
            </a:extLst>
          </p:cNvPr>
          <p:cNvSpPr>
            <a:spLocks noGrp="1"/>
          </p:cNvSpPr>
          <p:nvPr>
            <p:ph type="dt" sz="half" idx="10"/>
          </p:nvPr>
        </p:nvSpPr>
        <p:spPr/>
        <p:txBody>
          <a:bodyPr/>
          <a:lstStyle/>
          <a:p>
            <a:fld id="{3F40A5B4-7757-41CE-8264-88F14D6B2151}" type="datetime1">
              <a:rPr lang="en-US" smtClean="0"/>
              <a:t>9/11/2018</a:t>
            </a:fld>
            <a:endParaRPr lang="en-US"/>
          </a:p>
        </p:txBody>
      </p:sp>
      <p:sp>
        <p:nvSpPr>
          <p:cNvPr id="5" name="Footer Placeholder 4">
            <a:extLst>
              <a:ext uri="{FF2B5EF4-FFF2-40B4-BE49-F238E27FC236}">
                <a16:creationId xmlns:a16="http://schemas.microsoft.com/office/drawing/2014/main" id="{FEDE4B31-4B4B-453F-BB2F-D1B89095E741}"/>
              </a:ext>
            </a:extLst>
          </p:cNvPr>
          <p:cNvSpPr>
            <a:spLocks noGrp="1"/>
          </p:cNvSpPr>
          <p:nvPr>
            <p:ph type="ftr" sz="quarter" idx="11"/>
          </p:nvPr>
        </p:nvSpPr>
        <p:spPr/>
        <p:txBody>
          <a:bodyPr/>
          <a:lstStyle/>
          <a:p>
            <a:r>
              <a:rPr lang="en-US" dirty="0"/>
              <a:t>Practical Deep Learning 2018</a:t>
            </a:r>
          </a:p>
        </p:txBody>
      </p:sp>
      <p:sp>
        <p:nvSpPr>
          <p:cNvPr id="6" name="Slide Number Placeholder 5">
            <a:extLst>
              <a:ext uri="{FF2B5EF4-FFF2-40B4-BE49-F238E27FC236}">
                <a16:creationId xmlns:a16="http://schemas.microsoft.com/office/drawing/2014/main" id="{06EB585D-86DE-44E5-B43E-2E7049D334F5}"/>
              </a:ext>
            </a:extLst>
          </p:cNvPr>
          <p:cNvSpPr>
            <a:spLocks noGrp="1"/>
          </p:cNvSpPr>
          <p:nvPr>
            <p:ph type="sldNum" sz="quarter" idx="12"/>
          </p:nvPr>
        </p:nvSpPr>
        <p:spPr/>
        <p:txBody>
          <a:bodyPr/>
          <a:lstStyle/>
          <a:p>
            <a:fld id="{5EC6C24C-DD8D-4C53-A1B5-3C5A11FD7066}" type="slidenum">
              <a:rPr lang="en-US" smtClean="0"/>
              <a:t>‹#›</a:t>
            </a:fld>
            <a:endParaRPr lang="en-US" dirty="0"/>
          </a:p>
        </p:txBody>
      </p:sp>
      <p:grpSp>
        <p:nvGrpSpPr>
          <p:cNvPr id="18" name="Group 17">
            <a:extLst>
              <a:ext uri="{FF2B5EF4-FFF2-40B4-BE49-F238E27FC236}">
                <a16:creationId xmlns:a16="http://schemas.microsoft.com/office/drawing/2014/main" id="{A7CB62E9-D546-4E47-81F5-437ECD802D57}"/>
              </a:ext>
            </a:extLst>
          </p:cNvPr>
          <p:cNvGrpSpPr>
            <a:grpSpLocks noChangeAspect="1"/>
          </p:cNvGrpSpPr>
          <p:nvPr userDrawn="1"/>
        </p:nvGrpSpPr>
        <p:grpSpPr>
          <a:xfrm>
            <a:off x="8610600" y="6356350"/>
            <a:ext cx="1920651" cy="427410"/>
            <a:chOff x="2442855" y="4800529"/>
            <a:chExt cx="7440491" cy="1655762"/>
          </a:xfrm>
        </p:grpSpPr>
        <p:pic>
          <p:nvPicPr>
            <p:cNvPr id="19" name="Picture 18">
              <a:extLst>
                <a:ext uri="{FF2B5EF4-FFF2-40B4-BE49-F238E27FC236}">
                  <a16:creationId xmlns:a16="http://schemas.microsoft.com/office/drawing/2014/main" id="{FB0FAFA0-B969-4718-AC53-B54FB7E73D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20" name="Picture 19">
              <a:extLst>
                <a:ext uri="{FF2B5EF4-FFF2-40B4-BE49-F238E27FC236}">
                  <a16:creationId xmlns:a16="http://schemas.microsoft.com/office/drawing/2014/main" id="{3A21165C-47CE-4C0B-BF3C-47FB265E4F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193659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71DF-98DD-429C-BEEE-FAB34C8958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060B7D-5494-4E0D-A552-F7792A86AD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9287F-589A-481C-892C-27D413B92DEB}"/>
              </a:ext>
            </a:extLst>
          </p:cNvPr>
          <p:cNvSpPr>
            <a:spLocks noGrp="1"/>
          </p:cNvSpPr>
          <p:nvPr>
            <p:ph type="dt" sz="half" idx="10"/>
          </p:nvPr>
        </p:nvSpPr>
        <p:spPr/>
        <p:txBody>
          <a:bodyPr/>
          <a:lstStyle/>
          <a:p>
            <a:fld id="{0B09551D-32AE-42B0-9A57-4E80DDB79439}" type="datetime1">
              <a:rPr lang="en-US" smtClean="0"/>
              <a:t>9/11/2018</a:t>
            </a:fld>
            <a:endParaRPr lang="en-US"/>
          </a:p>
        </p:txBody>
      </p:sp>
      <p:sp>
        <p:nvSpPr>
          <p:cNvPr id="5" name="Footer Placeholder 4">
            <a:extLst>
              <a:ext uri="{FF2B5EF4-FFF2-40B4-BE49-F238E27FC236}">
                <a16:creationId xmlns:a16="http://schemas.microsoft.com/office/drawing/2014/main" id="{F554836C-E1E7-45C8-8863-031805391C24}"/>
              </a:ext>
            </a:extLst>
          </p:cNvPr>
          <p:cNvSpPr>
            <a:spLocks noGrp="1"/>
          </p:cNvSpPr>
          <p:nvPr>
            <p:ph type="ftr" sz="quarter" idx="11"/>
          </p:nvPr>
        </p:nvSpPr>
        <p:spPr/>
        <p:txBody>
          <a:bodyPr/>
          <a:lstStyle/>
          <a:p>
            <a:r>
              <a:rPr lang="en-US"/>
              <a:t>Practical Deep Learning 2018</a:t>
            </a:r>
          </a:p>
        </p:txBody>
      </p:sp>
      <p:sp>
        <p:nvSpPr>
          <p:cNvPr id="6" name="Slide Number Placeholder 5">
            <a:extLst>
              <a:ext uri="{FF2B5EF4-FFF2-40B4-BE49-F238E27FC236}">
                <a16:creationId xmlns:a16="http://schemas.microsoft.com/office/drawing/2014/main" id="{B13BAD4D-A671-4133-92A9-309F3B28BB6B}"/>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7" name="Group 6">
            <a:extLst>
              <a:ext uri="{FF2B5EF4-FFF2-40B4-BE49-F238E27FC236}">
                <a16:creationId xmlns:a16="http://schemas.microsoft.com/office/drawing/2014/main" id="{5265CD45-6513-436F-8567-2E7F1BEDD6C4}"/>
              </a:ext>
            </a:extLst>
          </p:cNvPr>
          <p:cNvGrpSpPr>
            <a:grpSpLocks noChangeAspect="1"/>
          </p:cNvGrpSpPr>
          <p:nvPr userDrawn="1"/>
        </p:nvGrpSpPr>
        <p:grpSpPr>
          <a:xfrm>
            <a:off x="8610600" y="6356350"/>
            <a:ext cx="1920651" cy="427410"/>
            <a:chOff x="2442855" y="4800529"/>
            <a:chExt cx="7440491" cy="1655762"/>
          </a:xfrm>
        </p:grpSpPr>
        <p:pic>
          <p:nvPicPr>
            <p:cNvPr id="8" name="Picture 7">
              <a:extLst>
                <a:ext uri="{FF2B5EF4-FFF2-40B4-BE49-F238E27FC236}">
                  <a16:creationId xmlns:a16="http://schemas.microsoft.com/office/drawing/2014/main" id="{3EBC61E6-A972-4518-BAB8-BEAE01D782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9" name="Picture 8">
              <a:extLst>
                <a:ext uri="{FF2B5EF4-FFF2-40B4-BE49-F238E27FC236}">
                  <a16:creationId xmlns:a16="http://schemas.microsoft.com/office/drawing/2014/main" id="{04840C16-144E-4624-8296-A661C8993EE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76254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5B5726-0864-4FB9-B92E-256D690E0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40247E-2441-4580-ACF4-42EE5C01C1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4C68C-3990-4F38-9D56-03CEC1098EC6}"/>
              </a:ext>
            </a:extLst>
          </p:cNvPr>
          <p:cNvSpPr>
            <a:spLocks noGrp="1"/>
          </p:cNvSpPr>
          <p:nvPr>
            <p:ph type="dt" sz="half" idx="10"/>
          </p:nvPr>
        </p:nvSpPr>
        <p:spPr/>
        <p:txBody>
          <a:bodyPr/>
          <a:lstStyle/>
          <a:p>
            <a:fld id="{952D1F35-F284-4EB8-8B4C-AD39B836AB50}" type="datetime1">
              <a:rPr lang="en-US" smtClean="0"/>
              <a:t>9/11/2018</a:t>
            </a:fld>
            <a:endParaRPr lang="en-US"/>
          </a:p>
        </p:txBody>
      </p:sp>
      <p:sp>
        <p:nvSpPr>
          <p:cNvPr id="5" name="Footer Placeholder 4">
            <a:extLst>
              <a:ext uri="{FF2B5EF4-FFF2-40B4-BE49-F238E27FC236}">
                <a16:creationId xmlns:a16="http://schemas.microsoft.com/office/drawing/2014/main" id="{8D67F021-B0A5-4555-8CA5-461A3E42AD73}"/>
              </a:ext>
            </a:extLst>
          </p:cNvPr>
          <p:cNvSpPr>
            <a:spLocks noGrp="1"/>
          </p:cNvSpPr>
          <p:nvPr>
            <p:ph type="ftr" sz="quarter" idx="11"/>
          </p:nvPr>
        </p:nvSpPr>
        <p:spPr/>
        <p:txBody>
          <a:bodyPr/>
          <a:lstStyle/>
          <a:p>
            <a:r>
              <a:rPr lang="en-US"/>
              <a:t>Practical Deep Learning 2018</a:t>
            </a:r>
          </a:p>
        </p:txBody>
      </p:sp>
      <p:sp>
        <p:nvSpPr>
          <p:cNvPr id="6" name="Slide Number Placeholder 5">
            <a:extLst>
              <a:ext uri="{FF2B5EF4-FFF2-40B4-BE49-F238E27FC236}">
                <a16:creationId xmlns:a16="http://schemas.microsoft.com/office/drawing/2014/main" id="{53BB6B9F-EFAF-4E09-9D14-B444D6F14D05}"/>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7" name="Group 6">
            <a:extLst>
              <a:ext uri="{FF2B5EF4-FFF2-40B4-BE49-F238E27FC236}">
                <a16:creationId xmlns:a16="http://schemas.microsoft.com/office/drawing/2014/main" id="{754F6A1C-A4E0-4C1B-95F3-D03D806F5AF7}"/>
              </a:ext>
            </a:extLst>
          </p:cNvPr>
          <p:cNvGrpSpPr>
            <a:grpSpLocks noChangeAspect="1"/>
          </p:cNvGrpSpPr>
          <p:nvPr userDrawn="1"/>
        </p:nvGrpSpPr>
        <p:grpSpPr>
          <a:xfrm>
            <a:off x="8610600" y="6356350"/>
            <a:ext cx="1920651" cy="427410"/>
            <a:chOff x="2442855" y="4800529"/>
            <a:chExt cx="7440491" cy="1655762"/>
          </a:xfrm>
        </p:grpSpPr>
        <p:pic>
          <p:nvPicPr>
            <p:cNvPr id="8" name="Picture 7">
              <a:extLst>
                <a:ext uri="{FF2B5EF4-FFF2-40B4-BE49-F238E27FC236}">
                  <a16:creationId xmlns:a16="http://schemas.microsoft.com/office/drawing/2014/main" id="{73AF00BA-2E21-4134-8D4A-2C71F2A94B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9" name="Picture 8">
              <a:extLst>
                <a:ext uri="{FF2B5EF4-FFF2-40B4-BE49-F238E27FC236}">
                  <a16:creationId xmlns:a16="http://schemas.microsoft.com/office/drawing/2014/main" id="{D5E6578A-CD6B-426E-9F73-B99C206C35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382538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3015-2C0E-4BD8-B997-706DD4AF5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3FF8F-EBEB-42BF-99D7-BB0774CE79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42DDA-B731-4815-BEE0-01ECC1924AD9}"/>
              </a:ext>
            </a:extLst>
          </p:cNvPr>
          <p:cNvSpPr>
            <a:spLocks noGrp="1"/>
          </p:cNvSpPr>
          <p:nvPr>
            <p:ph type="dt" sz="half" idx="10"/>
          </p:nvPr>
        </p:nvSpPr>
        <p:spPr/>
        <p:txBody>
          <a:bodyPr/>
          <a:lstStyle/>
          <a:p>
            <a:fld id="{C27E7069-F3B2-4320-B139-9DC3844DCBEB}" type="datetime1">
              <a:rPr lang="en-US" smtClean="0"/>
              <a:t>9/11/2018</a:t>
            </a:fld>
            <a:endParaRPr lang="en-US"/>
          </a:p>
        </p:txBody>
      </p:sp>
      <p:sp>
        <p:nvSpPr>
          <p:cNvPr id="5" name="Footer Placeholder 4">
            <a:extLst>
              <a:ext uri="{FF2B5EF4-FFF2-40B4-BE49-F238E27FC236}">
                <a16:creationId xmlns:a16="http://schemas.microsoft.com/office/drawing/2014/main" id="{5963ECA2-BE4C-4535-96E8-23AA04B5B900}"/>
              </a:ext>
            </a:extLst>
          </p:cNvPr>
          <p:cNvSpPr>
            <a:spLocks noGrp="1"/>
          </p:cNvSpPr>
          <p:nvPr>
            <p:ph type="ftr" sz="quarter" idx="11"/>
          </p:nvPr>
        </p:nvSpPr>
        <p:spPr/>
        <p:txBody>
          <a:bodyPr/>
          <a:lstStyle/>
          <a:p>
            <a:r>
              <a:rPr lang="en-US" dirty="0"/>
              <a:t>Practical Deep Learning 2018</a:t>
            </a:r>
          </a:p>
        </p:txBody>
      </p:sp>
      <p:sp>
        <p:nvSpPr>
          <p:cNvPr id="6" name="Slide Number Placeholder 5">
            <a:extLst>
              <a:ext uri="{FF2B5EF4-FFF2-40B4-BE49-F238E27FC236}">
                <a16:creationId xmlns:a16="http://schemas.microsoft.com/office/drawing/2014/main" id="{B02C6704-C8D4-4671-A037-DCBE2313447D}"/>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7" name="Group 6">
            <a:extLst>
              <a:ext uri="{FF2B5EF4-FFF2-40B4-BE49-F238E27FC236}">
                <a16:creationId xmlns:a16="http://schemas.microsoft.com/office/drawing/2014/main" id="{43FC6B19-38BA-4D45-9ED0-34092C11A408}"/>
              </a:ext>
            </a:extLst>
          </p:cNvPr>
          <p:cNvGrpSpPr>
            <a:grpSpLocks noChangeAspect="1"/>
          </p:cNvGrpSpPr>
          <p:nvPr userDrawn="1"/>
        </p:nvGrpSpPr>
        <p:grpSpPr>
          <a:xfrm>
            <a:off x="8610600" y="6356350"/>
            <a:ext cx="1920651" cy="427410"/>
            <a:chOff x="2442855" y="4800529"/>
            <a:chExt cx="7440491" cy="1655762"/>
          </a:xfrm>
        </p:grpSpPr>
        <p:pic>
          <p:nvPicPr>
            <p:cNvPr id="8" name="Picture 7">
              <a:extLst>
                <a:ext uri="{FF2B5EF4-FFF2-40B4-BE49-F238E27FC236}">
                  <a16:creationId xmlns:a16="http://schemas.microsoft.com/office/drawing/2014/main" id="{227B43C1-7916-45BD-BCF4-F08A97CEA0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9" name="Picture 8">
              <a:extLst>
                <a:ext uri="{FF2B5EF4-FFF2-40B4-BE49-F238E27FC236}">
                  <a16:creationId xmlns:a16="http://schemas.microsoft.com/office/drawing/2014/main" id="{584AFE79-6A65-4724-BDE9-C8470CF22C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367058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9171-C0B1-4E37-8B3A-451C0EC3CF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09DDD5-CA68-452A-B011-B00FA82DA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0FD7EE-782D-4F1C-9DEE-A5B1C54875D4}"/>
              </a:ext>
            </a:extLst>
          </p:cNvPr>
          <p:cNvSpPr>
            <a:spLocks noGrp="1"/>
          </p:cNvSpPr>
          <p:nvPr>
            <p:ph type="dt" sz="half" idx="10"/>
          </p:nvPr>
        </p:nvSpPr>
        <p:spPr/>
        <p:txBody>
          <a:bodyPr/>
          <a:lstStyle/>
          <a:p>
            <a:fld id="{93F2F838-FEAE-4A5A-B154-EEAA51BBB3BE}" type="datetime1">
              <a:rPr lang="en-US" smtClean="0"/>
              <a:t>9/11/2018</a:t>
            </a:fld>
            <a:endParaRPr lang="en-US"/>
          </a:p>
        </p:txBody>
      </p:sp>
      <p:sp>
        <p:nvSpPr>
          <p:cNvPr id="5" name="Footer Placeholder 4">
            <a:extLst>
              <a:ext uri="{FF2B5EF4-FFF2-40B4-BE49-F238E27FC236}">
                <a16:creationId xmlns:a16="http://schemas.microsoft.com/office/drawing/2014/main" id="{F167DA21-BD9D-4CE8-82DD-44526B73946B}"/>
              </a:ext>
            </a:extLst>
          </p:cNvPr>
          <p:cNvSpPr>
            <a:spLocks noGrp="1"/>
          </p:cNvSpPr>
          <p:nvPr>
            <p:ph type="ftr" sz="quarter" idx="11"/>
          </p:nvPr>
        </p:nvSpPr>
        <p:spPr/>
        <p:txBody>
          <a:bodyPr/>
          <a:lstStyle/>
          <a:p>
            <a:r>
              <a:rPr lang="en-US"/>
              <a:t>Practical Deep Learning 2018</a:t>
            </a:r>
          </a:p>
        </p:txBody>
      </p:sp>
      <p:sp>
        <p:nvSpPr>
          <p:cNvPr id="6" name="Slide Number Placeholder 5">
            <a:extLst>
              <a:ext uri="{FF2B5EF4-FFF2-40B4-BE49-F238E27FC236}">
                <a16:creationId xmlns:a16="http://schemas.microsoft.com/office/drawing/2014/main" id="{E9C1C7AD-FE66-406B-975E-128E78F01980}"/>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7" name="Group 6">
            <a:extLst>
              <a:ext uri="{FF2B5EF4-FFF2-40B4-BE49-F238E27FC236}">
                <a16:creationId xmlns:a16="http://schemas.microsoft.com/office/drawing/2014/main" id="{618C3B49-FF9D-44C5-921D-D930DB16BC70}"/>
              </a:ext>
            </a:extLst>
          </p:cNvPr>
          <p:cNvGrpSpPr>
            <a:grpSpLocks noChangeAspect="1"/>
          </p:cNvGrpSpPr>
          <p:nvPr userDrawn="1"/>
        </p:nvGrpSpPr>
        <p:grpSpPr>
          <a:xfrm>
            <a:off x="8610600" y="6356350"/>
            <a:ext cx="1920651" cy="427410"/>
            <a:chOff x="2442855" y="4800529"/>
            <a:chExt cx="7440491" cy="1655762"/>
          </a:xfrm>
        </p:grpSpPr>
        <p:pic>
          <p:nvPicPr>
            <p:cNvPr id="8" name="Picture 7">
              <a:extLst>
                <a:ext uri="{FF2B5EF4-FFF2-40B4-BE49-F238E27FC236}">
                  <a16:creationId xmlns:a16="http://schemas.microsoft.com/office/drawing/2014/main" id="{1A71E173-0259-4CD7-BA17-CE74E504C7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9" name="Picture 8">
              <a:extLst>
                <a:ext uri="{FF2B5EF4-FFF2-40B4-BE49-F238E27FC236}">
                  <a16:creationId xmlns:a16="http://schemas.microsoft.com/office/drawing/2014/main" id="{BE6A2F53-507F-4129-94B6-18B7FA8D7C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117293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46CD-4CB0-46BB-AE95-39029F952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F76D2-DFBE-443C-8DC4-C605DF3012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E0C66C-7A80-4B3B-A5CB-528A3CA30A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EAD622-FBDB-4B62-8432-F2D4572F21EB}"/>
              </a:ext>
            </a:extLst>
          </p:cNvPr>
          <p:cNvSpPr>
            <a:spLocks noGrp="1"/>
          </p:cNvSpPr>
          <p:nvPr>
            <p:ph type="dt" sz="half" idx="10"/>
          </p:nvPr>
        </p:nvSpPr>
        <p:spPr/>
        <p:txBody>
          <a:bodyPr/>
          <a:lstStyle/>
          <a:p>
            <a:fld id="{C8322EEA-AC89-4398-AC3F-435D7062513F}" type="datetime1">
              <a:rPr lang="en-US" smtClean="0"/>
              <a:t>9/11/2018</a:t>
            </a:fld>
            <a:endParaRPr lang="en-US"/>
          </a:p>
        </p:txBody>
      </p:sp>
      <p:sp>
        <p:nvSpPr>
          <p:cNvPr id="6" name="Footer Placeholder 5">
            <a:extLst>
              <a:ext uri="{FF2B5EF4-FFF2-40B4-BE49-F238E27FC236}">
                <a16:creationId xmlns:a16="http://schemas.microsoft.com/office/drawing/2014/main" id="{9E07AA6F-D4F9-4B79-845A-069482FCE786}"/>
              </a:ext>
            </a:extLst>
          </p:cNvPr>
          <p:cNvSpPr>
            <a:spLocks noGrp="1"/>
          </p:cNvSpPr>
          <p:nvPr>
            <p:ph type="ftr" sz="quarter" idx="11"/>
          </p:nvPr>
        </p:nvSpPr>
        <p:spPr/>
        <p:txBody>
          <a:bodyPr/>
          <a:lstStyle/>
          <a:p>
            <a:r>
              <a:rPr lang="en-US"/>
              <a:t>Practical Deep Learning 2018</a:t>
            </a:r>
          </a:p>
        </p:txBody>
      </p:sp>
      <p:sp>
        <p:nvSpPr>
          <p:cNvPr id="7" name="Slide Number Placeholder 6">
            <a:extLst>
              <a:ext uri="{FF2B5EF4-FFF2-40B4-BE49-F238E27FC236}">
                <a16:creationId xmlns:a16="http://schemas.microsoft.com/office/drawing/2014/main" id="{99E4E33C-B416-42FC-AA89-4E215D11E4C9}"/>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8" name="Group 7">
            <a:extLst>
              <a:ext uri="{FF2B5EF4-FFF2-40B4-BE49-F238E27FC236}">
                <a16:creationId xmlns:a16="http://schemas.microsoft.com/office/drawing/2014/main" id="{4565C1E5-100A-4F3D-AFD7-9CB5C57C9CFE}"/>
              </a:ext>
            </a:extLst>
          </p:cNvPr>
          <p:cNvGrpSpPr>
            <a:grpSpLocks noChangeAspect="1"/>
          </p:cNvGrpSpPr>
          <p:nvPr userDrawn="1"/>
        </p:nvGrpSpPr>
        <p:grpSpPr>
          <a:xfrm>
            <a:off x="8610600" y="6356350"/>
            <a:ext cx="1920651" cy="427410"/>
            <a:chOff x="2442855" y="4800529"/>
            <a:chExt cx="7440491" cy="1655762"/>
          </a:xfrm>
        </p:grpSpPr>
        <p:pic>
          <p:nvPicPr>
            <p:cNvPr id="9" name="Picture 8">
              <a:extLst>
                <a:ext uri="{FF2B5EF4-FFF2-40B4-BE49-F238E27FC236}">
                  <a16:creationId xmlns:a16="http://schemas.microsoft.com/office/drawing/2014/main" id="{8780B742-1C37-4A29-B0D1-D9F14F7DF0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10" name="Picture 9">
              <a:extLst>
                <a:ext uri="{FF2B5EF4-FFF2-40B4-BE49-F238E27FC236}">
                  <a16:creationId xmlns:a16="http://schemas.microsoft.com/office/drawing/2014/main" id="{D8FF6C2F-247F-4D87-9BE7-592C19897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207883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588E-9291-4251-9D5A-E0B729E32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F29D33-02BD-46BB-8507-15BECF492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CE5476-23DA-4F9C-AC0C-33ABB292EA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D4FB8B-A033-4028-810D-247AD3E4F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4218A6-77BC-4D3B-AADA-9A8D02D1F2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5E84CF-B423-4EE7-BA1F-A69A338F034F}"/>
              </a:ext>
            </a:extLst>
          </p:cNvPr>
          <p:cNvSpPr>
            <a:spLocks noGrp="1"/>
          </p:cNvSpPr>
          <p:nvPr>
            <p:ph type="dt" sz="half" idx="10"/>
          </p:nvPr>
        </p:nvSpPr>
        <p:spPr/>
        <p:txBody>
          <a:bodyPr/>
          <a:lstStyle/>
          <a:p>
            <a:fld id="{3FD4328A-70D2-43A6-B835-80246868BD7E}" type="datetime1">
              <a:rPr lang="en-US" smtClean="0"/>
              <a:t>9/11/2018</a:t>
            </a:fld>
            <a:endParaRPr lang="en-US"/>
          </a:p>
        </p:txBody>
      </p:sp>
      <p:sp>
        <p:nvSpPr>
          <p:cNvPr id="8" name="Footer Placeholder 7">
            <a:extLst>
              <a:ext uri="{FF2B5EF4-FFF2-40B4-BE49-F238E27FC236}">
                <a16:creationId xmlns:a16="http://schemas.microsoft.com/office/drawing/2014/main" id="{6DE763FB-53A5-410B-8526-1B4AD7B099D3}"/>
              </a:ext>
            </a:extLst>
          </p:cNvPr>
          <p:cNvSpPr>
            <a:spLocks noGrp="1"/>
          </p:cNvSpPr>
          <p:nvPr>
            <p:ph type="ftr" sz="quarter" idx="11"/>
          </p:nvPr>
        </p:nvSpPr>
        <p:spPr/>
        <p:txBody>
          <a:bodyPr/>
          <a:lstStyle/>
          <a:p>
            <a:r>
              <a:rPr lang="en-US"/>
              <a:t>Practical Deep Learning 2018</a:t>
            </a:r>
          </a:p>
        </p:txBody>
      </p:sp>
      <p:sp>
        <p:nvSpPr>
          <p:cNvPr id="9" name="Slide Number Placeholder 8">
            <a:extLst>
              <a:ext uri="{FF2B5EF4-FFF2-40B4-BE49-F238E27FC236}">
                <a16:creationId xmlns:a16="http://schemas.microsoft.com/office/drawing/2014/main" id="{61705DFD-777C-4CC0-9347-68641BC62292}"/>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10" name="Group 9">
            <a:extLst>
              <a:ext uri="{FF2B5EF4-FFF2-40B4-BE49-F238E27FC236}">
                <a16:creationId xmlns:a16="http://schemas.microsoft.com/office/drawing/2014/main" id="{B8949A7B-52B8-4117-82F9-1A24D7F73AC2}"/>
              </a:ext>
            </a:extLst>
          </p:cNvPr>
          <p:cNvGrpSpPr>
            <a:grpSpLocks noChangeAspect="1"/>
          </p:cNvGrpSpPr>
          <p:nvPr userDrawn="1"/>
        </p:nvGrpSpPr>
        <p:grpSpPr>
          <a:xfrm>
            <a:off x="8610600" y="6356350"/>
            <a:ext cx="1920651" cy="427410"/>
            <a:chOff x="2442855" y="4800529"/>
            <a:chExt cx="7440491" cy="1655762"/>
          </a:xfrm>
        </p:grpSpPr>
        <p:pic>
          <p:nvPicPr>
            <p:cNvPr id="11" name="Picture 10">
              <a:extLst>
                <a:ext uri="{FF2B5EF4-FFF2-40B4-BE49-F238E27FC236}">
                  <a16:creationId xmlns:a16="http://schemas.microsoft.com/office/drawing/2014/main" id="{C17FDC3F-2CB0-4DBC-895D-472880CDB8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12" name="Picture 11">
              <a:extLst>
                <a:ext uri="{FF2B5EF4-FFF2-40B4-BE49-F238E27FC236}">
                  <a16:creationId xmlns:a16="http://schemas.microsoft.com/office/drawing/2014/main" id="{F88A30BB-385A-4719-B8DF-567ED6571F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142562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C5EA-5D71-486E-AEE0-FE5AC0CB65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840215-9086-42E1-AB1A-E5279096E151}"/>
              </a:ext>
            </a:extLst>
          </p:cNvPr>
          <p:cNvSpPr>
            <a:spLocks noGrp="1"/>
          </p:cNvSpPr>
          <p:nvPr>
            <p:ph type="dt" sz="half" idx="10"/>
          </p:nvPr>
        </p:nvSpPr>
        <p:spPr/>
        <p:txBody>
          <a:bodyPr/>
          <a:lstStyle/>
          <a:p>
            <a:fld id="{7D6D85BA-02F9-4C61-B6F9-8D3C7A7FCF8B}" type="datetime1">
              <a:rPr lang="en-US" smtClean="0"/>
              <a:t>9/11/2018</a:t>
            </a:fld>
            <a:endParaRPr lang="en-US"/>
          </a:p>
        </p:txBody>
      </p:sp>
      <p:sp>
        <p:nvSpPr>
          <p:cNvPr id="4" name="Footer Placeholder 3">
            <a:extLst>
              <a:ext uri="{FF2B5EF4-FFF2-40B4-BE49-F238E27FC236}">
                <a16:creationId xmlns:a16="http://schemas.microsoft.com/office/drawing/2014/main" id="{29082F43-986A-4CE7-A9B0-FDC715E8071C}"/>
              </a:ext>
            </a:extLst>
          </p:cNvPr>
          <p:cNvSpPr>
            <a:spLocks noGrp="1"/>
          </p:cNvSpPr>
          <p:nvPr>
            <p:ph type="ftr" sz="quarter" idx="11"/>
          </p:nvPr>
        </p:nvSpPr>
        <p:spPr/>
        <p:txBody>
          <a:bodyPr/>
          <a:lstStyle/>
          <a:p>
            <a:r>
              <a:rPr lang="en-US"/>
              <a:t>Practical Deep Learning 2018</a:t>
            </a:r>
          </a:p>
        </p:txBody>
      </p:sp>
      <p:sp>
        <p:nvSpPr>
          <p:cNvPr id="5" name="Slide Number Placeholder 4">
            <a:extLst>
              <a:ext uri="{FF2B5EF4-FFF2-40B4-BE49-F238E27FC236}">
                <a16:creationId xmlns:a16="http://schemas.microsoft.com/office/drawing/2014/main" id="{FCE16E36-399D-47F5-A690-28BB3A4DA036}"/>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6" name="Group 5">
            <a:extLst>
              <a:ext uri="{FF2B5EF4-FFF2-40B4-BE49-F238E27FC236}">
                <a16:creationId xmlns:a16="http://schemas.microsoft.com/office/drawing/2014/main" id="{CC2D5031-C246-42D5-84D1-F4DFD2CDF932}"/>
              </a:ext>
            </a:extLst>
          </p:cNvPr>
          <p:cNvGrpSpPr>
            <a:grpSpLocks noChangeAspect="1"/>
          </p:cNvGrpSpPr>
          <p:nvPr userDrawn="1"/>
        </p:nvGrpSpPr>
        <p:grpSpPr>
          <a:xfrm>
            <a:off x="8610600" y="6356350"/>
            <a:ext cx="1920651" cy="427410"/>
            <a:chOff x="2442855" y="4800529"/>
            <a:chExt cx="7440491" cy="1655762"/>
          </a:xfrm>
        </p:grpSpPr>
        <p:pic>
          <p:nvPicPr>
            <p:cNvPr id="7" name="Picture 6">
              <a:extLst>
                <a:ext uri="{FF2B5EF4-FFF2-40B4-BE49-F238E27FC236}">
                  <a16:creationId xmlns:a16="http://schemas.microsoft.com/office/drawing/2014/main" id="{6D3ADE49-9BD8-406A-9FF0-FF9EF7FCD6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8" name="Picture 7">
              <a:extLst>
                <a:ext uri="{FF2B5EF4-FFF2-40B4-BE49-F238E27FC236}">
                  <a16:creationId xmlns:a16="http://schemas.microsoft.com/office/drawing/2014/main" id="{BBF041B6-7BE0-4643-A1D7-04CC6496F0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45702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44D2D-0B14-4A16-BB83-010396492058}"/>
              </a:ext>
            </a:extLst>
          </p:cNvPr>
          <p:cNvSpPr>
            <a:spLocks noGrp="1"/>
          </p:cNvSpPr>
          <p:nvPr>
            <p:ph type="dt" sz="half" idx="10"/>
          </p:nvPr>
        </p:nvSpPr>
        <p:spPr/>
        <p:txBody>
          <a:bodyPr/>
          <a:lstStyle/>
          <a:p>
            <a:fld id="{8B23AF87-FB9E-4302-9538-E2892F600418}" type="datetime1">
              <a:rPr lang="en-US" smtClean="0"/>
              <a:t>9/11/2018</a:t>
            </a:fld>
            <a:endParaRPr lang="en-US"/>
          </a:p>
        </p:txBody>
      </p:sp>
      <p:sp>
        <p:nvSpPr>
          <p:cNvPr id="3" name="Footer Placeholder 2">
            <a:extLst>
              <a:ext uri="{FF2B5EF4-FFF2-40B4-BE49-F238E27FC236}">
                <a16:creationId xmlns:a16="http://schemas.microsoft.com/office/drawing/2014/main" id="{A3FAE17D-6F86-4497-8153-534962F58E36}"/>
              </a:ext>
            </a:extLst>
          </p:cNvPr>
          <p:cNvSpPr>
            <a:spLocks noGrp="1"/>
          </p:cNvSpPr>
          <p:nvPr>
            <p:ph type="ftr" sz="quarter" idx="11"/>
          </p:nvPr>
        </p:nvSpPr>
        <p:spPr/>
        <p:txBody>
          <a:bodyPr/>
          <a:lstStyle/>
          <a:p>
            <a:r>
              <a:rPr lang="en-US"/>
              <a:t>Practical Deep Learning 2018</a:t>
            </a:r>
          </a:p>
        </p:txBody>
      </p:sp>
      <p:sp>
        <p:nvSpPr>
          <p:cNvPr id="4" name="Slide Number Placeholder 3">
            <a:extLst>
              <a:ext uri="{FF2B5EF4-FFF2-40B4-BE49-F238E27FC236}">
                <a16:creationId xmlns:a16="http://schemas.microsoft.com/office/drawing/2014/main" id="{37ACB8D7-098E-47AA-9A0C-0E5B19826C61}"/>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5" name="Group 4">
            <a:extLst>
              <a:ext uri="{FF2B5EF4-FFF2-40B4-BE49-F238E27FC236}">
                <a16:creationId xmlns:a16="http://schemas.microsoft.com/office/drawing/2014/main" id="{400DC530-1531-41C4-AB49-892316724E93}"/>
              </a:ext>
            </a:extLst>
          </p:cNvPr>
          <p:cNvGrpSpPr>
            <a:grpSpLocks noChangeAspect="1"/>
          </p:cNvGrpSpPr>
          <p:nvPr userDrawn="1"/>
        </p:nvGrpSpPr>
        <p:grpSpPr>
          <a:xfrm>
            <a:off x="8610600" y="6356350"/>
            <a:ext cx="1920651" cy="427410"/>
            <a:chOff x="2442855" y="4800529"/>
            <a:chExt cx="7440491" cy="1655762"/>
          </a:xfrm>
        </p:grpSpPr>
        <p:pic>
          <p:nvPicPr>
            <p:cNvPr id="6" name="Picture 5">
              <a:extLst>
                <a:ext uri="{FF2B5EF4-FFF2-40B4-BE49-F238E27FC236}">
                  <a16:creationId xmlns:a16="http://schemas.microsoft.com/office/drawing/2014/main" id="{FD6DAD08-D39D-4A86-9B98-1A9A27A178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7" name="Picture 6">
              <a:extLst>
                <a:ext uri="{FF2B5EF4-FFF2-40B4-BE49-F238E27FC236}">
                  <a16:creationId xmlns:a16="http://schemas.microsoft.com/office/drawing/2014/main" id="{79492253-D1FE-4213-9B85-1AB47B9BEC0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40413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BA37-2114-4CD3-9494-C2C29577C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2FD982-2E01-4E8B-9264-3CEEE697FA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43E3FE-3E42-4057-8F1B-C973C5E4E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EE3198-2A9C-46A1-A4ED-E4C7A1DAE279}"/>
              </a:ext>
            </a:extLst>
          </p:cNvPr>
          <p:cNvSpPr>
            <a:spLocks noGrp="1"/>
          </p:cNvSpPr>
          <p:nvPr>
            <p:ph type="dt" sz="half" idx="10"/>
          </p:nvPr>
        </p:nvSpPr>
        <p:spPr/>
        <p:txBody>
          <a:bodyPr/>
          <a:lstStyle/>
          <a:p>
            <a:fld id="{3CD101B6-80E7-4856-92D5-918ADB075E32}" type="datetime1">
              <a:rPr lang="en-US" smtClean="0"/>
              <a:t>9/11/2018</a:t>
            </a:fld>
            <a:endParaRPr lang="en-US"/>
          </a:p>
        </p:txBody>
      </p:sp>
      <p:sp>
        <p:nvSpPr>
          <p:cNvPr id="6" name="Footer Placeholder 5">
            <a:extLst>
              <a:ext uri="{FF2B5EF4-FFF2-40B4-BE49-F238E27FC236}">
                <a16:creationId xmlns:a16="http://schemas.microsoft.com/office/drawing/2014/main" id="{58B4A907-9EB9-4F20-A53D-8DBD9F3F0C9F}"/>
              </a:ext>
            </a:extLst>
          </p:cNvPr>
          <p:cNvSpPr>
            <a:spLocks noGrp="1"/>
          </p:cNvSpPr>
          <p:nvPr>
            <p:ph type="ftr" sz="quarter" idx="11"/>
          </p:nvPr>
        </p:nvSpPr>
        <p:spPr/>
        <p:txBody>
          <a:bodyPr/>
          <a:lstStyle/>
          <a:p>
            <a:r>
              <a:rPr lang="en-US"/>
              <a:t>Practical Deep Learning 2018</a:t>
            </a:r>
          </a:p>
        </p:txBody>
      </p:sp>
      <p:sp>
        <p:nvSpPr>
          <p:cNvPr id="7" name="Slide Number Placeholder 6">
            <a:extLst>
              <a:ext uri="{FF2B5EF4-FFF2-40B4-BE49-F238E27FC236}">
                <a16:creationId xmlns:a16="http://schemas.microsoft.com/office/drawing/2014/main" id="{D32DC6FE-4F4E-4CA0-9402-CC290675DBC8}"/>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8" name="Group 7">
            <a:extLst>
              <a:ext uri="{FF2B5EF4-FFF2-40B4-BE49-F238E27FC236}">
                <a16:creationId xmlns:a16="http://schemas.microsoft.com/office/drawing/2014/main" id="{BEC5CB13-1FE5-4D6A-910B-9C663547F3CE}"/>
              </a:ext>
            </a:extLst>
          </p:cNvPr>
          <p:cNvGrpSpPr>
            <a:grpSpLocks noChangeAspect="1"/>
          </p:cNvGrpSpPr>
          <p:nvPr userDrawn="1"/>
        </p:nvGrpSpPr>
        <p:grpSpPr>
          <a:xfrm>
            <a:off x="8610600" y="6356350"/>
            <a:ext cx="1920651" cy="427410"/>
            <a:chOff x="2442855" y="4800529"/>
            <a:chExt cx="7440491" cy="1655762"/>
          </a:xfrm>
        </p:grpSpPr>
        <p:pic>
          <p:nvPicPr>
            <p:cNvPr id="9" name="Picture 8">
              <a:extLst>
                <a:ext uri="{FF2B5EF4-FFF2-40B4-BE49-F238E27FC236}">
                  <a16:creationId xmlns:a16="http://schemas.microsoft.com/office/drawing/2014/main" id="{3A76FB42-3828-4792-B519-6B8F25B7BB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10" name="Picture 9">
              <a:extLst>
                <a:ext uri="{FF2B5EF4-FFF2-40B4-BE49-F238E27FC236}">
                  <a16:creationId xmlns:a16="http://schemas.microsoft.com/office/drawing/2014/main" id="{DF8F30DE-7F6E-452D-A15A-FF0B4F308C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346942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DD4E-7151-4305-95AE-59364755A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D85CA9-7083-41A3-86ED-7E81230CE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51C797-1DAC-4BD6-9A8A-AD4D26427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404232-F9F9-41ED-B11D-000EB38E6E0B}"/>
              </a:ext>
            </a:extLst>
          </p:cNvPr>
          <p:cNvSpPr>
            <a:spLocks noGrp="1"/>
          </p:cNvSpPr>
          <p:nvPr>
            <p:ph type="dt" sz="half" idx="10"/>
          </p:nvPr>
        </p:nvSpPr>
        <p:spPr/>
        <p:txBody>
          <a:bodyPr/>
          <a:lstStyle/>
          <a:p>
            <a:fld id="{78C12A44-E45C-49C4-A00C-2E2BCF38B4C7}" type="datetime1">
              <a:rPr lang="en-US" smtClean="0"/>
              <a:t>9/11/2018</a:t>
            </a:fld>
            <a:endParaRPr lang="en-US"/>
          </a:p>
        </p:txBody>
      </p:sp>
      <p:sp>
        <p:nvSpPr>
          <p:cNvPr id="6" name="Footer Placeholder 5">
            <a:extLst>
              <a:ext uri="{FF2B5EF4-FFF2-40B4-BE49-F238E27FC236}">
                <a16:creationId xmlns:a16="http://schemas.microsoft.com/office/drawing/2014/main" id="{A40C3F7F-0F19-409A-ACB3-C217EA813F92}"/>
              </a:ext>
            </a:extLst>
          </p:cNvPr>
          <p:cNvSpPr>
            <a:spLocks noGrp="1"/>
          </p:cNvSpPr>
          <p:nvPr>
            <p:ph type="ftr" sz="quarter" idx="11"/>
          </p:nvPr>
        </p:nvSpPr>
        <p:spPr/>
        <p:txBody>
          <a:bodyPr/>
          <a:lstStyle/>
          <a:p>
            <a:r>
              <a:rPr lang="en-US"/>
              <a:t>Practical Deep Learning 2018</a:t>
            </a:r>
          </a:p>
        </p:txBody>
      </p:sp>
      <p:sp>
        <p:nvSpPr>
          <p:cNvPr id="7" name="Slide Number Placeholder 6">
            <a:extLst>
              <a:ext uri="{FF2B5EF4-FFF2-40B4-BE49-F238E27FC236}">
                <a16:creationId xmlns:a16="http://schemas.microsoft.com/office/drawing/2014/main" id="{E583EEA4-1BC6-46AF-B6ED-9F31A563A7F5}"/>
              </a:ext>
            </a:extLst>
          </p:cNvPr>
          <p:cNvSpPr>
            <a:spLocks noGrp="1"/>
          </p:cNvSpPr>
          <p:nvPr>
            <p:ph type="sldNum" sz="quarter" idx="12"/>
          </p:nvPr>
        </p:nvSpPr>
        <p:spPr/>
        <p:txBody>
          <a:bodyPr/>
          <a:lstStyle/>
          <a:p>
            <a:fld id="{5EC6C24C-DD8D-4C53-A1B5-3C5A11FD7066}" type="slidenum">
              <a:rPr lang="en-US" smtClean="0"/>
              <a:t>‹#›</a:t>
            </a:fld>
            <a:endParaRPr lang="en-US"/>
          </a:p>
        </p:txBody>
      </p:sp>
      <p:grpSp>
        <p:nvGrpSpPr>
          <p:cNvPr id="8" name="Group 7">
            <a:extLst>
              <a:ext uri="{FF2B5EF4-FFF2-40B4-BE49-F238E27FC236}">
                <a16:creationId xmlns:a16="http://schemas.microsoft.com/office/drawing/2014/main" id="{72AD2866-F126-4AE7-9F45-4F5FA0CC7397}"/>
              </a:ext>
            </a:extLst>
          </p:cNvPr>
          <p:cNvGrpSpPr>
            <a:grpSpLocks noChangeAspect="1"/>
          </p:cNvGrpSpPr>
          <p:nvPr userDrawn="1"/>
        </p:nvGrpSpPr>
        <p:grpSpPr>
          <a:xfrm>
            <a:off x="8610600" y="6356350"/>
            <a:ext cx="1920651" cy="427410"/>
            <a:chOff x="2442855" y="4800529"/>
            <a:chExt cx="7440491" cy="1655762"/>
          </a:xfrm>
        </p:grpSpPr>
        <p:pic>
          <p:nvPicPr>
            <p:cNvPr id="9" name="Picture 8">
              <a:extLst>
                <a:ext uri="{FF2B5EF4-FFF2-40B4-BE49-F238E27FC236}">
                  <a16:creationId xmlns:a16="http://schemas.microsoft.com/office/drawing/2014/main" id="{00928823-55F2-441A-B932-2CEAC8E5F1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10" name="Picture 9">
              <a:extLst>
                <a:ext uri="{FF2B5EF4-FFF2-40B4-BE49-F238E27FC236}">
                  <a16:creationId xmlns:a16="http://schemas.microsoft.com/office/drawing/2014/main" id="{5EEF7C69-58CE-4C5D-B319-880E91A6A93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132315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C9508-B3FC-47E6-A7FE-73D5D9D6E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1FC982-7B66-415D-AB32-1A3F61DD1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D8C26-0E3C-45A7-AA5D-07B57FE2A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98EA8-AD16-48E2-9601-0D08DB881161}" type="datetime1">
              <a:rPr lang="en-US" smtClean="0"/>
              <a:t>9/11/2018</a:t>
            </a:fld>
            <a:endParaRPr lang="en-US"/>
          </a:p>
        </p:txBody>
      </p:sp>
      <p:sp>
        <p:nvSpPr>
          <p:cNvPr id="5" name="Footer Placeholder 4">
            <a:extLst>
              <a:ext uri="{FF2B5EF4-FFF2-40B4-BE49-F238E27FC236}">
                <a16:creationId xmlns:a16="http://schemas.microsoft.com/office/drawing/2014/main" id="{52B515C4-61DC-4804-807E-6653983F3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90ABD787-D16D-40A9-91F8-6F00B9245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6C24C-DD8D-4C53-A1B5-3C5A11FD7066}" type="slidenum">
              <a:rPr lang="en-US" smtClean="0"/>
              <a:t>‹#›</a:t>
            </a:fld>
            <a:endParaRPr lang="en-US"/>
          </a:p>
        </p:txBody>
      </p:sp>
      <p:grpSp>
        <p:nvGrpSpPr>
          <p:cNvPr id="7" name="Group 6">
            <a:extLst>
              <a:ext uri="{FF2B5EF4-FFF2-40B4-BE49-F238E27FC236}">
                <a16:creationId xmlns:a16="http://schemas.microsoft.com/office/drawing/2014/main" id="{86E09B7D-6AE5-4EE3-8F7C-BCFBD913C247}"/>
              </a:ext>
            </a:extLst>
          </p:cNvPr>
          <p:cNvGrpSpPr>
            <a:grpSpLocks noChangeAspect="1"/>
          </p:cNvGrpSpPr>
          <p:nvPr userDrawn="1"/>
        </p:nvGrpSpPr>
        <p:grpSpPr>
          <a:xfrm>
            <a:off x="8610600" y="6356350"/>
            <a:ext cx="1920651" cy="427410"/>
            <a:chOff x="2442855" y="4800529"/>
            <a:chExt cx="7440491" cy="1655762"/>
          </a:xfrm>
        </p:grpSpPr>
        <p:pic>
          <p:nvPicPr>
            <p:cNvPr id="8" name="Picture 7">
              <a:extLst>
                <a:ext uri="{FF2B5EF4-FFF2-40B4-BE49-F238E27FC236}">
                  <a16:creationId xmlns:a16="http://schemas.microsoft.com/office/drawing/2014/main" id="{AB2F092C-BE70-44C2-A8ED-D0B9FAF00E7F}"/>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442855" y="4800529"/>
              <a:ext cx="2017598" cy="1655762"/>
            </a:xfrm>
            <a:prstGeom prst="rect">
              <a:avLst/>
            </a:prstGeom>
          </p:spPr>
        </p:pic>
        <p:pic>
          <p:nvPicPr>
            <p:cNvPr id="9" name="Picture 8">
              <a:extLst>
                <a:ext uri="{FF2B5EF4-FFF2-40B4-BE49-F238E27FC236}">
                  <a16:creationId xmlns:a16="http://schemas.microsoft.com/office/drawing/2014/main" id="{CD51DA2D-6C6D-4516-B210-D11DEE27B3C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379308" y="4800529"/>
              <a:ext cx="4504038" cy="1271729"/>
            </a:xfrm>
            <a:prstGeom prst="rect">
              <a:avLst/>
            </a:prstGeom>
          </p:spPr>
        </p:pic>
      </p:grpSp>
    </p:spTree>
    <p:extLst>
      <p:ext uri="{BB962C8B-B14F-4D97-AF65-F5344CB8AC3E}">
        <p14:creationId xmlns:p14="http://schemas.microsoft.com/office/powerpoint/2010/main" val="3555189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71AB-9362-40E3-82AF-DE60704A3D64}"/>
              </a:ext>
            </a:extLst>
          </p:cNvPr>
          <p:cNvSpPr>
            <a:spLocks noGrp="1"/>
          </p:cNvSpPr>
          <p:nvPr>
            <p:ph type="ctrTitle"/>
          </p:nvPr>
        </p:nvSpPr>
        <p:spPr/>
        <p:txBody>
          <a:bodyPr/>
          <a:lstStyle/>
          <a:p>
            <a:r>
              <a:rPr lang="en-US" dirty="0"/>
              <a:t>Shallow Neural Networks</a:t>
            </a:r>
          </a:p>
        </p:txBody>
      </p:sp>
      <p:sp>
        <p:nvSpPr>
          <p:cNvPr id="3" name="Subtitle 2">
            <a:extLst>
              <a:ext uri="{FF2B5EF4-FFF2-40B4-BE49-F238E27FC236}">
                <a16:creationId xmlns:a16="http://schemas.microsoft.com/office/drawing/2014/main" id="{995D5CB7-B61E-454B-B9A3-A65388D794B8}"/>
              </a:ext>
            </a:extLst>
          </p:cNvPr>
          <p:cNvSpPr>
            <a:spLocks noGrp="1"/>
          </p:cNvSpPr>
          <p:nvPr>
            <p:ph type="subTitle" idx="1"/>
          </p:nvPr>
        </p:nvSpPr>
        <p:spPr/>
        <p:txBody>
          <a:bodyPr/>
          <a:lstStyle/>
          <a:p>
            <a:r>
              <a:rPr lang="en-US" dirty="0"/>
              <a:t>Dai Bui</a:t>
            </a:r>
          </a:p>
        </p:txBody>
      </p:sp>
      <p:sp>
        <p:nvSpPr>
          <p:cNvPr id="4" name="Date Placeholder 3">
            <a:extLst>
              <a:ext uri="{FF2B5EF4-FFF2-40B4-BE49-F238E27FC236}">
                <a16:creationId xmlns:a16="http://schemas.microsoft.com/office/drawing/2014/main" id="{520D6B11-1731-48C3-ABED-EAC0C5382E61}"/>
              </a:ext>
            </a:extLst>
          </p:cNvPr>
          <p:cNvSpPr>
            <a:spLocks noGrp="1"/>
          </p:cNvSpPr>
          <p:nvPr>
            <p:ph type="dt" sz="half" idx="10"/>
          </p:nvPr>
        </p:nvSpPr>
        <p:spPr/>
        <p:txBody>
          <a:bodyPr/>
          <a:lstStyle/>
          <a:p>
            <a:fld id="{1D149FF4-CDB9-40F6-B1F2-22349ACF1551}" type="datetime1">
              <a:rPr lang="en-US" smtClean="0"/>
              <a:t>9/11/2018</a:t>
            </a:fld>
            <a:endParaRPr lang="en-US"/>
          </a:p>
        </p:txBody>
      </p:sp>
      <p:sp>
        <p:nvSpPr>
          <p:cNvPr id="5" name="Footer Placeholder 4">
            <a:extLst>
              <a:ext uri="{FF2B5EF4-FFF2-40B4-BE49-F238E27FC236}">
                <a16:creationId xmlns:a16="http://schemas.microsoft.com/office/drawing/2014/main" id="{99F28422-2649-4B95-87E2-4CAC5A11CC8E}"/>
              </a:ext>
            </a:extLst>
          </p:cNvPr>
          <p:cNvSpPr>
            <a:spLocks noGrp="1"/>
          </p:cNvSpPr>
          <p:nvPr>
            <p:ph type="ftr" sz="quarter" idx="11"/>
          </p:nvPr>
        </p:nvSpPr>
        <p:spPr/>
        <p:txBody>
          <a:body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417DFBEB-13D9-41E5-99A3-9E6453A4A544}"/>
              </a:ext>
            </a:extLst>
          </p:cNvPr>
          <p:cNvSpPr>
            <a:spLocks noGrp="1"/>
          </p:cNvSpPr>
          <p:nvPr>
            <p:ph type="sldNum" sz="quarter" idx="12"/>
          </p:nvPr>
        </p:nvSpPr>
        <p:spPr/>
        <p:txBody>
          <a:bodyPr/>
          <a:lstStyle/>
          <a:p>
            <a:fld id="{5EC6C24C-DD8D-4C53-A1B5-3C5A11FD7066}" type="slidenum">
              <a:rPr lang="en-US" smtClean="0"/>
              <a:t>1</a:t>
            </a:fld>
            <a:endParaRPr lang="en-US" dirty="0"/>
          </a:p>
        </p:txBody>
      </p:sp>
    </p:spTree>
    <p:extLst>
      <p:ext uri="{BB962C8B-B14F-4D97-AF65-F5344CB8AC3E}">
        <p14:creationId xmlns:p14="http://schemas.microsoft.com/office/powerpoint/2010/main" val="389276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4B38-F6E5-478A-BB20-69D3C5F9D52B}"/>
              </a:ext>
            </a:extLst>
          </p:cNvPr>
          <p:cNvSpPr>
            <a:spLocks noGrp="1"/>
          </p:cNvSpPr>
          <p:nvPr>
            <p:ph type="title"/>
          </p:nvPr>
        </p:nvSpPr>
        <p:spPr/>
        <p:txBody>
          <a:bodyPr/>
          <a:lstStyle/>
          <a:p>
            <a:r>
              <a:rPr lang="en-US" dirty="0"/>
              <a:t>Activation Functions</a:t>
            </a:r>
          </a:p>
        </p:txBody>
      </p:sp>
      <p:pic>
        <p:nvPicPr>
          <p:cNvPr id="7" name="Content Placeholder 6">
            <a:extLst>
              <a:ext uri="{FF2B5EF4-FFF2-40B4-BE49-F238E27FC236}">
                <a16:creationId xmlns:a16="http://schemas.microsoft.com/office/drawing/2014/main" id="{0D929953-3DEE-4D69-BE83-454E9C56F69B}"/>
              </a:ext>
            </a:extLst>
          </p:cNvPr>
          <p:cNvPicPr>
            <a:picLocks noGrp="1" noChangeAspect="1"/>
          </p:cNvPicPr>
          <p:nvPr>
            <p:ph idx="1"/>
          </p:nvPr>
        </p:nvPicPr>
        <p:blipFill>
          <a:blip r:embed="rId2"/>
          <a:stretch>
            <a:fillRect/>
          </a:stretch>
        </p:blipFill>
        <p:spPr>
          <a:xfrm>
            <a:off x="2357965" y="1825625"/>
            <a:ext cx="7476070" cy="4351338"/>
          </a:xfrm>
          <a:prstGeom prst="rect">
            <a:avLst/>
          </a:prstGeom>
        </p:spPr>
      </p:pic>
      <p:sp>
        <p:nvSpPr>
          <p:cNvPr id="4" name="Date Placeholder 3">
            <a:extLst>
              <a:ext uri="{FF2B5EF4-FFF2-40B4-BE49-F238E27FC236}">
                <a16:creationId xmlns:a16="http://schemas.microsoft.com/office/drawing/2014/main" id="{98E9FAD2-A7D7-48DE-85F3-9041328E118F}"/>
              </a:ext>
            </a:extLst>
          </p:cNvPr>
          <p:cNvSpPr>
            <a:spLocks noGrp="1"/>
          </p:cNvSpPr>
          <p:nvPr>
            <p:ph type="dt" sz="half" idx="10"/>
          </p:nvPr>
        </p:nvSpPr>
        <p:spPr/>
        <p:txBody>
          <a:bodyPr/>
          <a:lstStyle/>
          <a:p>
            <a:fld id="{C27E7069-F3B2-4320-B139-9DC3844DCBEB}" type="datetime1">
              <a:rPr lang="en-US" smtClean="0"/>
              <a:t>9/11/2018</a:t>
            </a:fld>
            <a:endParaRPr lang="en-US"/>
          </a:p>
        </p:txBody>
      </p:sp>
      <p:sp>
        <p:nvSpPr>
          <p:cNvPr id="5" name="Footer Placeholder 4">
            <a:extLst>
              <a:ext uri="{FF2B5EF4-FFF2-40B4-BE49-F238E27FC236}">
                <a16:creationId xmlns:a16="http://schemas.microsoft.com/office/drawing/2014/main" id="{50937FA5-7994-4027-B647-B0E69FD8C148}"/>
              </a:ext>
            </a:extLst>
          </p:cNvPr>
          <p:cNvSpPr>
            <a:spLocks noGrp="1"/>
          </p:cNvSpPr>
          <p:nvPr>
            <p:ph type="ftr" sz="quarter" idx="11"/>
          </p:nvPr>
        </p:nvSpPr>
        <p:spPr/>
        <p:txBody>
          <a:body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64E873C7-13E2-4405-8FDE-8987C58C4345}"/>
              </a:ext>
            </a:extLst>
          </p:cNvPr>
          <p:cNvSpPr>
            <a:spLocks noGrp="1"/>
          </p:cNvSpPr>
          <p:nvPr>
            <p:ph type="sldNum" sz="quarter" idx="12"/>
          </p:nvPr>
        </p:nvSpPr>
        <p:spPr/>
        <p:txBody>
          <a:bodyPr/>
          <a:lstStyle/>
          <a:p>
            <a:fld id="{5EC6C24C-DD8D-4C53-A1B5-3C5A11FD7066}" type="slidenum">
              <a:rPr lang="en-US" smtClean="0"/>
              <a:t>2</a:t>
            </a:fld>
            <a:endParaRPr lang="en-US"/>
          </a:p>
        </p:txBody>
      </p:sp>
    </p:spTree>
    <p:extLst>
      <p:ext uri="{BB962C8B-B14F-4D97-AF65-F5344CB8AC3E}">
        <p14:creationId xmlns:p14="http://schemas.microsoft.com/office/powerpoint/2010/main" val="71970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4659-507E-4129-8B4D-28D0E7B28E72}"/>
              </a:ext>
            </a:extLst>
          </p:cNvPr>
          <p:cNvSpPr>
            <a:spLocks noGrp="1"/>
          </p:cNvSpPr>
          <p:nvPr>
            <p:ph type="title"/>
          </p:nvPr>
        </p:nvSpPr>
        <p:spPr/>
        <p:txBody>
          <a:bodyPr/>
          <a:lstStyle/>
          <a:p>
            <a:r>
              <a:rPr lang="en-US" dirty="0"/>
              <a:t>Activation Functions</a:t>
            </a:r>
          </a:p>
        </p:txBody>
      </p:sp>
      <p:pic>
        <p:nvPicPr>
          <p:cNvPr id="7" name="Content Placeholder 6">
            <a:extLst>
              <a:ext uri="{FF2B5EF4-FFF2-40B4-BE49-F238E27FC236}">
                <a16:creationId xmlns:a16="http://schemas.microsoft.com/office/drawing/2014/main" id="{52C9F6C8-C925-4277-B796-5122C1CD6B28}"/>
              </a:ext>
            </a:extLst>
          </p:cNvPr>
          <p:cNvPicPr>
            <a:picLocks noGrp="1" noChangeAspect="1"/>
          </p:cNvPicPr>
          <p:nvPr>
            <p:ph idx="1"/>
          </p:nvPr>
        </p:nvPicPr>
        <p:blipFill>
          <a:blip r:embed="rId2"/>
          <a:stretch>
            <a:fillRect/>
          </a:stretch>
        </p:blipFill>
        <p:spPr>
          <a:xfrm>
            <a:off x="1291810" y="1825625"/>
            <a:ext cx="9608379" cy="4351338"/>
          </a:xfrm>
          <a:prstGeom prst="rect">
            <a:avLst/>
          </a:prstGeom>
        </p:spPr>
      </p:pic>
      <p:sp>
        <p:nvSpPr>
          <p:cNvPr id="4" name="Date Placeholder 3">
            <a:extLst>
              <a:ext uri="{FF2B5EF4-FFF2-40B4-BE49-F238E27FC236}">
                <a16:creationId xmlns:a16="http://schemas.microsoft.com/office/drawing/2014/main" id="{D774EE89-AF85-452F-9BF7-5B5205880A03}"/>
              </a:ext>
            </a:extLst>
          </p:cNvPr>
          <p:cNvSpPr>
            <a:spLocks noGrp="1"/>
          </p:cNvSpPr>
          <p:nvPr>
            <p:ph type="dt" sz="half" idx="10"/>
          </p:nvPr>
        </p:nvSpPr>
        <p:spPr/>
        <p:txBody>
          <a:bodyPr/>
          <a:lstStyle/>
          <a:p>
            <a:fld id="{C27E7069-F3B2-4320-B139-9DC3844DCBEB}" type="datetime1">
              <a:rPr lang="en-US" smtClean="0"/>
              <a:t>9/11/2018</a:t>
            </a:fld>
            <a:endParaRPr lang="en-US"/>
          </a:p>
        </p:txBody>
      </p:sp>
      <p:sp>
        <p:nvSpPr>
          <p:cNvPr id="5" name="Footer Placeholder 4">
            <a:extLst>
              <a:ext uri="{FF2B5EF4-FFF2-40B4-BE49-F238E27FC236}">
                <a16:creationId xmlns:a16="http://schemas.microsoft.com/office/drawing/2014/main" id="{04C4D217-7112-4AED-B641-346D03247F52}"/>
              </a:ext>
            </a:extLst>
          </p:cNvPr>
          <p:cNvSpPr>
            <a:spLocks noGrp="1"/>
          </p:cNvSpPr>
          <p:nvPr>
            <p:ph type="ftr" sz="quarter" idx="11"/>
          </p:nvPr>
        </p:nvSpPr>
        <p:spPr/>
        <p:txBody>
          <a:body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6845B1C9-494E-4F1C-A5F0-D8B6B970C5C7}"/>
              </a:ext>
            </a:extLst>
          </p:cNvPr>
          <p:cNvSpPr>
            <a:spLocks noGrp="1"/>
          </p:cNvSpPr>
          <p:nvPr>
            <p:ph type="sldNum" sz="quarter" idx="12"/>
          </p:nvPr>
        </p:nvSpPr>
        <p:spPr/>
        <p:txBody>
          <a:bodyPr/>
          <a:lstStyle/>
          <a:p>
            <a:fld id="{5EC6C24C-DD8D-4C53-A1B5-3C5A11FD7066}" type="slidenum">
              <a:rPr lang="en-US" smtClean="0"/>
              <a:t>3</a:t>
            </a:fld>
            <a:endParaRPr lang="en-US"/>
          </a:p>
        </p:txBody>
      </p:sp>
    </p:spTree>
    <p:extLst>
      <p:ext uri="{BB962C8B-B14F-4D97-AF65-F5344CB8AC3E}">
        <p14:creationId xmlns:p14="http://schemas.microsoft.com/office/powerpoint/2010/main" val="290946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2DB9-2C91-43A0-A785-696D6EA17799}"/>
              </a:ext>
            </a:extLst>
          </p:cNvPr>
          <p:cNvSpPr>
            <a:spLocks noGrp="1"/>
          </p:cNvSpPr>
          <p:nvPr>
            <p:ph type="title"/>
          </p:nvPr>
        </p:nvSpPr>
        <p:spPr/>
        <p:txBody>
          <a:bodyPr/>
          <a:lstStyle/>
          <a:p>
            <a:r>
              <a:rPr lang="en-US" dirty="0"/>
              <a:t>Activation Functions: Sigmoid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E16E98-9CB2-4157-9226-9181887F4DBE}"/>
                  </a:ext>
                </a:extLst>
              </p:cNvPr>
              <p:cNvSpPr>
                <a:spLocks noGrp="1"/>
              </p:cNvSpPr>
              <p:nvPr>
                <p:ph idx="1"/>
              </p:nvPr>
            </p:nvSpPr>
            <p:spPr>
              <a:xfrm>
                <a:off x="5033912" y="1825625"/>
                <a:ext cx="6319887" cy="4351338"/>
              </a:xfrm>
            </p:spPr>
            <p:txBody>
              <a:bodyPr/>
              <a:lstStyle/>
              <a:p>
                <a:endParaRPr lang="en-US" dirty="0"/>
              </a:p>
              <a:p>
                <a:r>
                  <a:rPr lang="en-US" dirty="0"/>
                  <a:t>Squashes numbers to range [0,1]</a:t>
                </a:r>
              </a:p>
              <a:p>
                <a:r>
                  <a:rPr lang="en-US" dirty="0"/>
                  <a:t>Was very popular</a:t>
                </a:r>
              </a:p>
              <a:p>
                <a:r>
                  <a:rPr lang="en-US" dirty="0"/>
                  <a:t>Problems</a:t>
                </a:r>
              </a:p>
              <a:p>
                <a:pPr lvl="1"/>
                <a:r>
                  <a:rPr lang="en-US" dirty="0">
                    <a:solidFill>
                      <a:srgbClr val="FF0000"/>
                    </a:solidFill>
                  </a:rPr>
                  <a:t>No gradient propagation at the saturated region</a:t>
                </a:r>
              </a:p>
              <a:p>
                <a:pPr lvl="1"/>
                <a:r>
                  <a:rPr lang="en-US" dirty="0">
                    <a:solidFill>
                      <a:srgbClr val="FF0000"/>
                    </a:solidFill>
                  </a:rPr>
                  <a:t>Its outputs are not zero-centered</a:t>
                </a:r>
              </a:p>
              <a:p>
                <a:pPr lvl="1"/>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sup>
                    </m:sSup>
                  </m:oMath>
                </a14:m>
                <a:r>
                  <a:rPr lang="en-US" dirty="0">
                    <a:solidFill>
                      <a:srgbClr val="FF0000"/>
                    </a:solidFill>
                  </a:rPr>
                  <a:t> is a bit expensive to compute</a:t>
                </a:r>
              </a:p>
            </p:txBody>
          </p:sp>
        </mc:Choice>
        <mc:Fallback xmlns="">
          <p:sp>
            <p:nvSpPr>
              <p:cNvPr id="3" name="Content Placeholder 2">
                <a:extLst>
                  <a:ext uri="{FF2B5EF4-FFF2-40B4-BE49-F238E27FC236}">
                    <a16:creationId xmlns:a16="http://schemas.microsoft.com/office/drawing/2014/main" id="{8EE16E98-9CB2-4157-9226-9181887F4DBE}"/>
                  </a:ext>
                </a:extLst>
              </p:cNvPr>
              <p:cNvSpPr>
                <a:spLocks noGrp="1" noRot="1" noChangeAspect="1" noMove="1" noResize="1" noEditPoints="1" noAdjustHandles="1" noChangeArrowheads="1" noChangeShapeType="1" noTextEdit="1"/>
              </p:cNvSpPr>
              <p:nvPr>
                <p:ph idx="1"/>
              </p:nvPr>
            </p:nvSpPr>
            <p:spPr>
              <a:xfrm>
                <a:off x="5033912" y="1825625"/>
                <a:ext cx="6319887" cy="4351338"/>
              </a:xfrm>
              <a:blipFill>
                <a:blip r:embed="rId2"/>
                <a:stretch>
                  <a:fillRect l="-173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9C306A3-951F-4E30-B49D-67520B4C3A9A}"/>
              </a:ext>
            </a:extLst>
          </p:cNvPr>
          <p:cNvSpPr>
            <a:spLocks noGrp="1"/>
          </p:cNvSpPr>
          <p:nvPr>
            <p:ph type="dt" sz="half" idx="10"/>
          </p:nvPr>
        </p:nvSpPr>
        <p:spPr/>
        <p:txBody>
          <a:bodyPr/>
          <a:lstStyle/>
          <a:p>
            <a:fld id="{C27E7069-F3B2-4320-B139-9DC3844DCBEB}" type="datetime1">
              <a:rPr lang="en-US" smtClean="0"/>
              <a:t>9/11/2018</a:t>
            </a:fld>
            <a:endParaRPr lang="en-US"/>
          </a:p>
        </p:txBody>
      </p:sp>
      <p:sp>
        <p:nvSpPr>
          <p:cNvPr id="5" name="Footer Placeholder 4">
            <a:extLst>
              <a:ext uri="{FF2B5EF4-FFF2-40B4-BE49-F238E27FC236}">
                <a16:creationId xmlns:a16="http://schemas.microsoft.com/office/drawing/2014/main" id="{B7DA984D-134E-47F9-B2F6-56139931C3CB}"/>
              </a:ext>
            </a:extLst>
          </p:cNvPr>
          <p:cNvSpPr>
            <a:spLocks noGrp="1"/>
          </p:cNvSpPr>
          <p:nvPr>
            <p:ph type="ftr" sz="quarter" idx="11"/>
          </p:nvPr>
        </p:nvSpPr>
        <p:spPr/>
        <p:txBody>
          <a:body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0C373233-8B8F-4213-A8D3-6618937E7861}"/>
              </a:ext>
            </a:extLst>
          </p:cNvPr>
          <p:cNvSpPr>
            <a:spLocks noGrp="1"/>
          </p:cNvSpPr>
          <p:nvPr>
            <p:ph type="sldNum" sz="quarter" idx="12"/>
          </p:nvPr>
        </p:nvSpPr>
        <p:spPr/>
        <p:txBody>
          <a:bodyPr/>
          <a:lstStyle/>
          <a:p>
            <a:fld id="{5EC6C24C-DD8D-4C53-A1B5-3C5A11FD7066}" type="slidenum">
              <a:rPr lang="en-US" smtClean="0"/>
              <a:t>4</a:t>
            </a:fld>
            <a:endParaRPr lang="en-US"/>
          </a:p>
        </p:txBody>
      </p:sp>
      <p:pic>
        <p:nvPicPr>
          <p:cNvPr id="7" name="Picture 6">
            <a:extLst>
              <a:ext uri="{FF2B5EF4-FFF2-40B4-BE49-F238E27FC236}">
                <a16:creationId xmlns:a16="http://schemas.microsoft.com/office/drawing/2014/main" id="{CE660266-D348-46B0-BC8C-9A1EFDB20B95}"/>
              </a:ext>
            </a:extLst>
          </p:cNvPr>
          <p:cNvPicPr>
            <a:picLocks noChangeAspect="1"/>
          </p:cNvPicPr>
          <p:nvPr/>
        </p:nvPicPr>
        <p:blipFill>
          <a:blip r:embed="rId3"/>
          <a:stretch>
            <a:fillRect/>
          </a:stretch>
        </p:blipFill>
        <p:spPr>
          <a:xfrm>
            <a:off x="919113" y="1825625"/>
            <a:ext cx="4114799" cy="438637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95B08F4-9584-4A60-B6BB-C41A2364A663}"/>
                  </a:ext>
                </a:extLst>
              </p:cNvPr>
              <p:cNvSpPr txBox="1"/>
              <p:nvPr/>
            </p:nvSpPr>
            <p:spPr>
              <a:xfrm>
                <a:off x="6900421" y="1790584"/>
                <a:ext cx="1581972"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sup>
                          </m:sSup>
                        </m:den>
                      </m:f>
                    </m:oMath>
                  </m:oMathPara>
                </a14:m>
                <a:endParaRPr lang="en-US" dirty="0"/>
              </a:p>
            </p:txBody>
          </p:sp>
        </mc:Choice>
        <mc:Fallback xmlns="">
          <p:sp>
            <p:nvSpPr>
              <p:cNvPr id="8" name="TextBox 7">
                <a:extLst>
                  <a:ext uri="{FF2B5EF4-FFF2-40B4-BE49-F238E27FC236}">
                    <a16:creationId xmlns:a16="http://schemas.microsoft.com/office/drawing/2014/main" id="{C95B08F4-9584-4A60-B6BB-C41A2364A663}"/>
                  </a:ext>
                </a:extLst>
              </p:cNvPr>
              <p:cNvSpPr txBox="1">
                <a:spLocks noRot="1" noChangeAspect="1" noMove="1" noResize="1" noEditPoints="1" noAdjustHandles="1" noChangeArrowheads="1" noChangeShapeType="1" noTextEdit="1"/>
              </p:cNvSpPr>
              <p:nvPr/>
            </p:nvSpPr>
            <p:spPr>
              <a:xfrm>
                <a:off x="6900421" y="1790584"/>
                <a:ext cx="1581972" cy="525016"/>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CB31286-2167-4AC1-8FB4-BB0F6161B6C4}"/>
              </a:ext>
            </a:extLst>
          </p:cNvPr>
          <p:cNvCxnSpPr/>
          <p:nvPr/>
        </p:nvCxnSpPr>
        <p:spPr>
          <a:xfrm flipH="1" flipV="1">
            <a:off x="4242062" y="2545237"/>
            <a:ext cx="1234911" cy="147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EDF5E0-31CB-4F49-B9A9-2148BCC8F647}"/>
              </a:ext>
            </a:extLst>
          </p:cNvPr>
          <p:cNvCxnSpPr>
            <a:cxnSpLocks/>
          </p:cNvCxnSpPr>
          <p:nvPr/>
        </p:nvCxnSpPr>
        <p:spPr>
          <a:xfrm flipH="1" flipV="1">
            <a:off x="3120272" y="3520220"/>
            <a:ext cx="2356702" cy="11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6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D968-E150-448F-9DA5-E74A6354427C}"/>
              </a:ext>
            </a:extLst>
          </p:cNvPr>
          <p:cNvSpPr>
            <a:spLocks noGrp="1"/>
          </p:cNvSpPr>
          <p:nvPr>
            <p:ph type="title"/>
          </p:nvPr>
        </p:nvSpPr>
        <p:spPr/>
        <p:txBody>
          <a:bodyPr/>
          <a:lstStyle/>
          <a:p>
            <a:r>
              <a:rPr lang="en-US" dirty="0"/>
              <a:t>Activation Functions: Tanh</a:t>
            </a:r>
          </a:p>
        </p:txBody>
      </p:sp>
      <p:sp>
        <p:nvSpPr>
          <p:cNvPr id="3" name="Content Placeholder 2">
            <a:extLst>
              <a:ext uri="{FF2B5EF4-FFF2-40B4-BE49-F238E27FC236}">
                <a16:creationId xmlns:a16="http://schemas.microsoft.com/office/drawing/2014/main" id="{BA35CB39-F7E8-4F8A-AE95-CA06AC08CE85}"/>
              </a:ext>
            </a:extLst>
          </p:cNvPr>
          <p:cNvSpPr>
            <a:spLocks noGrp="1"/>
          </p:cNvSpPr>
          <p:nvPr>
            <p:ph idx="1"/>
          </p:nvPr>
        </p:nvSpPr>
        <p:spPr>
          <a:xfrm>
            <a:off x="4713402" y="1825625"/>
            <a:ext cx="6640397" cy="4351338"/>
          </a:xfrm>
        </p:spPr>
        <p:txBody>
          <a:bodyPr/>
          <a:lstStyle/>
          <a:p>
            <a:r>
              <a:rPr lang="en-US" dirty="0"/>
              <a:t>Squashes numbers to range [0,1]</a:t>
            </a:r>
          </a:p>
          <a:p>
            <a:r>
              <a:rPr lang="en-US" dirty="0"/>
              <a:t>Zero-centered</a:t>
            </a:r>
          </a:p>
          <a:p>
            <a:r>
              <a:rPr lang="en-US" dirty="0">
                <a:solidFill>
                  <a:srgbClr val="FF0000"/>
                </a:solidFill>
              </a:rPr>
              <a:t>No gradient propagation at the saturated region</a:t>
            </a:r>
          </a:p>
        </p:txBody>
      </p:sp>
      <p:sp>
        <p:nvSpPr>
          <p:cNvPr id="4" name="Date Placeholder 3">
            <a:extLst>
              <a:ext uri="{FF2B5EF4-FFF2-40B4-BE49-F238E27FC236}">
                <a16:creationId xmlns:a16="http://schemas.microsoft.com/office/drawing/2014/main" id="{982E5701-79B2-4183-A739-2C433C1FCAD3}"/>
              </a:ext>
            </a:extLst>
          </p:cNvPr>
          <p:cNvSpPr>
            <a:spLocks noGrp="1"/>
          </p:cNvSpPr>
          <p:nvPr>
            <p:ph type="dt" sz="half" idx="10"/>
          </p:nvPr>
        </p:nvSpPr>
        <p:spPr/>
        <p:txBody>
          <a:bodyPr/>
          <a:lstStyle/>
          <a:p>
            <a:fld id="{C27E7069-F3B2-4320-B139-9DC3844DCBEB}" type="datetime1">
              <a:rPr lang="en-US" smtClean="0"/>
              <a:t>9/11/2018</a:t>
            </a:fld>
            <a:endParaRPr lang="en-US"/>
          </a:p>
        </p:txBody>
      </p:sp>
      <p:sp>
        <p:nvSpPr>
          <p:cNvPr id="5" name="Footer Placeholder 4">
            <a:extLst>
              <a:ext uri="{FF2B5EF4-FFF2-40B4-BE49-F238E27FC236}">
                <a16:creationId xmlns:a16="http://schemas.microsoft.com/office/drawing/2014/main" id="{CE214FFF-B8FB-4787-BB6F-BA7D32B56185}"/>
              </a:ext>
            </a:extLst>
          </p:cNvPr>
          <p:cNvSpPr>
            <a:spLocks noGrp="1"/>
          </p:cNvSpPr>
          <p:nvPr>
            <p:ph type="ftr" sz="quarter" idx="11"/>
          </p:nvPr>
        </p:nvSpPr>
        <p:spPr/>
        <p:txBody>
          <a:body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52C3BC48-D951-4D24-83E8-7B64C42F2ACA}"/>
              </a:ext>
            </a:extLst>
          </p:cNvPr>
          <p:cNvSpPr>
            <a:spLocks noGrp="1"/>
          </p:cNvSpPr>
          <p:nvPr>
            <p:ph type="sldNum" sz="quarter" idx="12"/>
          </p:nvPr>
        </p:nvSpPr>
        <p:spPr/>
        <p:txBody>
          <a:bodyPr/>
          <a:lstStyle/>
          <a:p>
            <a:fld id="{5EC6C24C-DD8D-4C53-A1B5-3C5A11FD7066}" type="slidenum">
              <a:rPr lang="en-US" smtClean="0"/>
              <a:t>5</a:t>
            </a:fld>
            <a:endParaRPr lang="en-US"/>
          </a:p>
        </p:txBody>
      </p:sp>
      <p:pic>
        <p:nvPicPr>
          <p:cNvPr id="7" name="Picture 6">
            <a:extLst>
              <a:ext uri="{FF2B5EF4-FFF2-40B4-BE49-F238E27FC236}">
                <a16:creationId xmlns:a16="http://schemas.microsoft.com/office/drawing/2014/main" id="{9F7487B4-F137-45E3-8F5C-5C0EF4C95C51}"/>
              </a:ext>
            </a:extLst>
          </p:cNvPr>
          <p:cNvPicPr>
            <a:picLocks noChangeAspect="1"/>
          </p:cNvPicPr>
          <p:nvPr/>
        </p:nvPicPr>
        <p:blipFill>
          <a:blip r:embed="rId2"/>
          <a:stretch>
            <a:fillRect/>
          </a:stretch>
        </p:blipFill>
        <p:spPr>
          <a:xfrm>
            <a:off x="726896" y="1825625"/>
            <a:ext cx="3986506" cy="4482693"/>
          </a:xfrm>
          <a:prstGeom prst="rect">
            <a:avLst/>
          </a:prstGeom>
        </p:spPr>
      </p:pic>
      <p:cxnSp>
        <p:nvCxnSpPr>
          <p:cNvPr id="9" name="Straight Arrow Connector 8">
            <a:extLst>
              <a:ext uri="{FF2B5EF4-FFF2-40B4-BE49-F238E27FC236}">
                <a16:creationId xmlns:a16="http://schemas.microsoft.com/office/drawing/2014/main" id="{93D1FFAB-EFCA-48C8-9BAE-5578246250D3}"/>
              </a:ext>
            </a:extLst>
          </p:cNvPr>
          <p:cNvCxnSpPr/>
          <p:nvPr/>
        </p:nvCxnSpPr>
        <p:spPr>
          <a:xfrm flipH="1">
            <a:off x="2809188" y="2592371"/>
            <a:ext cx="1904214" cy="836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8361F91-213C-4036-861F-7184CA83C0DA}"/>
              </a:ext>
            </a:extLst>
          </p:cNvPr>
          <p:cNvCxnSpPr/>
          <p:nvPr/>
        </p:nvCxnSpPr>
        <p:spPr>
          <a:xfrm flipH="1" flipV="1">
            <a:off x="3676454" y="2403835"/>
            <a:ext cx="1036948" cy="73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64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B83E-72C4-4437-A119-3BFD763B16F7}"/>
              </a:ext>
            </a:extLst>
          </p:cNvPr>
          <p:cNvSpPr>
            <a:spLocks noGrp="1"/>
          </p:cNvSpPr>
          <p:nvPr>
            <p:ph type="title"/>
          </p:nvPr>
        </p:nvSpPr>
        <p:spPr/>
        <p:txBody>
          <a:bodyPr/>
          <a:lstStyle/>
          <a:p>
            <a:r>
              <a:rPr lang="en-US" dirty="0"/>
              <a:t>Activation Functions: </a:t>
            </a:r>
            <a:r>
              <a:rPr lang="en-US" dirty="0" err="1"/>
              <a:t>ReLU</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8D3F54-CCCB-4489-AA83-3CFCDF69758F}"/>
                  </a:ext>
                </a:extLst>
              </p:cNvPr>
              <p:cNvSpPr>
                <a:spLocks noGrp="1"/>
              </p:cNvSpPr>
              <p:nvPr>
                <p:ph idx="1"/>
              </p:nvPr>
            </p:nvSpPr>
            <p:spPr>
              <a:xfrm>
                <a:off x="4777632" y="1825625"/>
                <a:ext cx="6576167" cy="4351338"/>
              </a:xfrm>
            </p:spPr>
            <p:txBody>
              <a:bodyPr>
                <a:normAutofit lnSpcReduction="10000"/>
              </a:bodyPr>
              <a:lstStyle/>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endParaRPr lang="en-US" dirty="0"/>
              </a:p>
              <a:p>
                <a:r>
                  <a:rPr lang="en-US" dirty="0"/>
                  <a:t>Does not saturate in positive region</a:t>
                </a:r>
              </a:p>
              <a:p>
                <a:r>
                  <a:rPr lang="en-US" dirty="0"/>
                  <a:t>Easy to compute</a:t>
                </a:r>
              </a:p>
              <a:p>
                <a:r>
                  <a:rPr lang="en-US" dirty="0"/>
                  <a:t>Converges much faster than sigmoid/tanh in practice</a:t>
                </a:r>
              </a:p>
              <a:p>
                <a:r>
                  <a:rPr lang="en-US" dirty="0"/>
                  <a:t>More biological plausible than sigmoid</a:t>
                </a:r>
              </a:p>
              <a:p>
                <a:r>
                  <a:rPr lang="en-US" dirty="0"/>
                  <a:t>Problem</a:t>
                </a:r>
              </a:p>
              <a:p>
                <a:pPr lvl="1"/>
                <a:r>
                  <a:rPr lang="en-US" dirty="0"/>
                  <a:t>Not zero-centered output</a:t>
                </a:r>
              </a:p>
              <a:p>
                <a:pPr lvl="1"/>
                <a:r>
                  <a:rPr lang="en-US" dirty="0"/>
                  <a:t>No gradient when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&lt;0</m:t>
                    </m:r>
                  </m:oMath>
                </a14:m>
                <a:r>
                  <a:rPr lang="en-US" dirty="0"/>
                  <a:t>, </a:t>
                </a:r>
                <a:r>
                  <a:rPr lang="en-US" dirty="0" err="1"/>
                  <a:t>ReLU</a:t>
                </a:r>
                <a:r>
                  <a:rPr lang="en-US" dirty="0"/>
                  <a:t> will not activate</a:t>
                </a:r>
              </a:p>
            </p:txBody>
          </p:sp>
        </mc:Choice>
        <mc:Fallback xmlns="">
          <p:sp>
            <p:nvSpPr>
              <p:cNvPr id="3" name="Content Placeholder 2">
                <a:extLst>
                  <a:ext uri="{FF2B5EF4-FFF2-40B4-BE49-F238E27FC236}">
                    <a16:creationId xmlns:a16="http://schemas.microsoft.com/office/drawing/2014/main" id="{1F8D3F54-CCCB-4489-AA83-3CFCDF69758F}"/>
                  </a:ext>
                </a:extLst>
              </p:cNvPr>
              <p:cNvSpPr>
                <a:spLocks noGrp="1" noRot="1" noChangeAspect="1" noMove="1" noResize="1" noEditPoints="1" noAdjustHandles="1" noChangeArrowheads="1" noChangeShapeType="1" noTextEdit="1"/>
              </p:cNvSpPr>
              <p:nvPr>
                <p:ph idx="1"/>
              </p:nvPr>
            </p:nvSpPr>
            <p:spPr>
              <a:xfrm>
                <a:off x="4777632" y="1825625"/>
                <a:ext cx="6576167" cy="4351338"/>
              </a:xfrm>
              <a:blipFill>
                <a:blip r:embed="rId2"/>
                <a:stretch>
                  <a:fillRect l="-1670" r="-12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3DA7C16-CC00-42B4-8E08-E63C56B8DBA3}"/>
              </a:ext>
            </a:extLst>
          </p:cNvPr>
          <p:cNvSpPr>
            <a:spLocks noGrp="1"/>
          </p:cNvSpPr>
          <p:nvPr>
            <p:ph type="dt" sz="half" idx="10"/>
          </p:nvPr>
        </p:nvSpPr>
        <p:spPr/>
        <p:txBody>
          <a:bodyPr/>
          <a:lstStyle/>
          <a:p>
            <a:fld id="{C27E7069-F3B2-4320-B139-9DC3844DCBEB}" type="datetime1">
              <a:rPr lang="en-US" smtClean="0"/>
              <a:t>9/11/2018</a:t>
            </a:fld>
            <a:endParaRPr lang="en-US"/>
          </a:p>
        </p:txBody>
      </p:sp>
      <p:sp>
        <p:nvSpPr>
          <p:cNvPr id="5" name="Footer Placeholder 4">
            <a:extLst>
              <a:ext uri="{FF2B5EF4-FFF2-40B4-BE49-F238E27FC236}">
                <a16:creationId xmlns:a16="http://schemas.microsoft.com/office/drawing/2014/main" id="{80083ED8-3631-407C-9F57-74A54106FDD7}"/>
              </a:ext>
            </a:extLst>
          </p:cNvPr>
          <p:cNvSpPr>
            <a:spLocks noGrp="1"/>
          </p:cNvSpPr>
          <p:nvPr>
            <p:ph type="ftr" sz="quarter" idx="11"/>
          </p:nvPr>
        </p:nvSpPr>
        <p:spPr/>
        <p:txBody>
          <a:body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F57E1457-F03A-4C4F-86EC-55A34EEE1DA1}"/>
              </a:ext>
            </a:extLst>
          </p:cNvPr>
          <p:cNvSpPr>
            <a:spLocks noGrp="1"/>
          </p:cNvSpPr>
          <p:nvPr>
            <p:ph type="sldNum" sz="quarter" idx="12"/>
          </p:nvPr>
        </p:nvSpPr>
        <p:spPr/>
        <p:txBody>
          <a:bodyPr/>
          <a:lstStyle/>
          <a:p>
            <a:fld id="{5EC6C24C-DD8D-4C53-A1B5-3C5A11FD7066}" type="slidenum">
              <a:rPr lang="en-US" smtClean="0"/>
              <a:t>6</a:t>
            </a:fld>
            <a:endParaRPr lang="en-US"/>
          </a:p>
        </p:txBody>
      </p:sp>
      <p:pic>
        <p:nvPicPr>
          <p:cNvPr id="7" name="Picture 6">
            <a:extLst>
              <a:ext uri="{FF2B5EF4-FFF2-40B4-BE49-F238E27FC236}">
                <a16:creationId xmlns:a16="http://schemas.microsoft.com/office/drawing/2014/main" id="{BB1C8865-5E13-4CA9-B07B-AC74388C3131}"/>
              </a:ext>
            </a:extLst>
          </p:cNvPr>
          <p:cNvPicPr>
            <a:picLocks noChangeAspect="1"/>
          </p:cNvPicPr>
          <p:nvPr/>
        </p:nvPicPr>
        <p:blipFill>
          <a:blip r:embed="rId3"/>
          <a:stretch>
            <a:fillRect/>
          </a:stretch>
        </p:blipFill>
        <p:spPr>
          <a:xfrm>
            <a:off x="838200" y="1825625"/>
            <a:ext cx="3939433" cy="3927687"/>
          </a:xfrm>
          <a:prstGeom prst="rect">
            <a:avLst/>
          </a:prstGeom>
        </p:spPr>
      </p:pic>
    </p:spTree>
    <p:extLst>
      <p:ext uri="{BB962C8B-B14F-4D97-AF65-F5344CB8AC3E}">
        <p14:creationId xmlns:p14="http://schemas.microsoft.com/office/powerpoint/2010/main" val="210122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29EA-B1E3-428A-9B72-EC667C03F8A7}"/>
              </a:ext>
            </a:extLst>
          </p:cNvPr>
          <p:cNvSpPr>
            <a:spLocks noGrp="1"/>
          </p:cNvSpPr>
          <p:nvPr>
            <p:ph type="title"/>
          </p:nvPr>
        </p:nvSpPr>
        <p:spPr/>
        <p:txBody>
          <a:bodyPr/>
          <a:lstStyle/>
          <a:p>
            <a:r>
              <a:rPr lang="en-US" dirty="0"/>
              <a:t>Activation Functions: Leaky </a:t>
            </a:r>
            <a:r>
              <a:rPr lang="en-US" dirty="0" err="1"/>
              <a:t>ReLU</a:t>
            </a:r>
            <a:endParaRPr lang="en-US" dirty="0"/>
          </a:p>
        </p:txBody>
      </p:sp>
      <p:sp>
        <p:nvSpPr>
          <p:cNvPr id="3" name="Content Placeholder 2">
            <a:extLst>
              <a:ext uri="{FF2B5EF4-FFF2-40B4-BE49-F238E27FC236}">
                <a16:creationId xmlns:a16="http://schemas.microsoft.com/office/drawing/2014/main" id="{8AC41083-CAC1-4433-8B25-B97B3E1A8999}"/>
              </a:ext>
            </a:extLst>
          </p:cNvPr>
          <p:cNvSpPr>
            <a:spLocks noGrp="1"/>
          </p:cNvSpPr>
          <p:nvPr>
            <p:ph idx="1"/>
          </p:nvPr>
        </p:nvSpPr>
        <p:spPr>
          <a:xfrm>
            <a:off x="4996409" y="1825625"/>
            <a:ext cx="6357391" cy="4351338"/>
          </a:xfrm>
        </p:spPr>
        <p:txBody>
          <a:bodyPr/>
          <a:lstStyle/>
          <a:p>
            <a:r>
              <a:rPr lang="en-US" dirty="0"/>
              <a:t>Does not saturate in positive region</a:t>
            </a:r>
          </a:p>
          <a:p>
            <a:r>
              <a:rPr lang="en-US" dirty="0"/>
              <a:t>Easy to compute</a:t>
            </a:r>
          </a:p>
          <a:p>
            <a:r>
              <a:rPr lang="en-US" dirty="0"/>
              <a:t>Converges much faster than sigmoid/tanh in practice</a:t>
            </a:r>
          </a:p>
          <a:p>
            <a:r>
              <a:rPr lang="en-US" dirty="0"/>
              <a:t>More biological plausible than sigmoid</a:t>
            </a:r>
          </a:p>
          <a:p>
            <a:r>
              <a:rPr lang="en-US" dirty="0"/>
              <a:t>Will not die</a:t>
            </a:r>
          </a:p>
        </p:txBody>
      </p:sp>
      <p:sp>
        <p:nvSpPr>
          <p:cNvPr id="4" name="Date Placeholder 3">
            <a:extLst>
              <a:ext uri="{FF2B5EF4-FFF2-40B4-BE49-F238E27FC236}">
                <a16:creationId xmlns:a16="http://schemas.microsoft.com/office/drawing/2014/main" id="{1A8C7FCE-7337-4C71-A529-5745E88F7984}"/>
              </a:ext>
            </a:extLst>
          </p:cNvPr>
          <p:cNvSpPr>
            <a:spLocks noGrp="1"/>
          </p:cNvSpPr>
          <p:nvPr>
            <p:ph type="dt" sz="half" idx="10"/>
          </p:nvPr>
        </p:nvSpPr>
        <p:spPr/>
        <p:txBody>
          <a:bodyPr/>
          <a:lstStyle/>
          <a:p>
            <a:fld id="{C27E7069-F3B2-4320-B139-9DC3844DCBEB}" type="datetime1">
              <a:rPr lang="en-US" smtClean="0"/>
              <a:t>9/11/2018</a:t>
            </a:fld>
            <a:endParaRPr lang="en-US"/>
          </a:p>
        </p:txBody>
      </p:sp>
      <p:sp>
        <p:nvSpPr>
          <p:cNvPr id="5" name="Footer Placeholder 4">
            <a:extLst>
              <a:ext uri="{FF2B5EF4-FFF2-40B4-BE49-F238E27FC236}">
                <a16:creationId xmlns:a16="http://schemas.microsoft.com/office/drawing/2014/main" id="{C7A7A3B2-2EAB-405B-AB56-075ECE2292D9}"/>
              </a:ext>
            </a:extLst>
          </p:cNvPr>
          <p:cNvSpPr>
            <a:spLocks noGrp="1"/>
          </p:cNvSpPr>
          <p:nvPr>
            <p:ph type="ftr" sz="quarter" idx="11"/>
          </p:nvPr>
        </p:nvSpPr>
        <p:spPr/>
        <p:txBody>
          <a:body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E7A008B9-E26F-4E6E-A03C-DCB687350879}"/>
              </a:ext>
            </a:extLst>
          </p:cNvPr>
          <p:cNvSpPr>
            <a:spLocks noGrp="1"/>
          </p:cNvSpPr>
          <p:nvPr>
            <p:ph type="sldNum" sz="quarter" idx="12"/>
          </p:nvPr>
        </p:nvSpPr>
        <p:spPr/>
        <p:txBody>
          <a:bodyPr/>
          <a:lstStyle/>
          <a:p>
            <a:fld id="{5EC6C24C-DD8D-4C53-A1B5-3C5A11FD7066}" type="slidenum">
              <a:rPr lang="en-US" smtClean="0"/>
              <a:t>7</a:t>
            </a:fld>
            <a:endParaRPr lang="en-US"/>
          </a:p>
        </p:txBody>
      </p:sp>
      <p:pic>
        <p:nvPicPr>
          <p:cNvPr id="7" name="Picture 6">
            <a:extLst>
              <a:ext uri="{FF2B5EF4-FFF2-40B4-BE49-F238E27FC236}">
                <a16:creationId xmlns:a16="http://schemas.microsoft.com/office/drawing/2014/main" id="{D6FAC4E8-9512-4C69-9975-85B9734A03C1}"/>
              </a:ext>
            </a:extLst>
          </p:cNvPr>
          <p:cNvPicPr>
            <a:picLocks noChangeAspect="1"/>
          </p:cNvPicPr>
          <p:nvPr/>
        </p:nvPicPr>
        <p:blipFill>
          <a:blip r:embed="rId2"/>
          <a:stretch>
            <a:fillRect/>
          </a:stretch>
        </p:blipFill>
        <p:spPr>
          <a:xfrm>
            <a:off x="881609" y="1825625"/>
            <a:ext cx="4114800" cy="3959014"/>
          </a:xfrm>
          <a:prstGeom prst="rect">
            <a:avLst/>
          </a:prstGeom>
        </p:spPr>
      </p:pic>
    </p:spTree>
    <p:extLst>
      <p:ext uri="{BB962C8B-B14F-4D97-AF65-F5344CB8AC3E}">
        <p14:creationId xmlns:p14="http://schemas.microsoft.com/office/powerpoint/2010/main" val="76530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54A7-0BAC-4F4C-B74A-ADC28618CD0A}"/>
              </a:ext>
            </a:extLst>
          </p:cNvPr>
          <p:cNvSpPr>
            <a:spLocks noGrp="1"/>
          </p:cNvSpPr>
          <p:nvPr>
            <p:ph type="title"/>
          </p:nvPr>
        </p:nvSpPr>
        <p:spPr/>
        <p:txBody>
          <a:bodyPr/>
          <a:lstStyle/>
          <a:p>
            <a:r>
              <a:rPr lang="en-US" dirty="0"/>
              <a:t>Activation Functions: Exponential Linear Units (ELU)</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E987AA-5346-41D8-81D4-0292929D04A7}"/>
                  </a:ext>
                </a:extLst>
              </p:cNvPr>
              <p:cNvSpPr>
                <a:spLocks noGrp="1"/>
              </p:cNvSpPr>
              <p:nvPr>
                <p:ph idx="1"/>
              </p:nvPr>
            </p:nvSpPr>
            <p:spPr>
              <a:xfrm>
                <a:off x="5175316" y="1825625"/>
                <a:ext cx="6178484" cy="4351338"/>
              </a:xfrm>
            </p:spPr>
            <p:txBody>
              <a:bodyPr/>
              <a:lstStyle/>
              <a:p>
                <a:r>
                  <a:rPr lang="en-US" dirty="0"/>
                  <a:t>All benefits of </a:t>
                </a:r>
                <a:r>
                  <a:rPr lang="en-US" dirty="0" err="1"/>
                  <a:t>ReLU</a:t>
                </a:r>
                <a:endParaRPr lang="en-US" dirty="0"/>
              </a:p>
              <a:p>
                <a:r>
                  <a:rPr lang="en-US" dirty="0"/>
                  <a:t>Mean outputs are closer to zero</a:t>
                </a:r>
              </a:p>
              <a:p>
                <a:r>
                  <a:rPr lang="en-US" dirty="0"/>
                  <a:t>Negative region  is more robust to noise compared to Leaky </a:t>
                </a:r>
                <a:r>
                  <a:rPr lang="en-US" dirty="0" err="1"/>
                  <a:t>ReLU</a:t>
                </a:r>
                <a:endParaRPr lang="en-US" dirty="0"/>
              </a:p>
              <a:p>
                <a:r>
                  <a:rPr lang="en-US" dirty="0">
                    <a:solidFill>
                      <a:srgbClr val="FF0000"/>
                    </a:solidFill>
                  </a:rPr>
                  <a:t>Can be expensive as it might require </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𝑥</m:t>
                        </m:r>
                      </m:sup>
                    </m:sSup>
                  </m:oMath>
                </a14:m>
                <a:r>
                  <a:rPr lang="en-US" dirty="0">
                    <a:solidFill>
                      <a:srgbClr val="FF0000"/>
                    </a:solidFill>
                  </a:rPr>
                  <a:t>computation</a:t>
                </a:r>
              </a:p>
            </p:txBody>
          </p:sp>
        </mc:Choice>
        <mc:Fallback xmlns="">
          <p:sp>
            <p:nvSpPr>
              <p:cNvPr id="3" name="Content Placeholder 2">
                <a:extLst>
                  <a:ext uri="{FF2B5EF4-FFF2-40B4-BE49-F238E27FC236}">
                    <a16:creationId xmlns:a16="http://schemas.microsoft.com/office/drawing/2014/main" id="{CAE987AA-5346-41D8-81D4-0292929D04A7}"/>
                  </a:ext>
                </a:extLst>
              </p:cNvPr>
              <p:cNvSpPr>
                <a:spLocks noGrp="1" noRot="1" noChangeAspect="1" noMove="1" noResize="1" noEditPoints="1" noAdjustHandles="1" noChangeArrowheads="1" noChangeShapeType="1" noTextEdit="1"/>
              </p:cNvSpPr>
              <p:nvPr>
                <p:ph idx="1"/>
              </p:nvPr>
            </p:nvSpPr>
            <p:spPr>
              <a:xfrm>
                <a:off x="5175316" y="1825625"/>
                <a:ext cx="6178484" cy="4351338"/>
              </a:xfrm>
              <a:blipFill>
                <a:blip r:embed="rId2"/>
                <a:stretch>
                  <a:fillRect l="-1775" t="-2241" r="-29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D2160EF-8E0E-44E0-8F11-F30A1685C27B}"/>
              </a:ext>
            </a:extLst>
          </p:cNvPr>
          <p:cNvSpPr>
            <a:spLocks noGrp="1"/>
          </p:cNvSpPr>
          <p:nvPr>
            <p:ph type="dt" sz="half" idx="10"/>
          </p:nvPr>
        </p:nvSpPr>
        <p:spPr/>
        <p:txBody>
          <a:bodyPr/>
          <a:lstStyle/>
          <a:p>
            <a:fld id="{C27E7069-F3B2-4320-B139-9DC3844DCBEB}" type="datetime1">
              <a:rPr lang="en-US" smtClean="0"/>
              <a:t>9/11/2018</a:t>
            </a:fld>
            <a:endParaRPr lang="en-US"/>
          </a:p>
        </p:txBody>
      </p:sp>
      <p:sp>
        <p:nvSpPr>
          <p:cNvPr id="5" name="Footer Placeholder 4">
            <a:extLst>
              <a:ext uri="{FF2B5EF4-FFF2-40B4-BE49-F238E27FC236}">
                <a16:creationId xmlns:a16="http://schemas.microsoft.com/office/drawing/2014/main" id="{D3370093-B79E-4BF4-ACD8-DAB44564DE0F}"/>
              </a:ext>
            </a:extLst>
          </p:cNvPr>
          <p:cNvSpPr>
            <a:spLocks noGrp="1"/>
          </p:cNvSpPr>
          <p:nvPr>
            <p:ph type="ftr" sz="quarter" idx="11"/>
          </p:nvPr>
        </p:nvSpPr>
        <p:spPr/>
        <p:txBody>
          <a:body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406465C6-C05A-4AC1-B0B7-E61657B12B38}"/>
              </a:ext>
            </a:extLst>
          </p:cNvPr>
          <p:cNvSpPr>
            <a:spLocks noGrp="1"/>
          </p:cNvSpPr>
          <p:nvPr>
            <p:ph type="sldNum" sz="quarter" idx="12"/>
          </p:nvPr>
        </p:nvSpPr>
        <p:spPr/>
        <p:txBody>
          <a:bodyPr/>
          <a:lstStyle/>
          <a:p>
            <a:fld id="{5EC6C24C-DD8D-4C53-A1B5-3C5A11FD7066}" type="slidenum">
              <a:rPr lang="en-US" smtClean="0"/>
              <a:t>8</a:t>
            </a:fld>
            <a:endParaRPr lang="en-US"/>
          </a:p>
        </p:txBody>
      </p:sp>
      <p:pic>
        <p:nvPicPr>
          <p:cNvPr id="7" name="Picture 6">
            <a:extLst>
              <a:ext uri="{FF2B5EF4-FFF2-40B4-BE49-F238E27FC236}">
                <a16:creationId xmlns:a16="http://schemas.microsoft.com/office/drawing/2014/main" id="{4DFE3B30-4919-4913-B3D3-F86BCACA4C1E}"/>
              </a:ext>
            </a:extLst>
          </p:cNvPr>
          <p:cNvPicPr>
            <a:picLocks noChangeAspect="1"/>
          </p:cNvPicPr>
          <p:nvPr/>
        </p:nvPicPr>
        <p:blipFill>
          <a:blip r:embed="rId3"/>
          <a:stretch>
            <a:fillRect/>
          </a:stretch>
        </p:blipFill>
        <p:spPr>
          <a:xfrm>
            <a:off x="838200" y="1825625"/>
            <a:ext cx="4337115" cy="3478180"/>
          </a:xfrm>
          <a:prstGeom prst="rect">
            <a:avLst/>
          </a:prstGeom>
        </p:spPr>
      </p:pic>
    </p:spTree>
    <p:extLst>
      <p:ext uri="{BB962C8B-B14F-4D97-AF65-F5344CB8AC3E}">
        <p14:creationId xmlns:p14="http://schemas.microsoft.com/office/powerpoint/2010/main" val="20949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4366-5108-4F08-AB1B-F56E9BE88574}"/>
              </a:ext>
            </a:extLst>
          </p:cNvPr>
          <p:cNvSpPr>
            <a:spLocks noGrp="1"/>
          </p:cNvSpPr>
          <p:nvPr>
            <p:ph type="title"/>
          </p:nvPr>
        </p:nvSpPr>
        <p:spPr/>
        <p:txBody>
          <a:bodyPr/>
          <a:lstStyle/>
          <a:p>
            <a:r>
              <a:rPr lang="en-US" dirty="0"/>
              <a:t>Weight Initialization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4694C3-862F-4173-BA47-D31880200E5D}"/>
                  </a:ext>
                </a:extLst>
              </p:cNvPr>
              <p:cNvSpPr>
                <a:spLocks noGrp="1"/>
              </p:cNvSpPr>
              <p:nvPr>
                <p:ph idx="1"/>
              </p:nvPr>
            </p:nvSpPr>
            <p:spPr/>
            <p:txBody>
              <a:bodyPr/>
              <a:lstStyle/>
              <a:p>
                <a:r>
                  <a:rPr lang="en-US" dirty="0"/>
                  <a:t>How to set the first values of weights?</a:t>
                </a:r>
              </a:p>
              <a:p>
                <a:r>
                  <a:rPr lang="en-US" dirty="0"/>
                  <a:t>With proper data normalization, it is reasonable to assume that half of the weights will be positive and half of them will be negative, or expected value of weights is zero but:</a:t>
                </a:r>
              </a:p>
              <a:p>
                <a:pPr lvl="1"/>
                <a:r>
                  <a:rPr lang="en-US" dirty="0"/>
                  <a:t>Avoid all zero initialization because backward gradient propagation is zero</a:t>
                </a:r>
              </a:p>
              <a:p>
                <a:pPr lvl="1"/>
                <a:r>
                  <a:rPr lang="en-US" dirty="0"/>
                  <a:t>Initialize to small random numbers so that the expected value of weight is close to 0</a:t>
                </a:r>
              </a:p>
              <a:p>
                <a:pPr lvl="1"/>
                <a:r>
                  <a:rPr lang="en-US" dirty="0"/>
                  <a:t>It is recommended to use the following initialization</a:t>
                </a:r>
              </a:p>
              <a:p>
                <a:pPr lvl="1"/>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randn</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num>
                      <m:den>
                        <m:r>
                          <m:rPr>
                            <m:sty m:val="p"/>
                          </m:rPr>
                          <a:rPr lang="en-US" b="0" i="0" smtClean="0">
                            <a:latin typeface="Cambria Math" panose="02040503050406030204" pitchFamily="18" charset="0"/>
                          </a:rPr>
                          <m:t>sqrt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den>
                    </m:f>
                  </m:oMath>
                </a14:m>
                <a:r>
                  <a:rPr lang="en-US" dirty="0"/>
                  <a:t> where </a:t>
                </a:r>
                <a14:m>
                  <m:oMath xmlns:m="http://schemas.openxmlformats.org/officeDocument/2006/math">
                    <m:r>
                      <a:rPr lang="en-US" b="0" i="1" smtClean="0">
                        <a:latin typeface="Cambria Math" panose="02040503050406030204" pitchFamily="18" charset="0"/>
                      </a:rPr>
                      <m:t>𝑛</m:t>
                    </m:r>
                  </m:oMath>
                </a14:m>
                <a:r>
                  <a:rPr lang="en-US" dirty="0"/>
                  <a:t> is the number of its inputs.</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7F4694C3-862F-4173-BA47-D31880200E5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A32090D-34D7-4AD5-A3D2-58B9CD701192}"/>
              </a:ext>
            </a:extLst>
          </p:cNvPr>
          <p:cNvSpPr>
            <a:spLocks noGrp="1"/>
          </p:cNvSpPr>
          <p:nvPr>
            <p:ph type="dt" sz="half" idx="10"/>
          </p:nvPr>
        </p:nvSpPr>
        <p:spPr/>
        <p:txBody>
          <a:bodyPr/>
          <a:lstStyle/>
          <a:p>
            <a:fld id="{C27E7069-F3B2-4320-B139-9DC3844DCBEB}" type="datetime1">
              <a:rPr lang="en-US" smtClean="0"/>
              <a:t>9/11/2018</a:t>
            </a:fld>
            <a:endParaRPr lang="en-US"/>
          </a:p>
        </p:txBody>
      </p:sp>
      <p:sp>
        <p:nvSpPr>
          <p:cNvPr id="5" name="Footer Placeholder 4">
            <a:extLst>
              <a:ext uri="{FF2B5EF4-FFF2-40B4-BE49-F238E27FC236}">
                <a16:creationId xmlns:a16="http://schemas.microsoft.com/office/drawing/2014/main" id="{62A14811-C30B-49B5-9F0E-68BC92859DD9}"/>
              </a:ext>
            </a:extLst>
          </p:cNvPr>
          <p:cNvSpPr>
            <a:spLocks noGrp="1"/>
          </p:cNvSpPr>
          <p:nvPr>
            <p:ph type="ftr" sz="quarter" idx="11"/>
          </p:nvPr>
        </p:nvSpPr>
        <p:spPr/>
        <p:txBody>
          <a:bodyPr/>
          <a:lstStyle/>
          <a:p>
            <a:r>
              <a:rPr lang="en-US"/>
              <a:t>Practical Deep Learning 2018</a:t>
            </a:r>
            <a:endParaRPr lang="en-US" dirty="0"/>
          </a:p>
        </p:txBody>
      </p:sp>
      <p:sp>
        <p:nvSpPr>
          <p:cNvPr id="6" name="Slide Number Placeholder 5">
            <a:extLst>
              <a:ext uri="{FF2B5EF4-FFF2-40B4-BE49-F238E27FC236}">
                <a16:creationId xmlns:a16="http://schemas.microsoft.com/office/drawing/2014/main" id="{70CFEDF5-15EE-46A0-B0A1-480F08D0DAE5}"/>
              </a:ext>
            </a:extLst>
          </p:cNvPr>
          <p:cNvSpPr>
            <a:spLocks noGrp="1"/>
          </p:cNvSpPr>
          <p:nvPr>
            <p:ph type="sldNum" sz="quarter" idx="12"/>
          </p:nvPr>
        </p:nvSpPr>
        <p:spPr/>
        <p:txBody>
          <a:bodyPr/>
          <a:lstStyle/>
          <a:p>
            <a:fld id="{5EC6C24C-DD8D-4C53-A1B5-3C5A11FD7066}" type="slidenum">
              <a:rPr lang="en-US" smtClean="0"/>
              <a:t>9</a:t>
            </a:fld>
            <a:endParaRPr lang="en-US"/>
          </a:p>
        </p:txBody>
      </p:sp>
    </p:spTree>
    <p:extLst>
      <p:ext uri="{BB962C8B-B14F-4D97-AF65-F5344CB8AC3E}">
        <p14:creationId xmlns:p14="http://schemas.microsoft.com/office/powerpoint/2010/main" val="1767622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328</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Shallow Neural Networks</vt:lpstr>
      <vt:lpstr>Activation Functions</vt:lpstr>
      <vt:lpstr>Activation Functions</vt:lpstr>
      <vt:lpstr>Activation Functions: Sigmoid</vt:lpstr>
      <vt:lpstr>Activation Functions: Tanh</vt:lpstr>
      <vt:lpstr>Activation Functions: ReLU</vt:lpstr>
      <vt:lpstr>Activation Functions: Leaky ReLU</vt:lpstr>
      <vt:lpstr>Activation Functions: Exponential Linear Units (ELU)</vt:lpstr>
      <vt:lpstr>Weight Initialization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 Bui [C]</dc:creator>
  <cp:lastModifiedBy>Dai Bui [C]</cp:lastModifiedBy>
  <cp:revision>161</cp:revision>
  <dcterms:created xsi:type="dcterms:W3CDTF">2018-08-02T13:43:31Z</dcterms:created>
  <dcterms:modified xsi:type="dcterms:W3CDTF">2018-09-11T01:41:48Z</dcterms:modified>
</cp:coreProperties>
</file>