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75" r:id="rId15"/>
    <p:sldId id="264" r:id="rId16"/>
    <p:sldId id="263" r:id="rId17"/>
    <p:sldId id="276" r:id="rId18"/>
    <p:sldId id="265" r:id="rId19"/>
    <p:sldId id="266" r:id="rId20"/>
    <p:sldId id="277" r:id="rId21"/>
    <p:sldId id="278" r:id="rId22"/>
    <p:sldId id="279" r:id="rId23"/>
    <p:sldId id="280" r:id="rId24"/>
    <p:sldId id="268" r:id="rId25"/>
    <p:sldId id="281" r:id="rId26"/>
    <p:sldId id="282" r:id="rId27"/>
    <p:sldId id="283" r:id="rId28"/>
    <p:sldId id="284" r:id="rId29"/>
    <p:sldId id="287" r:id="rId30"/>
    <p:sldId id="285"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76"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28/04/2014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a:t>
            </a:r>
            <a:r>
              <a:rPr lang="en-AU" baseline="0" dirty="0" smtClean="0"/>
              <a:t>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18</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22</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29</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28/04/2014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28/04/2014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28/04/2014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28/04/2014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13039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endParaRPr lang="en-AU" dirty="0" smtClean="0"/>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endParaRPr lang="en-AU" dirty="0"/>
          </a:p>
        </p:txBody>
      </p:sp>
      <p:pic>
        <p:nvPicPr>
          <p:cNvPr id="4" name="Content Placeholder 3"/>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98" t="9168" r="47549" b="28395"/>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endParaRPr lang="en-AU"/>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70686" t="8073" r="14412" b="64543"/>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84216" t="8073" r="490" b="71115"/>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901</Words>
  <Application>Microsoft Office PowerPoint</Application>
  <PresentationFormat>Widescreen</PresentationFormat>
  <Paragraphs>129</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62</cp:revision>
  <dcterms:created xsi:type="dcterms:W3CDTF">2014-03-11T23:41:11Z</dcterms:created>
  <dcterms:modified xsi:type="dcterms:W3CDTF">2014-04-28T01:57:25Z</dcterms:modified>
</cp:coreProperties>
</file>