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076" autoAdjust="0"/>
  </p:normalViewPr>
  <p:slideViewPr>
    <p:cSldViewPr snapToGrid="0">
      <p:cViewPr varScale="1">
        <p:scale>
          <a:sx n="75" d="100"/>
          <a:sy n="75" d="100"/>
        </p:scale>
        <p:origin x="94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4FAEC-7584-44B3-B386-6ADB31723F26}" type="datetimeFigureOut">
              <a:rPr lang="en-AU" smtClean="0"/>
              <a:t>12/03/2014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4B4410-C701-44AF-9574-9C423ED2E94B}" type="slidenum">
              <a:rPr lang="en-AU" smtClean="0"/>
              <a:t>‹#›</a:t>
            </a:fld>
            <a:endParaRPr lang="en-AU"/>
          </a:p>
        </p:txBody>
      </p:sp>
    </p:spTree>
    <p:extLst>
      <p:ext uri="{BB962C8B-B14F-4D97-AF65-F5344CB8AC3E}">
        <p14:creationId xmlns:p14="http://schemas.microsoft.com/office/powerpoint/2010/main" val="198928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Unity is a game development tool that allows users to create 3D, 2D or hybrid games.</a:t>
            </a:r>
            <a:r>
              <a:rPr lang="en-AU" baseline="0" dirty="0" smtClean="0"/>
              <a:t> It does this by providing a visual editor and script compiler that when combined allow for a large variety of games to be quickly prototyped, polished and prepared for multiple platforms.</a:t>
            </a:r>
          </a:p>
          <a:p>
            <a:r>
              <a:rPr lang="en-AU" baseline="0" dirty="0" smtClean="0"/>
              <a:t>The scripting system allows you to use C#, </a:t>
            </a:r>
            <a:r>
              <a:rPr lang="en-AU" baseline="0" dirty="0" err="1" smtClean="0"/>
              <a:t>UnityScript</a:t>
            </a:r>
            <a:r>
              <a:rPr lang="en-AU" baseline="0" dirty="0" smtClean="0"/>
              <a:t> (which is just </a:t>
            </a:r>
            <a:r>
              <a:rPr lang="en-AU" baseline="0" dirty="0" err="1" smtClean="0"/>
              <a:t>Javascript</a:t>
            </a:r>
            <a:r>
              <a:rPr lang="en-AU" baseline="0" dirty="0" smtClean="0"/>
              <a:t> with types) and Boo to write “scripts” that define how the game works. These scripts hook together the various components of the Unity engine, from rendering to physics, to allow you to create a diverse set of game types, unlike some other editors that force you into a single genre.</a:t>
            </a:r>
          </a:p>
          <a:p>
            <a:r>
              <a:rPr lang="en-AU" baseline="0" dirty="0" smtClean="0"/>
              <a:t>Because of this, Unity has been used in simple indie projects, game prototypes and even commercial AAA games. Many games out there use Unity as their underlying engine, and it has quickly become one of the most popular game development tools.</a:t>
            </a:r>
          </a:p>
          <a:p>
            <a:r>
              <a:rPr lang="en-AU" baseline="0" dirty="0" smtClean="0"/>
              <a:t>The major benefit of Unity however, is the cross-platform nature. Unity handles most of the work for you, so you can effectively build your game and then hit compile for each platform you want. Some work is required to take advantage of native features, however all of the tough parts of porting games such as changing the renderer from DirectX to OpenGL and vice versa, or even rewriting the game in a different language, is taken care of for you by Unity. This means that simple games which ignore the native features of a platform can actually achieve the “just hit compile” dream for cross-platform development.</a:t>
            </a:r>
          </a:p>
        </p:txBody>
      </p:sp>
      <p:sp>
        <p:nvSpPr>
          <p:cNvPr id="4" name="Slide Number Placeholder 3"/>
          <p:cNvSpPr>
            <a:spLocks noGrp="1"/>
          </p:cNvSpPr>
          <p:nvPr>
            <p:ph type="sldNum" sz="quarter" idx="10"/>
          </p:nvPr>
        </p:nvSpPr>
        <p:spPr/>
        <p:txBody>
          <a:bodyPr/>
          <a:lstStyle/>
          <a:p>
            <a:fld id="{814B4410-C701-44AF-9574-9C423ED2E94B}" type="slidenum">
              <a:rPr lang="en-AU" smtClean="0"/>
              <a:t>2</a:t>
            </a:fld>
            <a:endParaRPr lang="en-AU"/>
          </a:p>
        </p:txBody>
      </p:sp>
    </p:spTree>
    <p:extLst>
      <p:ext uri="{BB962C8B-B14F-4D97-AF65-F5344CB8AC3E}">
        <p14:creationId xmlns:p14="http://schemas.microsoft.com/office/powerpoint/2010/main" val="2668846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12/03/2014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33142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12/03/2014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815298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12/03/2014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1538038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12/03/2014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1341613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3626A4-D0D9-4927-8F98-739B1D29D8AB}" type="datetimeFigureOut">
              <a:rPr lang="en-AU" smtClean="0"/>
              <a:t>12/03/2014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913094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C33626A4-D0D9-4927-8F98-739B1D29D8AB}" type="datetimeFigureOut">
              <a:rPr lang="en-AU" smtClean="0"/>
              <a:t>12/03/2014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35795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C33626A4-D0D9-4927-8F98-739B1D29D8AB}" type="datetimeFigureOut">
              <a:rPr lang="en-AU" smtClean="0"/>
              <a:t>12/03/2014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602242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C33626A4-D0D9-4927-8F98-739B1D29D8AB}" type="datetimeFigureOut">
              <a:rPr lang="en-AU" smtClean="0"/>
              <a:t>12/03/2014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470881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626A4-D0D9-4927-8F98-739B1D29D8AB}" type="datetimeFigureOut">
              <a:rPr lang="en-AU" smtClean="0"/>
              <a:t>12/03/2014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4075960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3626A4-D0D9-4927-8F98-739B1D29D8AB}" type="datetimeFigureOut">
              <a:rPr lang="en-AU" smtClean="0"/>
              <a:t>12/03/2014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553883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3626A4-D0D9-4927-8F98-739B1D29D8AB}" type="datetimeFigureOut">
              <a:rPr lang="en-AU" smtClean="0"/>
              <a:t>12/03/2014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90010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3626A4-D0D9-4927-8F98-739B1D29D8AB}" type="datetimeFigureOut">
              <a:rPr lang="en-AU" smtClean="0"/>
              <a:t>12/03/2014</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8E8FF6-7600-466A-A29B-F47A00108A7E}" type="slidenum">
              <a:rPr lang="en-AU" smtClean="0"/>
              <a:t>‹#›</a:t>
            </a:fld>
            <a:endParaRPr lang="en-AU"/>
          </a:p>
        </p:txBody>
      </p:sp>
    </p:spTree>
    <p:extLst>
      <p:ext uri="{BB962C8B-B14F-4D97-AF65-F5344CB8AC3E}">
        <p14:creationId xmlns:p14="http://schemas.microsoft.com/office/powerpoint/2010/main" val="385349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Getting Started with Unity</a:t>
            </a:r>
            <a:endParaRPr lang="en-AU" dirty="0"/>
          </a:p>
        </p:txBody>
      </p:sp>
      <p:sp>
        <p:nvSpPr>
          <p:cNvPr id="3" name="Subtitle 2"/>
          <p:cNvSpPr>
            <a:spLocks noGrp="1"/>
          </p:cNvSpPr>
          <p:nvPr>
            <p:ph type="subTitle" idx="1"/>
          </p:nvPr>
        </p:nvSpPr>
        <p:spPr/>
        <p:txBody>
          <a:bodyPr/>
          <a:lstStyle/>
          <a:p>
            <a:r>
              <a:rPr lang="en-AU" dirty="0" smtClean="0"/>
              <a:t>Basic Concepts</a:t>
            </a:r>
            <a:endParaRPr lang="en-AU" dirty="0"/>
          </a:p>
        </p:txBody>
      </p:sp>
    </p:spTree>
    <p:extLst>
      <p:ext uri="{BB962C8B-B14F-4D97-AF65-F5344CB8AC3E}">
        <p14:creationId xmlns:p14="http://schemas.microsoft.com/office/powerpoint/2010/main" val="358002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is Unity?</a:t>
            </a:r>
            <a:endParaRPr lang="en-AU" dirty="0"/>
          </a:p>
        </p:txBody>
      </p:sp>
      <p:sp>
        <p:nvSpPr>
          <p:cNvPr id="3" name="Content Placeholder 2"/>
          <p:cNvSpPr>
            <a:spLocks noGrp="1"/>
          </p:cNvSpPr>
          <p:nvPr>
            <p:ph idx="1"/>
          </p:nvPr>
        </p:nvSpPr>
        <p:spPr/>
        <p:txBody>
          <a:bodyPr/>
          <a:lstStyle/>
          <a:p>
            <a:r>
              <a:rPr lang="en-AU" dirty="0" smtClean="0"/>
              <a:t>2D and 3D Game Development Tool</a:t>
            </a:r>
          </a:p>
          <a:p>
            <a:r>
              <a:rPr lang="en-AU" dirty="0" smtClean="0"/>
              <a:t>Level Editor &amp; Script Compiler</a:t>
            </a:r>
          </a:p>
          <a:p>
            <a:r>
              <a:rPr lang="en-AU" dirty="0" smtClean="0"/>
              <a:t>C#, </a:t>
            </a:r>
            <a:r>
              <a:rPr lang="en-AU" dirty="0" err="1" smtClean="0"/>
              <a:t>UnityScript</a:t>
            </a:r>
            <a:endParaRPr lang="en-AU" dirty="0" smtClean="0"/>
          </a:p>
          <a:p>
            <a:r>
              <a:rPr lang="en-AU" dirty="0" smtClean="0"/>
              <a:t>Very Simple Indie to AAA Commercial</a:t>
            </a:r>
          </a:p>
          <a:p>
            <a:r>
              <a:rPr lang="en-AU" dirty="0" smtClean="0"/>
              <a:t>Cross Platform</a:t>
            </a:r>
          </a:p>
          <a:p>
            <a:pPr lvl="1"/>
            <a:r>
              <a:rPr lang="en-AU" dirty="0" smtClean="0"/>
              <a:t>Win32, </a:t>
            </a:r>
            <a:r>
              <a:rPr lang="en-AU" dirty="0" err="1" smtClean="0"/>
              <a:t>WinRT</a:t>
            </a:r>
            <a:r>
              <a:rPr lang="en-AU" dirty="0" smtClean="0"/>
              <a:t>, WP8</a:t>
            </a:r>
          </a:p>
          <a:p>
            <a:pPr lvl="1"/>
            <a:r>
              <a:rPr lang="en-AU" dirty="0" smtClean="0"/>
              <a:t>Android, </a:t>
            </a:r>
            <a:r>
              <a:rPr lang="en-AU" dirty="0" err="1" smtClean="0"/>
              <a:t>iOS</a:t>
            </a:r>
            <a:r>
              <a:rPr lang="en-AU" dirty="0" smtClean="0"/>
              <a:t>, </a:t>
            </a:r>
            <a:r>
              <a:rPr lang="en-AU" dirty="0" err="1" smtClean="0"/>
              <a:t>Backberry</a:t>
            </a:r>
            <a:endParaRPr lang="en-AU" dirty="0" smtClean="0"/>
          </a:p>
          <a:p>
            <a:pPr lvl="1"/>
            <a:r>
              <a:rPr lang="en-AU" dirty="0" smtClean="0"/>
              <a:t>Consoles, Vita</a:t>
            </a:r>
          </a:p>
          <a:p>
            <a:pPr lvl="1"/>
            <a:r>
              <a:rPr lang="en-AU" dirty="0" smtClean="0"/>
              <a:t>Web Browser</a:t>
            </a:r>
          </a:p>
        </p:txBody>
      </p:sp>
    </p:spTree>
    <p:extLst>
      <p:ext uri="{BB962C8B-B14F-4D97-AF65-F5344CB8AC3E}">
        <p14:creationId xmlns:p14="http://schemas.microsoft.com/office/powerpoint/2010/main" val="734763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How Much?</a:t>
            </a:r>
            <a:endParaRPr lang="en-AU" dirty="0"/>
          </a:p>
        </p:txBody>
      </p:sp>
      <p:sp>
        <p:nvSpPr>
          <p:cNvPr id="3" name="Content Placeholder 2"/>
          <p:cNvSpPr>
            <a:spLocks noGrp="1"/>
          </p:cNvSpPr>
          <p:nvPr>
            <p:ph idx="1"/>
          </p:nvPr>
        </p:nvSpPr>
        <p:spPr/>
        <p:txBody>
          <a:bodyPr/>
          <a:lstStyle/>
          <a:p>
            <a:r>
              <a:rPr lang="en-AU" dirty="0" smtClean="0"/>
              <a:t>Two Key Versions</a:t>
            </a:r>
          </a:p>
          <a:p>
            <a:pPr lvl="1"/>
            <a:r>
              <a:rPr lang="en-AU" dirty="0" smtClean="0"/>
              <a:t>Basic (Free)</a:t>
            </a:r>
          </a:p>
          <a:p>
            <a:pPr lvl="1"/>
            <a:r>
              <a:rPr lang="en-AU" dirty="0" smtClean="0"/>
              <a:t>Pro ($1500 USD)</a:t>
            </a:r>
          </a:p>
          <a:p>
            <a:r>
              <a:rPr lang="en-AU" dirty="0" smtClean="0"/>
              <a:t>Editor License + Platform License</a:t>
            </a:r>
          </a:p>
          <a:p>
            <a:pPr lvl="1"/>
            <a:r>
              <a:rPr lang="en-AU" dirty="0" smtClean="0"/>
              <a:t>Editor License includes Win32/Mac/Linux, Browser</a:t>
            </a:r>
          </a:p>
          <a:p>
            <a:pPr lvl="1"/>
            <a:r>
              <a:rPr lang="en-AU" dirty="0" smtClean="0"/>
              <a:t>Platform Licenses come in Basic and Pro versions</a:t>
            </a:r>
          </a:p>
          <a:p>
            <a:pPr lvl="1"/>
            <a:r>
              <a:rPr lang="en-AU" dirty="0" smtClean="0"/>
              <a:t>Pro features require Pro licenses throughout</a:t>
            </a:r>
          </a:p>
          <a:p>
            <a:pPr lvl="1"/>
            <a:endParaRPr lang="en-AU" dirty="0"/>
          </a:p>
        </p:txBody>
      </p:sp>
    </p:spTree>
    <p:extLst>
      <p:ext uri="{BB962C8B-B14F-4D97-AF65-F5344CB8AC3E}">
        <p14:creationId xmlns:p14="http://schemas.microsoft.com/office/powerpoint/2010/main" val="4098126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Making a Game</a:t>
            </a:r>
            <a:endParaRPr lang="en-AU" dirty="0"/>
          </a:p>
        </p:txBody>
      </p:sp>
      <p:sp>
        <p:nvSpPr>
          <p:cNvPr id="3" name="Content Placeholder 2"/>
          <p:cNvSpPr>
            <a:spLocks noGrp="1"/>
          </p:cNvSpPr>
          <p:nvPr>
            <p:ph idx="1"/>
          </p:nvPr>
        </p:nvSpPr>
        <p:spPr/>
        <p:txBody>
          <a:bodyPr/>
          <a:lstStyle/>
          <a:p>
            <a:r>
              <a:rPr lang="en-AU" dirty="0" smtClean="0"/>
              <a:t>Unity </a:t>
            </a:r>
            <a:r>
              <a:rPr lang="en-AU" dirty="0" err="1" smtClean="0"/>
              <a:t>GameObjects</a:t>
            </a:r>
            <a:r>
              <a:rPr lang="en-AU" dirty="0" smtClean="0"/>
              <a:t> and Components</a:t>
            </a:r>
          </a:p>
          <a:p>
            <a:r>
              <a:rPr lang="en-AU" dirty="0" smtClean="0"/>
              <a:t>Scripting</a:t>
            </a:r>
          </a:p>
          <a:p>
            <a:r>
              <a:rPr lang="en-AU" dirty="0" smtClean="0"/>
              <a:t>Tools</a:t>
            </a:r>
          </a:p>
          <a:p>
            <a:r>
              <a:rPr lang="en-AU" dirty="0" smtClean="0"/>
              <a:t>Asset Management</a:t>
            </a:r>
          </a:p>
          <a:p>
            <a:r>
              <a:rPr lang="en-AU" dirty="0" smtClean="0"/>
              <a:t>Rendering</a:t>
            </a:r>
          </a:p>
          <a:p>
            <a:r>
              <a:rPr lang="en-AU" dirty="0" smtClean="0"/>
              <a:t>Input</a:t>
            </a:r>
          </a:p>
          <a:p>
            <a:r>
              <a:rPr lang="en-AU" dirty="0" smtClean="0"/>
              <a:t>Audio</a:t>
            </a:r>
          </a:p>
        </p:txBody>
      </p:sp>
    </p:spTree>
    <p:extLst>
      <p:ext uri="{BB962C8B-B14F-4D97-AF65-F5344CB8AC3E}">
        <p14:creationId xmlns:p14="http://schemas.microsoft.com/office/powerpoint/2010/main" val="2683337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Unity </a:t>
            </a:r>
            <a:r>
              <a:rPr lang="en-AU" dirty="0" err="1" smtClean="0"/>
              <a:t>GameObjects</a:t>
            </a:r>
            <a:endParaRPr lang="en-AU" dirty="0"/>
          </a:p>
        </p:txBody>
      </p:sp>
      <p:sp>
        <p:nvSpPr>
          <p:cNvPr id="3" name="Content Placeholder 2"/>
          <p:cNvSpPr>
            <a:spLocks noGrp="1"/>
          </p:cNvSpPr>
          <p:nvPr>
            <p:ph idx="1"/>
          </p:nvPr>
        </p:nvSpPr>
        <p:spPr/>
        <p:txBody>
          <a:bodyPr/>
          <a:lstStyle/>
          <a:p>
            <a:r>
              <a:rPr lang="en-AU" dirty="0" err="1" smtClean="0"/>
              <a:t>GameObjects</a:t>
            </a:r>
            <a:r>
              <a:rPr lang="en-AU" dirty="0" smtClean="0"/>
              <a:t> represent “things” within the game</a:t>
            </a:r>
          </a:p>
          <a:p>
            <a:pPr lvl="1"/>
            <a:r>
              <a:rPr lang="en-AU" dirty="0" smtClean="0"/>
              <a:t>Objects that can be seen (or represented to the user)</a:t>
            </a:r>
          </a:p>
          <a:p>
            <a:pPr lvl="1"/>
            <a:r>
              <a:rPr lang="en-AU" dirty="0" smtClean="0"/>
              <a:t>Logical </a:t>
            </a:r>
            <a:r>
              <a:rPr lang="en-AU" dirty="0" smtClean="0"/>
              <a:t>objects</a:t>
            </a:r>
          </a:p>
          <a:p>
            <a:r>
              <a:rPr lang="en-AU" dirty="0" err="1" smtClean="0"/>
              <a:t>GameObjects</a:t>
            </a:r>
            <a:r>
              <a:rPr lang="en-AU" dirty="0"/>
              <a:t> </a:t>
            </a:r>
            <a:r>
              <a:rPr lang="en-AU" dirty="0" smtClean="0"/>
              <a:t>only come with a Transform</a:t>
            </a:r>
          </a:p>
          <a:p>
            <a:r>
              <a:rPr lang="en-AU" dirty="0" smtClean="0"/>
              <a:t>Can be parented to create a Transform hierarchy</a:t>
            </a:r>
          </a:p>
          <a:p>
            <a:pPr lvl="1"/>
            <a:r>
              <a:rPr lang="en-AU" dirty="0" smtClean="0"/>
              <a:t>Move parent and every child moves relative to parent</a:t>
            </a:r>
            <a:endParaRPr lang="en-AU" dirty="0" smtClean="0"/>
          </a:p>
          <a:p>
            <a:r>
              <a:rPr lang="en-AU" dirty="0" smtClean="0"/>
              <a:t>Has Components, which defin</a:t>
            </a:r>
            <a:r>
              <a:rPr lang="en-AU" dirty="0" smtClean="0"/>
              <a:t>e the object</a:t>
            </a:r>
            <a:endParaRPr lang="en-AU" dirty="0"/>
          </a:p>
        </p:txBody>
      </p:sp>
    </p:spTree>
    <p:extLst>
      <p:ext uri="{BB962C8B-B14F-4D97-AF65-F5344CB8AC3E}">
        <p14:creationId xmlns:p14="http://schemas.microsoft.com/office/powerpoint/2010/main" val="1072914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Components</a:t>
            </a:r>
            <a:endParaRPr lang="en-AU" dirty="0"/>
          </a:p>
        </p:txBody>
      </p:sp>
      <p:sp>
        <p:nvSpPr>
          <p:cNvPr id="3" name="Content Placeholder 2"/>
          <p:cNvSpPr>
            <a:spLocks noGrp="1"/>
          </p:cNvSpPr>
          <p:nvPr>
            <p:ph idx="1"/>
          </p:nvPr>
        </p:nvSpPr>
        <p:spPr/>
        <p:txBody>
          <a:bodyPr/>
          <a:lstStyle/>
          <a:p>
            <a:r>
              <a:rPr lang="en-AU" dirty="0" smtClean="0"/>
              <a:t>Building blocks for </a:t>
            </a:r>
            <a:r>
              <a:rPr lang="en-AU" dirty="0" err="1" smtClean="0"/>
              <a:t>GameObjects</a:t>
            </a:r>
            <a:endParaRPr lang="en-AU" dirty="0" smtClean="0"/>
          </a:p>
          <a:p>
            <a:r>
              <a:rPr lang="en-AU" dirty="0" err="1" smtClean="0"/>
              <a:t>AddComponent</a:t>
            </a:r>
            <a:r>
              <a:rPr lang="en-AU" dirty="0" smtClean="0"/>
              <a:t>&lt;&gt;</a:t>
            </a:r>
          </a:p>
          <a:p>
            <a:r>
              <a:rPr lang="en-AU" dirty="0" err="1" smtClean="0"/>
              <a:t>GetComponent</a:t>
            </a:r>
            <a:r>
              <a:rPr lang="en-AU" dirty="0" smtClean="0"/>
              <a:t>&lt;&gt;</a:t>
            </a:r>
          </a:p>
          <a:p>
            <a:r>
              <a:rPr lang="en-AU" dirty="0" smtClean="0"/>
              <a:t>Added in Editor</a:t>
            </a:r>
          </a:p>
          <a:p>
            <a:r>
              <a:rPr lang="en-AU" dirty="0" smtClean="0"/>
              <a:t>Scripts, Physics, Rendering, anything</a:t>
            </a:r>
            <a:endParaRPr lang="en-AU" dirty="0"/>
          </a:p>
        </p:txBody>
      </p:sp>
    </p:spTree>
    <p:extLst>
      <p:ext uri="{BB962C8B-B14F-4D97-AF65-F5344CB8AC3E}">
        <p14:creationId xmlns:p14="http://schemas.microsoft.com/office/powerpoint/2010/main" val="3770468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Prefabs</a:t>
            </a:r>
            <a:endParaRPr lang="en-AU" dirty="0"/>
          </a:p>
        </p:txBody>
      </p:sp>
      <p:sp>
        <p:nvSpPr>
          <p:cNvPr id="3" name="Content Placeholder 2"/>
          <p:cNvSpPr>
            <a:spLocks noGrp="1"/>
          </p:cNvSpPr>
          <p:nvPr>
            <p:ph idx="1"/>
          </p:nvPr>
        </p:nvSpPr>
        <p:spPr/>
        <p:txBody>
          <a:bodyPr/>
          <a:lstStyle/>
          <a:p>
            <a:r>
              <a:rPr lang="en-AU" dirty="0" smtClean="0"/>
              <a:t>Save </a:t>
            </a:r>
            <a:r>
              <a:rPr lang="en-AU" dirty="0" err="1" smtClean="0"/>
              <a:t>GameObjects</a:t>
            </a:r>
            <a:r>
              <a:rPr lang="en-AU" dirty="0" smtClean="0"/>
              <a:t> as templates for quick creation at Runtime</a:t>
            </a:r>
          </a:p>
          <a:p>
            <a:r>
              <a:rPr lang="en-AU" dirty="0" smtClean="0"/>
              <a:t>Re-use object designs</a:t>
            </a:r>
            <a:endParaRPr lang="en-AU" dirty="0"/>
          </a:p>
          <a:p>
            <a:r>
              <a:rPr lang="en-AU" dirty="0" smtClean="0"/>
              <a:t>Drag object to Project view </a:t>
            </a:r>
            <a:r>
              <a:rPr lang="en-AU" smtClean="0"/>
              <a:t>to create</a:t>
            </a:r>
            <a:endParaRPr lang="en-AU" dirty="0" smtClean="0"/>
          </a:p>
        </p:txBody>
      </p:sp>
    </p:spTree>
    <p:extLst>
      <p:ext uri="{BB962C8B-B14F-4D97-AF65-F5344CB8AC3E}">
        <p14:creationId xmlns:p14="http://schemas.microsoft.com/office/powerpoint/2010/main" val="346306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Scripting</a:t>
            </a:r>
            <a:endParaRPr lang="en-AU" dirty="0"/>
          </a:p>
        </p:txBody>
      </p:sp>
      <p:sp>
        <p:nvSpPr>
          <p:cNvPr id="3" name="Content Placeholder 2"/>
          <p:cNvSpPr>
            <a:spLocks noGrp="1"/>
          </p:cNvSpPr>
          <p:nvPr>
            <p:ph idx="1"/>
          </p:nvPr>
        </p:nvSpPr>
        <p:spPr/>
        <p:txBody>
          <a:bodyPr/>
          <a:lstStyle/>
          <a:p>
            <a:r>
              <a:rPr lang="en-AU" dirty="0" smtClean="0"/>
              <a:t>C#, </a:t>
            </a:r>
            <a:r>
              <a:rPr lang="en-AU" dirty="0" err="1" smtClean="0"/>
              <a:t>UnityScript</a:t>
            </a:r>
            <a:endParaRPr lang="en-AU" dirty="0" smtClean="0"/>
          </a:p>
          <a:p>
            <a:r>
              <a:rPr lang="en-AU" dirty="0" smtClean="0"/>
              <a:t>Classes that inherit from </a:t>
            </a:r>
            <a:r>
              <a:rPr lang="en-AU" dirty="0" err="1" smtClean="0"/>
              <a:t>MonoBehaviour</a:t>
            </a:r>
            <a:endParaRPr lang="en-AU" dirty="0" smtClean="0"/>
          </a:p>
          <a:p>
            <a:pPr lvl="1"/>
            <a:r>
              <a:rPr lang="en-AU" dirty="0" smtClean="0"/>
              <a:t>Can have other code, but these directly link to </a:t>
            </a:r>
            <a:r>
              <a:rPr lang="en-AU" dirty="0" err="1" smtClean="0"/>
              <a:t>GameObjects</a:t>
            </a:r>
            <a:r>
              <a:rPr lang="en-AU" dirty="0" smtClean="0"/>
              <a:t> as Components</a:t>
            </a:r>
          </a:p>
          <a:p>
            <a:r>
              <a:rPr lang="en-AU" dirty="0" smtClean="0"/>
              <a:t>Uses </a:t>
            </a:r>
            <a:r>
              <a:rPr lang="en-AU" dirty="0" err="1" smtClean="0"/>
              <a:t>MonoDevelop</a:t>
            </a:r>
            <a:r>
              <a:rPr lang="en-AU" dirty="0" smtClean="0"/>
              <a:t> by default</a:t>
            </a:r>
          </a:p>
          <a:p>
            <a:r>
              <a:rPr lang="en-AU" dirty="0" smtClean="0"/>
              <a:t>Visual Studio if you don’t need debugging</a:t>
            </a:r>
          </a:p>
          <a:p>
            <a:pPr lvl="1"/>
            <a:r>
              <a:rPr lang="en-AU" dirty="0" err="1" smtClean="0"/>
              <a:t>UnityVS</a:t>
            </a:r>
            <a:r>
              <a:rPr lang="en-AU" dirty="0" smtClean="0"/>
              <a:t> (paid plugin) fixes this</a:t>
            </a:r>
          </a:p>
        </p:txBody>
      </p:sp>
    </p:spTree>
    <p:extLst>
      <p:ext uri="{BB962C8B-B14F-4D97-AF65-F5344CB8AC3E}">
        <p14:creationId xmlns:p14="http://schemas.microsoft.com/office/powerpoint/2010/main" val="675922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Assets</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1645592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523</Words>
  <Application>Microsoft Office PowerPoint</Application>
  <PresentationFormat>Widescreen</PresentationFormat>
  <Paragraphs>59</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Getting Started with Unity</vt:lpstr>
      <vt:lpstr>What is Unity?</vt:lpstr>
      <vt:lpstr>How Much?</vt:lpstr>
      <vt:lpstr>Making a Game</vt:lpstr>
      <vt:lpstr>Unity GameObjects</vt:lpstr>
      <vt:lpstr>Components</vt:lpstr>
      <vt:lpstr>Prefabs</vt:lpstr>
      <vt:lpstr>Scripting</vt:lpstr>
      <vt:lpstr>Assets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Unity</dc:title>
  <dc:creator>Michael Quandt</dc:creator>
  <cp:lastModifiedBy>Michael Quandt</cp:lastModifiedBy>
  <cp:revision>32</cp:revision>
  <dcterms:created xsi:type="dcterms:W3CDTF">2014-03-11T23:41:11Z</dcterms:created>
  <dcterms:modified xsi:type="dcterms:W3CDTF">2014-03-12T21:43:08Z</dcterms:modified>
</cp:coreProperties>
</file>