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9" r:id="rId6"/>
    <p:sldId id="270" r:id="rId7"/>
    <p:sldId id="271" r:id="rId8"/>
    <p:sldId id="272" r:id="rId9"/>
    <p:sldId id="273" r:id="rId10"/>
    <p:sldId id="274" r:id="rId11"/>
    <p:sldId id="262" r:id="rId12"/>
    <p:sldId id="260" r:id="rId13"/>
    <p:sldId id="261" r:id="rId14"/>
    <p:sldId id="275" r:id="rId15"/>
    <p:sldId id="264" r:id="rId16"/>
    <p:sldId id="263" r:id="rId17"/>
    <p:sldId id="276" r:id="rId18"/>
    <p:sldId id="265" r:id="rId19"/>
    <p:sldId id="266" r:id="rId20"/>
    <p:sldId id="277" r:id="rId21"/>
    <p:sldId id="278" r:id="rId22"/>
    <p:sldId id="279" r:id="rId23"/>
    <p:sldId id="280" r:id="rId24"/>
    <p:sldId id="268" r:id="rId25"/>
    <p:sldId id="281" r:id="rId26"/>
    <p:sldId id="282" r:id="rId27"/>
    <p:sldId id="283" r:id="rId28"/>
    <p:sldId id="284" r:id="rId29"/>
    <p:sldId id="287" r:id="rId30"/>
    <p:sldId id="285" r:id="rId31"/>
    <p:sldId id="286"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Business Bits" id="{CBD89634-330C-44AB-A3EF-DD633B8D5B5F}">
          <p14:sldIdLst>
            <p14:sldId id="256"/>
            <p14:sldId id="257"/>
            <p14:sldId id="258"/>
            <p14:sldId id="259"/>
          </p14:sldIdLst>
        </p14:section>
        <p14:section name="Unity UI" id="{BD109CE4-1321-4BD5-9A21-41C73043CAF8}">
          <p14:sldIdLst>
            <p14:sldId id="269"/>
            <p14:sldId id="270"/>
            <p14:sldId id="271"/>
            <p14:sldId id="272"/>
            <p14:sldId id="273"/>
          </p14:sldIdLst>
        </p14:section>
        <p14:section name="Coding for Unity" id="{3C4CF978-A344-496F-93A5-D8931638DB7E}">
          <p14:sldIdLst>
            <p14:sldId id="274"/>
            <p14:sldId id="262"/>
            <p14:sldId id="260"/>
            <p14:sldId id="261"/>
          </p14:sldIdLst>
        </p14:section>
        <p14:section name="Putting it Together" id="{768B1791-35DA-4C74-AD3D-EEFACF3D6993}">
          <p14:sldIdLst>
            <p14:sldId id="275"/>
            <p14:sldId id="264"/>
            <p14:sldId id="263"/>
          </p14:sldIdLst>
        </p14:section>
        <p14:section name="Sub-Systems" id="{F2DB7A4F-D647-40F8-98AC-CE6D3AFC001D}">
          <p14:sldIdLst>
            <p14:sldId id="276"/>
            <p14:sldId id="265"/>
            <p14:sldId id="266"/>
            <p14:sldId id="277"/>
            <p14:sldId id="278"/>
            <p14:sldId id="279"/>
            <p14:sldId id="280"/>
          </p14:sldIdLst>
        </p14:section>
        <p14:section name="Demo - Breakout" id="{62FE6DE8-967E-4495-A91F-4485350F975E}">
          <p14:sldIdLst>
            <p14:sldId id="268"/>
          </p14:sldIdLst>
        </p14:section>
        <p14:section name="Windows Store" id="{CBC1A5D8-8810-4DAF-B6DA-FB980527046C}">
          <p14:sldIdLst>
            <p14:sldId id="281"/>
            <p14:sldId id="282"/>
            <p14:sldId id="283"/>
            <p14:sldId id="284"/>
            <p14:sldId id="287"/>
            <p14:sldId id="285"/>
            <p14:sldId id="286"/>
          </p14:sldIdLst>
        </p14:section>
        <p14:section name="Demo - Breakout (+WinStore)" id="{7A304B9A-F9EC-4AEC-99A9-3184F06484EF}">
          <p14:sldIdLst>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076" autoAdjust="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4FAEC-7584-44B3-B386-6ADB31723F26}" type="datetimeFigureOut">
              <a:rPr lang="en-AU" smtClean="0"/>
              <a:t>28/04/2014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B4410-C701-44AF-9574-9C423ED2E94B}" type="slidenum">
              <a:rPr lang="en-AU" smtClean="0"/>
              <a:t>‹#›</a:t>
            </a:fld>
            <a:endParaRPr lang="en-AU"/>
          </a:p>
        </p:txBody>
      </p:sp>
    </p:spTree>
    <p:extLst>
      <p:ext uri="{BB962C8B-B14F-4D97-AF65-F5344CB8AC3E}">
        <p14:creationId xmlns:p14="http://schemas.microsoft.com/office/powerpoint/2010/main" val="19892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Unity is a game development tool that allows users to create 3D, 2D or hybrid games.</a:t>
            </a:r>
            <a:r>
              <a:rPr lang="en-AU" baseline="0" dirty="0" smtClean="0"/>
              <a:t> It does this by providing a visual editor and script compiler that when combined allow for a large variety of games to be quickly prototyped, polished and prepared for multiple platforms.</a:t>
            </a:r>
          </a:p>
          <a:p>
            <a:r>
              <a:rPr lang="en-AU" baseline="0" dirty="0" smtClean="0"/>
              <a:t>The scripting system allows you to use C#, </a:t>
            </a:r>
            <a:r>
              <a:rPr lang="en-AU" baseline="0" dirty="0" err="1" smtClean="0"/>
              <a:t>UnityScript</a:t>
            </a:r>
            <a:r>
              <a:rPr lang="en-AU" baseline="0" dirty="0" smtClean="0"/>
              <a:t> (which is just </a:t>
            </a:r>
            <a:r>
              <a:rPr lang="en-AU" baseline="0" dirty="0" err="1" smtClean="0"/>
              <a:t>Javascript</a:t>
            </a:r>
            <a:r>
              <a:rPr lang="en-AU" baseline="0" dirty="0" smtClean="0"/>
              <a:t> with types) and Boo to write “scripts” that define how the game works. These scripts hook together the various components of the Unity engine, from rendering to physics, to allow you to create a diverse set of game types, unlike some other editors that force you into a single genre.</a:t>
            </a:r>
          </a:p>
          <a:p>
            <a:r>
              <a:rPr lang="en-AU" baseline="0" dirty="0" smtClean="0"/>
              <a:t>Because of this, Unity has been used in simple indie projects, game prototypes and even commercial AAA games. Many games out there use Unity as their underlying engine, and it has quickly become one of the most popular game development tools.</a:t>
            </a:r>
          </a:p>
          <a:p>
            <a:r>
              <a:rPr lang="en-AU" baseline="0" dirty="0" smtClean="0"/>
              <a:t>The major benefit of Unity however, is the cross-platform nature. Unity handles most of the work for you, so you can effectively build your game and then hit compile for each platform you want. Some work is required to take advantage of native features, however all of the tough parts of porting games such as changing the renderer from DirectX to OpenGL and vice versa, or even rewriting the game in a different language, is taken care of for you by Unity. This means that simple games which ignore the native features of a platform can actually achieve the “just hit compile” dream for cross-platform development.</a:t>
            </a:r>
          </a:p>
          <a:p>
            <a:endParaRPr lang="en-AU" baseline="0" dirty="0" smtClean="0"/>
          </a:p>
          <a:p>
            <a:r>
              <a:rPr lang="en-AU" baseline="0" dirty="0" smtClean="0"/>
              <a:t>Unity 5 will (or has) enabled development across browsers without a plugin using </a:t>
            </a:r>
            <a:r>
              <a:rPr lang="en-AU" baseline="0" dirty="0" err="1" smtClean="0"/>
              <a:t>WebGL</a:t>
            </a:r>
            <a:r>
              <a:rPr lang="en-AU" baseline="0" dirty="0" smtClean="0"/>
              <a:t>.</a:t>
            </a:r>
          </a:p>
        </p:txBody>
      </p:sp>
      <p:sp>
        <p:nvSpPr>
          <p:cNvPr id="4" name="Slide Number Placeholder 3"/>
          <p:cNvSpPr>
            <a:spLocks noGrp="1"/>
          </p:cNvSpPr>
          <p:nvPr>
            <p:ph type="sldNum" sz="quarter" idx="10"/>
          </p:nvPr>
        </p:nvSpPr>
        <p:spPr/>
        <p:txBody>
          <a:bodyPr/>
          <a:lstStyle/>
          <a:p>
            <a:fld id="{814B4410-C701-44AF-9574-9C423ED2E94B}" type="slidenum">
              <a:rPr lang="en-AU" smtClean="0"/>
              <a:t>2</a:t>
            </a:fld>
            <a:endParaRPr lang="en-AU"/>
          </a:p>
        </p:txBody>
      </p:sp>
    </p:spTree>
    <p:extLst>
      <p:ext uri="{BB962C8B-B14F-4D97-AF65-F5344CB8AC3E}">
        <p14:creationId xmlns:p14="http://schemas.microsoft.com/office/powerpoint/2010/main" val="266884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You can sell games for free,</a:t>
            </a:r>
            <a:r>
              <a:rPr lang="en-AU" baseline="0" dirty="0" smtClean="0"/>
              <a:t> but there are limits before you require a pro license (many thousands). </a:t>
            </a:r>
            <a:r>
              <a:rPr lang="en-AU" baseline="0" dirty="0" smtClean="0"/>
              <a:t>If you want to use Pro features or exceed the free license limits, you need to purchase a Pro license. If you want to ship on a platform other than Win32 (Desktop Windows), Linux, Mac, or the Web, you need a pro license for the platform as well.</a:t>
            </a:r>
          </a:p>
          <a:p>
            <a:endParaRPr lang="en-AU" baseline="0" dirty="0" smtClean="0"/>
          </a:p>
          <a:p>
            <a:r>
              <a:rPr lang="en-AU" baseline="0" dirty="0" smtClean="0"/>
              <a:t>The exception here is the Windows Store and Windows Phone 8, where the platform license is included with Unity Pro.</a:t>
            </a:r>
          </a:p>
          <a:p>
            <a:endParaRPr lang="en-AU" baseline="0" dirty="0"/>
          </a:p>
          <a:p>
            <a:r>
              <a:rPr lang="en-AU" baseline="0" dirty="0" smtClean="0"/>
              <a:t>Therefore, if you wanted to ship your game with Pro features on Windows 8, WP8, iOS and Android, you need to pay $4500:</a:t>
            </a:r>
          </a:p>
          <a:p>
            <a:r>
              <a:rPr lang="en-AU" baseline="0" dirty="0" smtClean="0"/>
              <a:t>$1500 – Unity Pro</a:t>
            </a:r>
          </a:p>
          <a:p>
            <a:r>
              <a:rPr lang="en-AU" baseline="0" dirty="0" smtClean="0"/>
              <a:t>$1500 – iOS Pro</a:t>
            </a:r>
          </a:p>
          <a:p>
            <a:r>
              <a:rPr lang="en-AU" baseline="0" dirty="0" smtClean="0"/>
              <a:t>$1500 – Android Pro</a:t>
            </a:r>
          </a:p>
        </p:txBody>
      </p:sp>
      <p:sp>
        <p:nvSpPr>
          <p:cNvPr id="4" name="Slide Number Placeholder 3"/>
          <p:cNvSpPr>
            <a:spLocks noGrp="1"/>
          </p:cNvSpPr>
          <p:nvPr>
            <p:ph type="sldNum" sz="quarter" idx="10"/>
          </p:nvPr>
        </p:nvSpPr>
        <p:spPr/>
        <p:txBody>
          <a:bodyPr/>
          <a:lstStyle/>
          <a:p>
            <a:fld id="{814B4410-C701-44AF-9574-9C423ED2E94B}" type="slidenum">
              <a:rPr lang="en-AU" smtClean="0"/>
              <a:t>3</a:t>
            </a:fld>
            <a:endParaRPr lang="en-AU"/>
          </a:p>
        </p:txBody>
      </p:sp>
    </p:spTree>
    <p:extLst>
      <p:ext uri="{BB962C8B-B14F-4D97-AF65-F5344CB8AC3E}">
        <p14:creationId xmlns:p14="http://schemas.microsoft.com/office/powerpoint/2010/main" val="382031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4</a:t>
            </a:fld>
            <a:endParaRPr lang="en-AU"/>
          </a:p>
        </p:txBody>
      </p:sp>
    </p:spTree>
    <p:extLst>
      <p:ext uri="{BB962C8B-B14F-4D97-AF65-F5344CB8AC3E}">
        <p14:creationId xmlns:p14="http://schemas.microsoft.com/office/powerpoint/2010/main" val="297739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Change this to a diagram and split into multiple slides</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18</a:t>
            </a:fld>
            <a:endParaRPr lang="en-AU"/>
          </a:p>
        </p:txBody>
      </p:sp>
    </p:spTree>
    <p:extLst>
      <p:ext uri="{BB962C8B-B14F-4D97-AF65-F5344CB8AC3E}">
        <p14:creationId xmlns:p14="http://schemas.microsoft.com/office/powerpoint/2010/main" val="1783817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Details</a:t>
            </a:r>
            <a:r>
              <a:rPr lang="en-AU" baseline="0" dirty="0" smtClean="0"/>
              <a:t> about accessing input axis from code</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22</a:t>
            </a:fld>
            <a:endParaRPr lang="en-AU"/>
          </a:p>
        </p:txBody>
      </p:sp>
    </p:spTree>
    <p:extLst>
      <p:ext uri="{BB962C8B-B14F-4D97-AF65-F5344CB8AC3E}">
        <p14:creationId xmlns:p14="http://schemas.microsoft.com/office/powerpoint/2010/main" val="184932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Look</a:t>
            </a:r>
            <a:r>
              <a:rPr lang="en-AU" baseline="0" dirty="0" smtClean="0"/>
              <a:t> into things like resizing and other hooks that can be used, hint at things for sharing and other APIs that won’t be covered in detail</a:t>
            </a:r>
            <a:endParaRPr lang="en-AU" dirty="0"/>
          </a:p>
        </p:txBody>
      </p:sp>
      <p:sp>
        <p:nvSpPr>
          <p:cNvPr id="4" name="Slide Number Placeholder 3"/>
          <p:cNvSpPr>
            <a:spLocks noGrp="1"/>
          </p:cNvSpPr>
          <p:nvPr>
            <p:ph type="sldNum" sz="quarter" idx="10"/>
          </p:nvPr>
        </p:nvSpPr>
        <p:spPr/>
        <p:txBody>
          <a:bodyPr/>
          <a:lstStyle/>
          <a:p>
            <a:fld id="{814B4410-C701-44AF-9574-9C423ED2E94B}" type="slidenum">
              <a:rPr lang="en-AU" smtClean="0"/>
              <a:t>29</a:t>
            </a:fld>
            <a:endParaRPr lang="en-AU"/>
          </a:p>
        </p:txBody>
      </p:sp>
    </p:spTree>
    <p:extLst>
      <p:ext uri="{BB962C8B-B14F-4D97-AF65-F5344CB8AC3E}">
        <p14:creationId xmlns:p14="http://schemas.microsoft.com/office/powerpoint/2010/main" val="34637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33142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815298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53803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13416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626A4-D0D9-4927-8F98-739B1D29D8AB}" type="datetimeFigureOut">
              <a:rPr lang="en-AU" smtClean="0"/>
              <a:t>28/04/2014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91309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33626A4-D0D9-4927-8F98-739B1D29D8AB}" type="datetimeFigureOut">
              <a:rPr lang="en-AU" smtClean="0"/>
              <a:t>28/04/2014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3579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33626A4-D0D9-4927-8F98-739B1D29D8AB}" type="datetimeFigureOut">
              <a:rPr lang="en-AU" smtClean="0"/>
              <a:t>28/04/2014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360224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33626A4-D0D9-4927-8F98-739B1D29D8AB}" type="datetimeFigureOut">
              <a:rPr lang="en-AU" smtClean="0"/>
              <a:t>28/04/2014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4708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626A4-D0D9-4927-8F98-739B1D29D8AB}" type="datetimeFigureOut">
              <a:rPr lang="en-AU" smtClean="0"/>
              <a:t>28/04/2014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407596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28/04/2014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553883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626A4-D0D9-4927-8F98-739B1D29D8AB}" type="datetimeFigureOut">
              <a:rPr lang="en-AU" smtClean="0"/>
              <a:t>28/04/2014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88E8FF6-7600-466A-A29B-F47A00108A7E}" type="slidenum">
              <a:rPr lang="en-AU" smtClean="0"/>
              <a:t>‹#›</a:t>
            </a:fld>
            <a:endParaRPr lang="en-AU"/>
          </a:p>
        </p:txBody>
      </p:sp>
    </p:spTree>
    <p:extLst>
      <p:ext uri="{BB962C8B-B14F-4D97-AF65-F5344CB8AC3E}">
        <p14:creationId xmlns:p14="http://schemas.microsoft.com/office/powerpoint/2010/main" val="290010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626A4-D0D9-4927-8F98-739B1D29D8AB}" type="datetimeFigureOut">
              <a:rPr lang="en-AU" smtClean="0"/>
              <a:t>28/04/2014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E8FF6-7600-466A-A29B-F47A00108A7E}" type="slidenum">
              <a:rPr lang="en-AU" smtClean="0"/>
              <a:t>‹#›</a:t>
            </a:fld>
            <a:endParaRPr lang="en-AU"/>
          </a:p>
        </p:txBody>
      </p:sp>
    </p:spTree>
    <p:extLst>
      <p:ext uri="{BB962C8B-B14F-4D97-AF65-F5344CB8AC3E}">
        <p14:creationId xmlns:p14="http://schemas.microsoft.com/office/powerpoint/2010/main" val="385349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Getting Started with Unity</a:t>
            </a:r>
            <a:endParaRPr lang="en-AU" dirty="0"/>
          </a:p>
        </p:txBody>
      </p:sp>
      <p:sp>
        <p:nvSpPr>
          <p:cNvPr id="3" name="Subtitle 2"/>
          <p:cNvSpPr>
            <a:spLocks noGrp="1"/>
          </p:cNvSpPr>
          <p:nvPr>
            <p:ph type="subTitle" idx="1"/>
          </p:nvPr>
        </p:nvSpPr>
        <p:spPr/>
        <p:txBody>
          <a:bodyPr/>
          <a:lstStyle/>
          <a:p>
            <a:r>
              <a:rPr lang="en-AU" dirty="0" smtClean="0"/>
              <a:t>Basic Concepts</a:t>
            </a:r>
            <a:endParaRPr lang="en-AU" dirty="0"/>
          </a:p>
        </p:txBody>
      </p:sp>
    </p:spTree>
    <p:extLst>
      <p:ext uri="{BB962C8B-B14F-4D97-AF65-F5344CB8AC3E}">
        <p14:creationId xmlns:p14="http://schemas.microsoft.com/office/powerpoint/2010/main" val="358002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Coding for Unity</a:t>
            </a:r>
            <a:endParaRPr lang="en-AU" dirty="0"/>
          </a:p>
        </p:txBody>
      </p:sp>
      <p:sp>
        <p:nvSpPr>
          <p:cNvPr id="6" name="Text Placeholder 5"/>
          <p:cNvSpPr>
            <a:spLocks noGrp="1"/>
          </p:cNvSpPr>
          <p:nvPr>
            <p:ph type="body" idx="1"/>
          </p:nvPr>
        </p:nvSpPr>
        <p:spPr/>
        <p:txBody>
          <a:bodyPr/>
          <a:lstStyle/>
          <a:p>
            <a:endParaRPr lang="en-AU"/>
          </a:p>
        </p:txBody>
      </p:sp>
    </p:spTree>
    <p:extLst>
      <p:ext uri="{BB962C8B-B14F-4D97-AF65-F5344CB8AC3E}">
        <p14:creationId xmlns:p14="http://schemas.microsoft.com/office/powerpoint/2010/main" val="46185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Scripting</a:t>
            </a:r>
            <a:endParaRPr lang="en-AU" dirty="0"/>
          </a:p>
        </p:txBody>
      </p:sp>
      <p:sp>
        <p:nvSpPr>
          <p:cNvPr id="3" name="Content Placeholder 2"/>
          <p:cNvSpPr>
            <a:spLocks noGrp="1"/>
          </p:cNvSpPr>
          <p:nvPr>
            <p:ph idx="1"/>
          </p:nvPr>
        </p:nvSpPr>
        <p:spPr/>
        <p:txBody>
          <a:bodyPr/>
          <a:lstStyle/>
          <a:p>
            <a:r>
              <a:rPr lang="en-AU" dirty="0" smtClean="0"/>
              <a:t>C#, </a:t>
            </a:r>
            <a:r>
              <a:rPr lang="en-AU" dirty="0" err="1" smtClean="0"/>
              <a:t>UnityScript</a:t>
            </a:r>
            <a:endParaRPr lang="en-AU" dirty="0" smtClean="0"/>
          </a:p>
          <a:p>
            <a:r>
              <a:rPr lang="en-AU" dirty="0" smtClean="0"/>
              <a:t>Classes that inherit from </a:t>
            </a:r>
            <a:r>
              <a:rPr lang="en-AU" dirty="0" err="1" smtClean="0"/>
              <a:t>MonoBehaviour</a:t>
            </a:r>
            <a:endParaRPr lang="en-AU" dirty="0" smtClean="0"/>
          </a:p>
          <a:p>
            <a:pPr lvl="1"/>
            <a:r>
              <a:rPr lang="en-AU" dirty="0" smtClean="0"/>
              <a:t>Can have other code, but these directly link to </a:t>
            </a:r>
            <a:r>
              <a:rPr lang="en-AU" dirty="0" err="1" smtClean="0"/>
              <a:t>GameObjects</a:t>
            </a:r>
            <a:r>
              <a:rPr lang="en-AU" dirty="0" smtClean="0"/>
              <a:t> as Components</a:t>
            </a:r>
          </a:p>
          <a:p>
            <a:r>
              <a:rPr lang="en-AU" dirty="0" smtClean="0"/>
              <a:t>Uses </a:t>
            </a:r>
            <a:r>
              <a:rPr lang="en-AU" dirty="0" err="1" smtClean="0"/>
              <a:t>MonoDevelop</a:t>
            </a:r>
            <a:r>
              <a:rPr lang="en-AU" dirty="0" smtClean="0"/>
              <a:t> by default</a:t>
            </a:r>
          </a:p>
          <a:p>
            <a:r>
              <a:rPr lang="en-AU" dirty="0" smtClean="0"/>
              <a:t>Visual Studio if you don’t need debugging</a:t>
            </a:r>
          </a:p>
          <a:p>
            <a:pPr lvl="1"/>
            <a:r>
              <a:rPr lang="en-AU" dirty="0" err="1" smtClean="0"/>
              <a:t>UnityVS</a:t>
            </a:r>
            <a:r>
              <a:rPr lang="en-AU" dirty="0" smtClean="0"/>
              <a:t> (paid plugin) fixes this</a:t>
            </a:r>
          </a:p>
        </p:txBody>
      </p:sp>
    </p:spTree>
    <p:extLst>
      <p:ext uri="{BB962C8B-B14F-4D97-AF65-F5344CB8AC3E}">
        <p14:creationId xmlns:p14="http://schemas.microsoft.com/office/powerpoint/2010/main" val="67592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Unity </a:t>
            </a:r>
            <a:r>
              <a:rPr lang="en-AU" dirty="0" err="1" smtClean="0"/>
              <a:t>GameObjects</a:t>
            </a:r>
            <a:endParaRPr lang="en-AU" dirty="0"/>
          </a:p>
        </p:txBody>
      </p:sp>
      <p:sp>
        <p:nvSpPr>
          <p:cNvPr id="3" name="Content Placeholder 2"/>
          <p:cNvSpPr>
            <a:spLocks noGrp="1"/>
          </p:cNvSpPr>
          <p:nvPr>
            <p:ph idx="1"/>
          </p:nvPr>
        </p:nvSpPr>
        <p:spPr/>
        <p:txBody>
          <a:bodyPr/>
          <a:lstStyle/>
          <a:p>
            <a:r>
              <a:rPr lang="en-AU" dirty="0" err="1" smtClean="0"/>
              <a:t>GameObjects</a:t>
            </a:r>
            <a:r>
              <a:rPr lang="en-AU" dirty="0" smtClean="0"/>
              <a:t> represent “things” within the game</a:t>
            </a:r>
          </a:p>
          <a:p>
            <a:pPr lvl="1"/>
            <a:r>
              <a:rPr lang="en-AU" dirty="0" smtClean="0"/>
              <a:t>Objects that can be seen (or represented to the user)</a:t>
            </a:r>
          </a:p>
          <a:p>
            <a:pPr lvl="1"/>
            <a:r>
              <a:rPr lang="en-AU" dirty="0" smtClean="0"/>
              <a:t>Logical objects</a:t>
            </a:r>
          </a:p>
          <a:p>
            <a:r>
              <a:rPr lang="en-AU" dirty="0" err="1" smtClean="0"/>
              <a:t>GameObjects</a:t>
            </a:r>
            <a:r>
              <a:rPr lang="en-AU" dirty="0"/>
              <a:t> </a:t>
            </a:r>
            <a:r>
              <a:rPr lang="en-AU" dirty="0" smtClean="0"/>
              <a:t>only come with a Transform</a:t>
            </a:r>
          </a:p>
          <a:p>
            <a:r>
              <a:rPr lang="en-AU" dirty="0" smtClean="0"/>
              <a:t>Can be parented to create a Transform hierarchy</a:t>
            </a:r>
          </a:p>
          <a:p>
            <a:pPr lvl="1"/>
            <a:r>
              <a:rPr lang="en-AU" dirty="0" smtClean="0"/>
              <a:t>Move parent and every child moves relative to parent</a:t>
            </a:r>
          </a:p>
          <a:p>
            <a:r>
              <a:rPr lang="en-AU" dirty="0" smtClean="0"/>
              <a:t>Has Components, which define the object</a:t>
            </a:r>
            <a:endParaRPr lang="en-AU" dirty="0"/>
          </a:p>
        </p:txBody>
      </p:sp>
    </p:spTree>
    <p:extLst>
      <p:ext uri="{BB962C8B-B14F-4D97-AF65-F5344CB8AC3E}">
        <p14:creationId xmlns:p14="http://schemas.microsoft.com/office/powerpoint/2010/main" val="1072914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Components</a:t>
            </a:r>
            <a:endParaRPr lang="en-AU" dirty="0"/>
          </a:p>
        </p:txBody>
      </p:sp>
      <p:sp>
        <p:nvSpPr>
          <p:cNvPr id="3" name="Content Placeholder 2"/>
          <p:cNvSpPr>
            <a:spLocks noGrp="1"/>
          </p:cNvSpPr>
          <p:nvPr>
            <p:ph idx="1"/>
          </p:nvPr>
        </p:nvSpPr>
        <p:spPr/>
        <p:txBody>
          <a:bodyPr/>
          <a:lstStyle/>
          <a:p>
            <a:r>
              <a:rPr lang="en-AU" dirty="0" smtClean="0"/>
              <a:t>Building blocks for </a:t>
            </a:r>
            <a:r>
              <a:rPr lang="en-AU" dirty="0" err="1" smtClean="0"/>
              <a:t>GameObjects</a:t>
            </a:r>
            <a:endParaRPr lang="en-AU" dirty="0" smtClean="0"/>
          </a:p>
          <a:p>
            <a:r>
              <a:rPr lang="en-AU" dirty="0" err="1" smtClean="0"/>
              <a:t>AddComponent</a:t>
            </a:r>
            <a:r>
              <a:rPr lang="en-AU" dirty="0" smtClean="0"/>
              <a:t>&lt;&gt;</a:t>
            </a:r>
          </a:p>
          <a:p>
            <a:r>
              <a:rPr lang="en-AU" dirty="0" err="1" smtClean="0"/>
              <a:t>GetComponent</a:t>
            </a:r>
            <a:r>
              <a:rPr lang="en-AU" dirty="0" smtClean="0"/>
              <a:t>&lt;&gt;</a:t>
            </a:r>
          </a:p>
          <a:p>
            <a:r>
              <a:rPr lang="en-AU" dirty="0" smtClean="0"/>
              <a:t>Added in Editor</a:t>
            </a:r>
          </a:p>
          <a:p>
            <a:r>
              <a:rPr lang="en-AU" dirty="0" smtClean="0"/>
              <a:t>Scripts, Physics, Rendering, anything</a:t>
            </a:r>
            <a:endParaRPr lang="en-AU" dirty="0"/>
          </a:p>
        </p:txBody>
      </p:sp>
    </p:spTree>
    <p:extLst>
      <p:ext uri="{BB962C8B-B14F-4D97-AF65-F5344CB8AC3E}">
        <p14:creationId xmlns:p14="http://schemas.microsoft.com/office/powerpoint/2010/main" val="377046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Putting </a:t>
            </a:r>
            <a:r>
              <a:rPr lang="en-AU" dirty="0"/>
              <a:t>I</a:t>
            </a:r>
            <a:r>
              <a:rPr lang="en-AU" dirty="0" smtClean="0"/>
              <a:t>t Together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250885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Prefabs</a:t>
            </a:r>
            <a:endParaRPr lang="en-AU" dirty="0"/>
          </a:p>
        </p:txBody>
      </p:sp>
      <p:sp>
        <p:nvSpPr>
          <p:cNvPr id="3" name="Content Placeholder 2"/>
          <p:cNvSpPr>
            <a:spLocks noGrp="1"/>
          </p:cNvSpPr>
          <p:nvPr>
            <p:ph idx="1"/>
          </p:nvPr>
        </p:nvSpPr>
        <p:spPr/>
        <p:txBody>
          <a:bodyPr/>
          <a:lstStyle/>
          <a:p>
            <a:r>
              <a:rPr lang="en-AU" dirty="0" smtClean="0"/>
              <a:t>Save </a:t>
            </a:r>
            <a:r>
              <a:rPr lang="en-AU" dirty="0" err="1" smtClean="0"/>
              <a:t>GameObjects</a:t>
            </a:r>
            <a:r>
              <a:rPr lang="en-AU" dirty="0" smtClean="0"/>
              <a:t> as templates for quick creation at Runtime</a:t>
            </a:r>
          </a:p>
          <a:p>
            <a:r>
              <a:rPr lang="en-AU" dirty="0" smtClean="0"/>
              <a:t>Re-use object designs</a:t>
            </a:r>
            <a:endParaRPr lang="en-AU" dirty="0"/>
          </a:p>
          <a:p>
            <a:r>
              <a:rPr lang="en-AU" dirty="0" smtClean="0"/>
              <a:t>Drag object to Project view </a:t>
            </a:r>
            <a:r>
              <a:rPr lang="en-AU" smtClean="0"/>
              <a:t>to create</a:t>
            </a:r>
            <a:endParaRPr lang="en-AU" dirty="0" smtClean="0"/>
          </a:p>
        </p:txBody>
      </p:sp>
    </p:spTree>
    <p:extLst>
      <p:ext uri="{BB962C8B-B14F-4D97-AF65-F5344CB8AC3E}">
        <p14:creationId xmlns:p14="http://schemas.microsoft.com/office/powerpoint/2010/main" val="34630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Assets</a:t>
            </a:r>
            <a:endParaRPr lang="en-AU" dirty="0"/>
          </a:p>
        </p:txBody>
      </p:sp>
      <p:sp>
        <p:nvSpPr>
          <p:cNvPr id="3" name="Content Placeholder 2"/>
          <p:cNvSpPr>
            <a:spLocks noGrp="1"/>
          </p:cNvSpPr>
          <p:nvPr>
            <p:ph idx="1"/>
          </p:nvPr>
        </p:nvSpPr>
        <p:spPr/>
        <p:txBody>
          <a:bodyPr/>
          <a:lstStyle/>
          <a:p>
            <a:r>
              <a:rPr lang="en-AU" dirty="0" smtClean="0"/>
              <a:t>Unity handles many formats</a:t>
            </a:r>
          </a:p>
          <a:p>
            <a:r>
              <a:rPr lang="en-AU" dirty="0" smtClean="0"/>
              <a:t>Images</a:t>
            </a:r>
          </a:p>
          <a:p>
            <a:r>
              <a:rPr lang="en-AU" dirty="0" smtClean="0"/>
              <a:t>Models</a:t>
            </a:r>
          </a:p>
          <a:p>
            <a:r>
              <a:rPr lang="en-AU" dirty="0" smtClean="0"/>
              <a:t>Audio</a:t>
            </a:r>
          </a:p>
          <a:p>
            <a:r>
              <a:rPr lang="en-AU" dirty="0" smtClean="0"/>
              <a:t>Place in project folder and boom</a:t>
            </a:r>
          </a:p>
          <a:p>
            <a:r>
              <a:rPr lang="en-AU" dirty="0" smtClean="0"/>
              <a:t>Configure in editor depending on file type</a:t>
            </a:r>
          </a:p>
        </p:txBody>
      </p:sp>
    </p:spTree>
    <p:extLst>
      <p:ext uri="{BB962C8B-B14F-4D97-AF65-F5344CB8AC3E}">
        <p14:creationId xmlns:p14="http://schemas.microsoft.com/office/powerpoint/2010/main" val="164559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Sub-Systems</a:t>
            </a:r>
            <a:endParaRPr lang="en-AU" dirty="0"/>
          </a:p>
        </p:txBody>
      </p:sp>
      <p:sp>
        <p:nvSpPr>
          <p:cNvPr id="5" name="Text Placeholder 4"/>
          <p:cNvSpPr>
            <a:spLocks noGrp="1"/>
          </p:cNvSpPr>
          <p:nvPr>
            <p:ph type="body" idx="1"/>
          </p:nvPr>
        </p:nvSpPr>
        <p:spPr/>
        <p:txBody>
          <a:bodyPr/>
          <a:lstStyle/>
          <a:p>
            <a:r>
              <a:rPr lang="en-AU" dirty="0" smtClean="0"/>
              <a:t>What goes into a game?</a:t>
            </a:r>
            <a:endParaRPr lang="en-AU" dirty="0"/>
          </a:p>
        </p:txBody>
      </p:sp>
    </p:spTree>
    <p:extLst>
      <p:ext uri="{BB962C8B-B14F-4D97-AF65-F5344CB8AC3E}">
        <p14:creationId xmlns:p14="http://schemas.microsoft.com/office/powerpoint/2010/main" val="272019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3D Rendering</a:t>
            </a:r>
            <a:endParaRPr lang="en-AU" dirty="0"/>
          </a:p>
        </p:txBody>
      </p:sp>
      <p:sp>
        <p:nvSpPr>
          <p:cNvPr id="3" name="Content Placeholder 2"/>
          <p:cNvSpPr>
            <a:spLocks noGrp="1"/>
          </p:cNvSpPr>
          <p:nvPr>
            <p:ph idx="1"/>
          </p:nvPr>
        </p:nvSpPr>
        <p:spPr/>
        <p:txBody>
          <a:bodyPr/>
          <a:lstStyle/>
          <a:p>
            <a:r>
              <a:rPr lang="en-AU" dirty="0" smtClean="0"/>
              <a:t>Mesh Filter</a:t>
            </a:r>
          </a:p>
          <a:p>
            <a:pPr lvl="1"/>
            <a:r>
              <a:rPr lang="en-AU" dirty="0" smtClean="0"/>
              <a:t>The Mesh Data</a:t>
            </a:r>
          </a:p>
          <a:p>
            <a:r>
              <a:rPr lang="en-AU" dirty="0" smtClean="0"/>
              <a:t>Material</a:t>
            </a:r>
          </a:p>
          <a:p>
            <a:pPr lvl="1"/>
            <a:r>
              <a:rPr lang="en-AU" dirty="0" smtClean="0"/>
              <a:t>More on this in Part 2</a:t>
            </a:r>
          </a:p>
          <a:p>
            <a:r>
              <a:rPr lang="en-AU" dirty="0" smtClean="0"/>
              <a:t>Mesh Renderer</a:t>
            </a:r>
          </a:p>
          <a:p>
            <a:pPr lvl="1"/>
            <a:r>
              <a:rPr lang="en-AU" dirty="0" smtClean="0"/>
              <a:t>Binds Filter + Material and Draws</a:t>
            </a:r>
          </a:p>
          <a:p>
            <a:r>
              <a:rPr lang="en-AU" dirty="0" smtClean="0"/>
              <a:t>Unity generates a prefab from an imported model</a:t>
            </a:r>
          </a:p>
          <a:p>
            <a:r>
              <a:rPr lang="en-AU" dirty="0" smtClean="0"/>
              <a:t>Animator</a:t>
            </a:r>
          </a:p>
          <a:p>
            <a:pPr lvl="1"/>
            <a:r>
              <a:rPr lang="en-AU" dirty="0" smtClean="0"/>
              <a:t>Not covered</a:t>
            </a:r>
          </a:p>
          <a:p>
            <a:endParaRPr lang="en-AU" dirty="0" smtClean="0"/>
          </a:p>
        </p:txBody>
      </p:sp>
    </p:spTree>
    <p:extLst>
      <p:ext uri="{BB962C8B-B14F-4D97-AF65-F5344CB8AC3E}">
        <p14:creationId xmlns:p14="http://schemas.microsoft.com/office/powerpoint/2010/main" val="2580776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a:t>
            </a:r>
            <a:endParaRPr lang="en-AU" dirty="0"/>
          </a:p>
        </p:txBody>
      </p:sp>
      <p:sp>
        <p:nvSpPr>
          <p:cNvPr id="3" name="Content Placeholder 2"/>
          <p:cNvSpPr>
            <a:spLocks noGrp="1"/>
          </p:cNvSpPr>
          <p:nvPr>
            <p:ph idx="1"/>
          </p:nvPr>
        </p:nvSpPr>
        <p:spPr/>
        <p:txBody>
          <a:bodyPr/>
          <a:lstStyle/>
          <a:p>
            <a:r>
              <a:rPr lang="en-AU" dirty="0" smtClean="0"/>
              <a:t>Hardcoded</a:t>
            </a:r>
          </a:p>
          <a:p>
            <a:pPr lvl="1"/>
            <a:r>
              <a:rPr lang="en-AU" dirty="0" smtClean="0"/>
              <a:t>Check individual keys in code</a:t>
            </a:r>
          </a:p>
          <a:p>
            <a:pPr lvl="1"/>
            <a:r>
              <a:rPr lang="en-AU" dirty="0" smtClean="0"/>
              <a:t>You handle configuration or multiple input types</a:t>
            </a:r>
          </a:p>
          <a:p>
            <a:r>
              <a:rPr lang="en-AU" dirty="0" smtClean="0"/>
              <a:t>Configurable</a:t>
            </a:r>
          </a:p>
          <a:p>
            <a:pPr lvl="1"/>
            <a:r>
              <a:rPr lang="en-AU" dirty="0" smtClean="0"/>
              <a:t>Check if a named input has been triggered</a:t>
            </a:r>
          </a:p>
          <a:p>
            <a:pPr lvl="1"/>
            <a:r>
              <a:rPr lang="en-AU" dirty="0" smtClean="0"/>
              <a:t>Define these inputs in the Unity Editor</a:t>
            </a:r>
          </a:p>
          <a:p>
            <a:pPr lvl="1"/>
            <a:r>
              <a:rPr lang="en-AU" dirty="0" smtClean="0"/>
              <a:t>Allows for multiple input types</a:t>
            </a:r>
            <a:endParaRPr lang="en-AU" dirty="0"/>
          </a:p>
        </p:txBody>
      </p:sp>
    </p:spTree>
    <p:extLst>
      <p:ext uri="{BB962C8B-B14F-4D97-AF65-F5344CB8AC3E}">
        <p14:creationId xmlns:p14="http://schemas.microsoft.com/office/powerpoint/2010/main" val="90880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Unity?</a:t>
            </a:r>
            <a:endParaRPr lang="en-AU" dirty="0"/>
          </a:p>
        </p:txBody>
      </p:sp>
      <p:sp>
        <p:nvSpPr>
          <p:cNvPr id="3" name="Content Placeholder 2"/>
          <p:cNvSpPr>
            <a:spLocks noGrp="1"/>
          </p:cNvSpPr>
          <p:nvPr>
            <p:ph idx="1"/>
          </p:nvPr>
        </p:nvSpPr>
        <p:spPr/>
        <p:txBody>
          <a:bodyPr/>
          <a:lstStyle/>
          <a:p>
            <a:r>
              <a:rPr lang="en-AU" dirty="0" smtClean="0"/>
              <a:t>2D and 3D Game Development Tool</a:t>
            </a:r>
          </a:p>
          <a:p>
            <a:r>
              <a:rPr lang="en-AU" dirty="0" smtClean="0"/>
              <a:t>Level Editor &amp; Script Compiler</a:t>
            </a:r>
          </a:p>
          <a:p>
            <a:r>
              <a:rPr lang="en-AU" dirty="0" smtClean="0"/>
              <a:t>C#, </a:t>
            </a:r>
            <a:r>
              <a:rPr lang="en-AU" dirty="0" err="1" smtClean="0"/>
              <a:t>UnityScript</a:t>
            </a:r>
            <a:endParaRPr lang="en-AU" dirty="0" smtClean="0"/>
          </a:p>
          <a:p>
            <a:r>
              <a:rPr lang="en-AU" dirty="0" smtClean="0"/>
              <a:t>Very Simple Indie to AAA Commercial</a:t>
            </a:r>
          </a:p>
          <a:p>
            <a:r>
              <a:rPr lang="en-AU" dirty="0" smtClean="0"/>
              <a:t>Cross Platform</a:t>
            </a:r>
          </a:p>
          <a:p>
            <a:pPr lvl="1"/>
            <a:r>
              <a:rPr lang="en-AU" dirty="0" smtClean="0"/>
              <a:t>Win32, </a:t>
            </a:r>
            <a:r>
              <a:rPr lang="en-AU" dirty="0" err="1" smtClean="0"/>
              <a:t>WinRT</a:t>
            </a:r>
            <a:r>
              <a:rPr lang="en-AU" dirty="0" smtClean="0"/>
              <a:t>, WP8</a:t>
            </a:r>
          </a:p>
          <a:p>
            <a:pPr lvl="1"/>
            <a:r>
              <a:rPr lang="en-AU" dirty="0" smtClean="0"/>
              <a:t>Android, </a:t>
            </a:r>
            <a:r>
              <a:rPr lang="en-AU" dirty="0" err="1" smtClean="0"/>
              <a:t>iOS</a:t>
            </a:r>
            <a:r>
              <a:rPr lang="en-AU" dirty="0" smtClean="0"/>
              <a:t>, </a:t>
            </a:r>
            <a:r>
              <a:rPr lang="en-AU" dirty="0" err="1" smtClean="0"/>
              <a:t>Backberry</a:t>
            </a:r>
            <a:endParaRPr lang="en-AU" dirty="0" smtClean="0"/>
          </a:p>
          <a:p>
            <a:pPr lvl="1"/>
            <a:r>
              <a:rPr lang="en-AU" dirty="0" smtClean="0"/>
              <a:t>Consoles, Vita</a:t>
            </a:r>
          </a:p>
          <a:p>
            <a:pPr lvl="1"/>
            <a:r>
              <a:rPr lang="en-AU" dirty="0" smtClean="0"/>
              <a:t>Web Browser</a:t>
            </a:r>
          </a:p>
        </p:txBody>
      </p:sp>
    </p:spTree>
    <p:extLst>
      <p:ext uri="{BB962C8B-B14F-4D97-AF65-F5344CB8AC3E}">
        <p14:creationId xmlns:p14="http://schemas.microsoft.com/office/powerpoint/2010/main" val="734763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Hardcoded</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13039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6" name="Content Placeholder 5"/>
          <p:cNvSpPr>
            <a:spLocks noGrp="1"/>
          </p:cNvSpPr>
          <p:nvPr>
            <p:ph sz="half" idx="1"/>
          </p:nvPr>
        </p:nvSpPr>
        <p:spPr/>
        <p:txBody>
          <a:bodyPr/>
          <a:lstStyle/>
          <a:p>
            <a:endParaRPr lang="en-AU"/>
          </a:p>
        </p:txBody>
      </p:sp>
      <p:sp>
        <p:nvSpPr>
          <p:cNvPr id="7" name="Content Placeholder 6"/>
          <p:cNvSpPr>
            <a:spLocks noGrp="1"/>
          </p:cNvSpPr>
          <p:nvPr>
            <p:ph sz="half" idx="2"/>
          </p:nvPr>
        </p:nvSpPr>
        <p:spPr/>
        <p:txBody>
          <a:bodyPr/>
          <a:lstStyle/>
          <a:p>
            <a:r>
              <a:rPr lang="en-AU" dirty="0" smtClean="0"/>
              <a:t>Image of Unity input editor goes here</a:t>
            </a:r>
            <a:endParaRPr lang="en-AU" dirty="0"/>
          </a:p>
        </p:txBody>
      </p:sp>
    </p:spTree>
    <p:extLst>
      <p:ext uri="{BB962C8B-B14F-4D97-AF65-F5344CB8AC3E}">
        <p14:creationId xmlns:p14="http://schemas.microsoft.com/office/powerpoint/2010/main" val="405278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 - Configurable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007838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Physics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6747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Let’s Make a Game</a:t>
            </a:r>
            <a:endParaRPr lang="en-AU" dirty="0"/>
          </a:p>
        </p:txBody>
      </p:sp>
      <p:sp>
        <p:nvSpPr>
          <p:cNvPr id="4" name="Text Placeholder 3"/>
          <p:cNvSpPr>
            <a:spLocks noGrp="1"/>
          </p:cNvSpPr>
          <p:nvPr>
            <p:ph type="body" idx="1"/>
          </p:nvPr>
        </p:nvSpPr>
        <p:spPr/>
        <p:txBody>
          <a:bodyPr/>
          <a:lstStyle/>
          <a:p>
            <a:r>
              <a:rPr lang="en-AU" dirty="0" smtClean="0"/>
              <a:t>Breakout</a:t>
            </a:r>
            <a:endParaRPr lang="en-AU" dirty="0"/>
          </a:p>
        </p:txBody>
      </p:sp>
    </p:spTree>
    <p:extLst>
      <p:ext uri="{BB962C8B-B14F-4D97-AF65-F5344CB8AC3E}">
        <p14:creationId xmlns:p14="http://schemas.microsoft.com/office/powerpoint/2010/main" val="783920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Windows Store</a:t>
            </a:r>
            <a:endParaRPr lang="en-AU" dirty="0"/>
          </a:p>
        </p:txBody>
      </p:sp>
      <p:sp>
        <p:nvSpPr>
          <p:cNvPr id="3" name="Text Placeholder 2"/>
          <p:cNvSpPr>
            <a:spLocks noGrp="1"/>
          </p:cNvSpPr>
          <p:nvPr>
            <p:ph type="body" idx="1"/>
          </p:nvPr>
        </p:nvSpPr>
        <p:spPr/>
        <p:txBody>
          <a:bodyPr/>
          <a:lstStyle/>
          <a:p>
            <a:r>
              <a:rPr lang="en-AU" dirty="0" smtClean="0"/>
              <a:t>Building and Certification</a:t>
            </a:r>
            <a:endParaRPr lang="en-AU" dirty="0"/>
          </a:p>
        </p:txBody>
      </p:sp>
    </p:spTree>
    <p:extLst>
      <p:ext uri="{BB962C8B-B14F-4D97-AF65-F5344CB8AC3E}">
        <p14:creationId xmlns:p14="http://schemas.microsoft.com/office/powerpoint/2010/main" val="86343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XAML</a:t>
            </a:r>
            <a:endParaRPr lang="en-AU" dirty="0"/>
          </a:p>
        </p:txBody>
      </p:sp>
      <p:sp>
        <p:nvSpPr>
          <p:cNvPr id="5" name="Content Placeholder 4"/>
          <p:cNvSpPr>
            <a:spLocks noGrp="1"/>
          </p:cNvSpPr>
          <p:nvPr>
            <p:ph idx="1"/>
          </p:nvPr>
        </p:nvSpPr>
        <p:spPr/>
        <p:txBody>
          <a:bodyPr/>
          <a:lstStyle/>
          <a:p>
            <a:endParaRPr lang="en-AU"/>
          </a:p>
        </p:txBody>
      </p:sp>
    </p:spTree>
    <p:extLst>
      <p:ext uri="{BB962C8B-B14F-4D97-AF65-F5344CB8AC3E}">
        <p14:creationId xmlns:p14="http://schemas.microsoft.com/office/powerpoint/2010/main" val="3121308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WinRT</a:t>
            </a:r>
            <a:r>
              <a:rPr lang="en-AU" dirty="0" smtClean="0"/>
              <a:t> and Compiling for the Store</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811821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Debugging Scripts with </a:t>
            </a:r>
            <a:r>
              <a:rPr lang="en-AU" dirty="0" err="1" smtClean="0"/>
              <a:t>WinRT</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619712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UnityEngine.WSA</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35798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Much?</a:t>
            </a:r>
            <a:endParaRPr lang="en-AU" dirty="0"/>
          </a:p>
        </p:txBody>
      </p:sp>
      <p:sp>
        <p:nvSpPr>
          <p:cNvPr id="3" name="Content Placeholder 2"/>
          <p:cNvSpPr>
            <a:spLocks noGrp="1"/>
          </p:cNvSpPr>
          <p:nvPr>
            <p:ph idx="1"/>
          </p:nvPr>
        </p:nvSpPr>
        <p:spPr/>
        <p:txBody>
          <a:bodyPr/>
          <a:lstStyle/>
          <a:p>
            <a:r>
              <a:rPr lang="en-AU" dirty="0" smtClean="0"/>
              <a:t>Two Key Versions</a:t>
            </a:r>
          </a:p>
          <a:p>
            <a:pPr lvl="1"/>
            <a:r>
              <a:rPr lang="en-AU" dirty="0" smtClean="0"/>
              <a:t>Basic (Free)</a:t>
            </a:r>
          </a:p>
          <a:p>
            <a:pPr lvl="1"/>
            <a:r>
              <a:rPr lang="en-AU" dirty="0" smtClean="0"/>
              <a:t>Pro ($1500 USD)</a:t>
            </a:r>
          </a:p>
          <a:p>
            <a:r>
              <a:rPr lang="en-AU" dirty="0" smtClean="0"/>
              <a:t>Editor License + Platform License</a:t>
            </a:r>
          </a:p>
          <a:p>
            <a:pPr lvl="1"/>
            <a:r>
              <a:rPr lang="en-AU" dirty="0" smtClean="0"/>
              <a:t>Editor License includes Win32/Mac/Linux, Browser</a:t>
            </a:r>
          </a:p>
          <a:p>
            <a:pPr lvl="1"/>
            <a:r>
              <a:rPr lang="en-AU" dirty="0" smtClean="0"/>
              <a:t>Platform Licenses come in Basic and Pro versions</a:t>
            </a:r>
          </a:p>
          <a:p>
            <a:pPr lvl="1"/>
            <a:r>
              <a:rPr lang="en-AU" dirty="0" smtClean="0"/>
              <a:t>Pro features require Pro licenses throughout</a:t>
            </a:r>
          </a:p>
          <a:p>
            <a:pPr lvl="1"/>
            <a:endParaRPr lang="en-AU" dirty="0"/>
          </a:p>
        </p:txBody>
      </p:sp>
    </p:spTree>
    <p:extLst>
      <p:ext uri="{BB962C8B-B14F-4D97-AF65-F5344CB8AC3E}">
        <p14:creationId xmlns:p14="http://schemas.microsoft.com/office/powerpoint/2010/main" val="409812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Privacy and Settings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62890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Cert – Required Assets</a:t>
            </a:r>
            <a:endParaRPr lang="en-AU" dirty="0"/>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2438723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Let’s Finish a Game</a:t>
            </a:r>
            <a:endParaRPr lang="en-AU" dirty="0"/>
          </a:p>
        </p:txBody>
      </p:sp>
      <p:sp>
        <p:nvSpPr>
          <p:cNvPr id="5" name="Text Placeholder 4"/>
          <p:cNvSpPr>
            <a:spLocks noGrp="1"/>
          </p:cNvSpPr>
          <p:nvPr>
            <p:ph type="body" idx="1"/>
          </p:nvPr>
        </p:nvSpPr>
        <p:spPr/>
        <p:txBody>
          <a:bodyPr/>
          <a:lstStyle/>
          <a:p>
            <a:r>
              <a:rPr lang="en-AU" dirty="0" smtClean="0"/>
              <a:t>Breakout – Part 2</a:t>
            </a:r>
            <a:endParaRPr lang="en-AU" dirty="0"/>
          </a:p>
        </p:txBody>
      </p:sp>
    </p:spTree>
    <p:extLst>
      <p:ext uri="{BB962C8B-B14F-4D97-AF65-F5344CB8AC3E}">
        <p14:creationId xmlns:p14="http://schemas.microsoft.com/office/powerpoint/2010/main" val="164175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
            </a:r>
            <a:br>
              <a:rPr lang="en-AU" dirty="0" smtClean="0"/>
            </a:br>
            <a:r>
              <a:rPr lang="en-AU" dirty="0" smtClean="0"/>
              <a:t>Agenda</a:t>
            </a:r>
            <a:endParaRPr lang="en-AU" dirty="0"/>
          </a:p>
        </p:txBody>
      </p:sp>
      <p:sp>
        <p:nvSpPr>
          <p:cNvPr id="3" name="Content Placeholder 2"/>
          <p:cNvSpPr>
            <a:spLocks noGrp="1"/>
          </p:cNvSpPr>
          <p:nvPr>
            <p:ph idx="1"/>
          </p:nvPr>
        </p:nvSpPr>
        <p:spPr/>
        <p:txBody>
          <a:bodyPr/>
          <a:lstStyle/>
          <a:p>
            <a:r>
              <a:rPr lang="en-AU" dirty="0" smtClean="0"/>
              <a:t>Unity Interface</a:t>
            </a:r>
          </a:p>
          <a:p>
            <a:r>
              <a:rPr lang="en-AU" dirty="0" smtClean="0"/>
              <a:t>Scripting</a:t>
            </a:r>
          </a:p>
          <a:p>
            <a:r>
              <a:rPr lang="en-AU" dirty="0" err="1" smtClean="0"/>
              <a:t>GameObjects</a:t>
            </a:r>
            <a:r>
              <a:rPr lang="en-AU" dirty="0" smtClean="0"/>
              <a:t> and Components</a:t>
            </a:r>
          </a:p>
          <a:p>
            <a:r>
              <a:rPr lang="en-AU" dirty="0" smtClean="0"/>
              <a:t>Prefabs</a:t>
            </a:r>
          </a:p>
          <a:p>
            <a:r>
              <a:rPr lang="en-AU" dirty="0" smtClean="0"/>
              <a:t>3D Rendering</a:t>
            </a:r>
          </a:p>
          <a:p>
            <a:r>
              <a:rPr lang="en-AU" dirty="0" smtClean="0"/>
              <a:t>Input</a:t>
            </a:r>
          </a:p>
          <a:p>
            <a:r>
              <a:rPr lang="en-AU" dirty="0" smtClean="0"/>
              <a:t>Physics</a:t>
            </a:r>
          </a:p>
          <a:p>
            <a:r>
              <a:rPr lang="en-AU" dirty="0" smtClean="0"/>
              <a:t>Windows Store Specifics</a:t>
            </a:r>
            <a:endParaRPr lang="en-AU" dirty="0" smtClean="0"/>
          </a:p>
        </p:txBody>
      </p:sp>
    </p:spTree>
    <p:extLst>
      <p:ext uri="{BB962C8B-B14F-4D97-AF65-F5344CB8AC3E}">
        <p14:creationId xmlns:p14="http://schemas.microsoft.com/office/powerpoint/2010/main" val="268333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User Interface</a:t>
            </a:r>
            <a:endParaRPr lang="en-AU" dirty="0"/>
          </a:p>
        </p:txBody>
      </p:sp>
      <p:sp>
        <p:nvSpPr>
          <p:cNvPr id="4" name="Text Placeholder 3"/>
          <p:cNvSpPr>
            <a:spLocks noGrp="1"/>
          </p:cNvSpPr>
          <p:nvPr>
            <p:ph type="body" idx="1"/>
          </p:nvPr>
        </p:nvSpPr>
        <p:spPr/>
        <p:txBody>
          <a:bodyPr/>
          <a:lstStyle/>
          <a:p>
            <a:r>
              <a:rPr lang="en-AU" dirty="0" smtClean="0"/>
              <a:t>Key Parts</a:t>
            </a:r>
            <a:endParaRPr lang="en-AU" dirty="0"/>
          </a:p>
        </p:txBody>
      </p:sp>
    </p:spTree>
    <p:extLst>
      <p:ext uri="{BB962C8B-B14F-4D97-AF65-F5344CB8AC3E}">
        <p14:creationId xmlns:p14="http://schemas.microsoft.com/office/powerpoint/2010/main" val="4716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Scene and Game</a:t>
            </a:r>
            <a:endParaRPr lang="en-AU" dirty="0"/>
          </a:p>
        </p:txBody>
      </p:sp>
      <p:sp>
        <p:nvSpPr>
          <p:cNvPr id="7" name="Content Placeholder 6"/>
          <p:cNvSpPr>
            <a:spLocks noGrp="1"/>
          </p:cNvSpPr>
          <p:nvPr>
            <p:ph sz="half" idx="1"/>
          </p:nvPr>
        </p:nvSpPr>
        <p:spPr/>
        <p:txBody>
          <a:bodyPr/>
          <a:lstStyle/>
          <a:p>
            <a:endParaRPr lang="en-AU" dirty="0"/>
          </a:p>
        </p:txBody>
      </p:sp>
      <p:pic>
        <p:nvPicPr>
          <p:cNvPr id="4" name="Content Placeholder 3"/>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6096000" y="2135346"/>
            <a:ext cx="5826994" cy="3731895"/>
          </a:xfrm>
        </p:spPr>
      </p:pic>
    </p:spTree>
    <p:extLst>
      <p:ext uri="{BB962C8B-B14F-4D97-AF65-F5344CB8AC3E}">
        <p14:creationId xmlns:p14="http://schemas.microsoft.com/office/powerpoint/2010/main" val="250999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Heirarchy</a:t>
            </a:r>
            <a:endParaRPr lang="en-AU" dirty="0"/>
          </a:p>
        </p:txBody>
      </p:sp>
      <p:sp>
        <p:nvSpPr>
          <p:cNvPr id="3" name="Content Placeholder 2"/>
          <p:cNvSpPr>
            <a:spLocks noGrp="1"/>
          </p:cNvSpPr>
          <p:nvPr>
            <p:ph sz="half" idx="1"/>
          </p:nvPr>
        </p:nvSpPr>
        <p:spPr/>
        <p:txBody>
          <a:bodyPr/>
          <a:lstStyle/>
          <a:p>
            <a:endParaRPr lang="en-AU"/>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7081520" y="2152173"/>
            <a:ext cx="3747546" cy="3698241"/>
          </a:xfrm>
        </p:spPr>
      </p:pic>
    </p:spTree>
    <p:extLst>
      <p:ext uri="{BB962C8B-B14F-4D97-AF65-F5344CB8AC3E}">
        <p14:creationId xmlns:p14="http://schemas.microsoft.com/office/powerpoint/2010/main" val="359718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a:stretch/>
        </p:blipFill>
        <p:spPr>
          <a:xfrm>
            <a:off x="6668443" y="2289333"/>
            <a:ext cx="4685357" cy="3423921"/>
          </a:xfrm>
        </p:spPr>
      </p:pic>
    </p:spTree>
    <p:extLst>
      <p:ext uri="{BB962C8B-B14F-4D97-AF65-F5344CB8AC3E}">
        <p14:creationId xmlns:p14="http://schemas.microsoft.com/office/powerpoint/2010/main" val="377624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Inspector</a:t>
            </a:r>
            <a:endParaRPr lang="en-AU" dirty="0"/>
          </a:p>
        </p:txBody>
      </p:sp>
      <p:sp>
        <p:nvSpPr>
          <p:cNvPr id="3" name="Content Placeholder 2"/>
          <p:cNvSpPr>
            <a:spLocks noGrp="1"/>
          </p:cNvSpPr>
          <p:nvPr>
            <p:ph sz="half" idx="1"/>
          </p:nvPr>
        </p:nvSpPr>
        <p:spPr/>
        <p:txBody>
          <a:bodyPr/>
          <a:lstStyle/>
          <a:p>
            <a:endParaRPr lang="en-AU"/>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68419" y="2004681"/>
            <a:ext cx="2789162" cy="3993226"/>
          </a:xfrm>
        </p:spPr>
      </p:pic>
    </p:spTree>
    <p:extLst>
      <p:ext uri="{BB962C8B-B14F-4D97-AF65-F5344CB8AC3E}">
        <p14:creationId xmlns:p14="http://schemas.microsoft.com/office/powerpoint/2010/main" val="374346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901</Words>
  <Application>Microsoft Office PowerPoint</Application>
  <PresentationFormat>Widescreen</PresentationFormat>
  <Paragraphs>129</Paragraphs>
  <Slides>32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Getting Started with Unity</vt:lpstr>
      <vt:lpstr>What is Unity?</vt:lpstr>
      <vt:lpstr>How Much?</vt:lpstr>
      <vt:lpstr> Agenda</vt:lpstr>
      <vt:lpstr>The User Interface</vt:lpstr>
      <vt:lpstr>Scene and Game</vt:lpstr>
      <vt:lpstr>Heirarchy</vt:lpstr>
      <vt:lpstr>Project</vt:lpstr>
      <vt:lpstr>Inspector</vt:lpstr>
      <vt:lpstr>Coding for Unity</vt:lpstr>
      <vt:lpstr>Scripting</vt:lpstr>
      <vt:lpstr>Unity GameObjects</vt:lpstr>
      <vt:lpstr>Components</vt:lpstr>
      <vt:lpstr>Putting It Together</vt:lpstr>
      <vt:lpstr>Prefabs</vt:lpstr>
      <vt:lpstr>Assets</vt:lpstr>
      <vt:lpstr>Sub-Systems</vt:lpstr>
      <vt:lpstr>3D Rendering</vt:lpstr>
      <vt:lpstr>Input</vt:lpstr>
      <vt:lpstr>Input - Hardcoded</vt:lpstr>
      <vt:lpstr>Input - Configurable</vt:lpstr>
      <vt:lpstr>Input - Configurable</vt:lpstr>
      <vt:lpstr>Physics</vt:lpstr>
      <vt:lpstr>Let’s Make a Game</vt:lpstr>
      <vt:lpstr>The Windows Store</vt:lpstr>
      <vt:lpstr>XAML</vt:lpstr>
      <vt:lpstr>WinRT and Compiling for the Store</vt:lpstr>
      <vt:lpstr>Debugging Scripts with WinRT</vt:lpstr>
      <vt:lpstr>UnityEngine.WSA</vt:lpstr>
      <vt:lpstr>Cert – Privacy and Settings</vt:lpstr>
      <vt:lpstr>Cert – Required Assets</vt:lpstr>
      <vt:lpstr>Let’s Finish a Game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Unity</dc:title>
  <dc:creator>Michael Quandt</dc:creator>
  <cp:lastModifiedBy>Michael Quandt</cp:lastModifiedBy>
  <cp:revision>63</cp:revision>
  <dcterms:created xsi:type="dcterms:W3CDTF">2014-03-11T23:41:11Z</dcterms:created>
  <dcterms:modified xsi:type="dcterms:W3CDTF">2014-04-28T02:06:15Z</dcterms:modified>
</cp:coreProperties>
</file>