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9" r:id="rId6"/>
    <p:sldId id="270" r:id="rId7"/>
    <p:sldId id="271" r:id="rId8"/>
    <p:sldId id="272" r:id="rId9"/>
    <p:sldId id="273" r:id="rId10"/>
    <p:sldId id="274" r:id="rId11"/>
    <p:sldId id="262" r:id="rId12"/>
    <p:sldId id="293" r:id="rId13"/>
    <p:sldId id="260" r:id="rId14"/>
    <p:sldId id="261" r:id="rId15"/>
    <p:sldId id="289" r:id="rId16"/>
    <p:sldId id="290" r:id="rId17"/>
    <p:sldId id="275" r:id="rId18"/>
    <p:sldId id="264" r:id="rId19"/>
    <p:sldId id="263" r:id="rId20"/>
    <p:sldId id="276" r:id="rId21"/>
    <p:sldId id="265" r:id="rId22"/>
    <p:sldId id="266" r:id="rId23"/>
    <p:sldId id="277" r:id="rId24"/>
    <p:sldId id="278" r:id="rId25"/>
    <p:sldId id="279" r:id="rId26"/>
    <p:sldId id="280" r:id="rId27"/>
    <p:sldId id="294" r:id="rId28"/>
    <p:sldId id="268" r:id="rId29"/>
    <p:sldId id="281" r:id="rId30"/>
    <p:sldId id="282" r:id="rId31"/>
    <p:sldId id="283" r:id="rId32"/>
    <p:sldId id="284" r:id="rId33"/>
    <p:sldId id="295" r:id="rId34"/>
    <p:sldId id="287" r:id="rId35"/>
    <p:sldId id="285" r:id="rId36"/>
    <p:sldId id="292" r:id="rId37"/>
    <p:sldId id="286" r:id="rId38"/>
    <p:sldId id="288"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93"/>
            <p14:sldId id="260"/>
            <p14:sldId id="261"/>
            <p14:sldId id="289"/>
            <p14:sldId id="290"/>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 id="294"/>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95"/>
            <p14:sldId id="287"/>
            <p14:sldId id="285"/>
            <p14:sldId id="292"/>
            <p14:sldId id="286"/>
          </p14:sldIdLst>
        </p14:section>
        <p14:section name="Demo - Breakout (+WinStore)" id="{7A304B9A-F9EC-4AEC-99A9-3184F06484EF}">
          <p14:sldIdLst>
            <p14:sldId id="288"/>
          </p14:sldIdLst>
        </p14:section>
        <p14:section name="Finale" id="{C699279C-E39A-3143-B6FE-1E22FA0107B4}">
          <p14:sldIdLst>
            <p14:sldId id="2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129" d="100"/>
          <a:sy n="129" d="100"/>
        </p:scale>
        <p:origin x="149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9/06/2014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34</a:t>
            </a:fld>
            <a:endParaRPr lang="en-AU"/>
          </a:p>
        </p:txBody>
      </p:sp>
    </p:spTree>
    <p:extLst>
      <p:ext uri="{BB962C8B-B14F-4D97-AF65-F5344CB8AC3E}">
        <p14:creationId xmlns:p14="http://schemas.microsoft.com/office/powerpoint/2010/main" val="346376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Demonstrate scene view,</a:t>
            </a:r>
            <a:r>
              <a:rPr lang="en-AU" baseline="0" dirty="0" smtClean="0"/>
              <a:t> different view modes (Textured/Wireframe </a:t>
            </a:r>
            <a:r>
              <a:rPr lang="en-AU" baseline="0" dirty="0" err="1" smtClean="0"/>
              <a:t>etc</a:t>
            </a:r>
            <a:r>
              <a:rPr lang="en-AU" baseline="0" dirty="0" smtClean="0"/>
              <a:t>) Gizmos control and 2D vs 3D view.</a:t>
            </a:r>
          </a:p>
          <a:p>
            <a:r>
              <a:rPr lang="en-AU" baseline="0" dirty="0" smtClean="0"/>
              <a:t>Indicate Game mode is for in-editor previews of the game, can Play/Pause with controls at the top of the Unity window and view current state in the Scene view.</a:t>
            </a:r>
          </a:p>
        </p:txBody>
      </p:sp>
      <p:sp>
        <p:nvSpPr>
          <p:cNvPr id="4" name="Slide Number Placeholder 3"/>
          <p:cNvSpPr>
            <a:spLocks noGrp="1"/>
          </p:cNvSpPr>
          <p:nvPr>
            <p:ph type="sldNum" sz="quarter" idx="10"/>
          </p:nvPr>
        </p:nvSpPr>
        <p:spPr/>
        <p:txBody>
          <a:bodyPr/>
          <a:lstStyle/>
          <a:p>
            <a:fld id="{814B4410-C701-44AF-9574-9C423ED2E94B}" type="slidenum">
              <a:rPr lang="en-AU" smtClean="0"/>
              <a:t>6</a:t>
            </a:fld>
            <a:endParaRPr lang="en-AU"/>
          </a:p>
        </p:txBody>
      </p:sp>
    </p:spTree>
    <p:extLst>
      <p:ext uri="{BB962C8B-B14F-4D97-AF65-F5344CB8AC3E}">
        <p14:creationId xmlns:p14="http://schemas.microsoft.com/office/powerpoint/2010/main" val="429168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view</a:t>
            </a:r>
            <a:r>
              <a:rPr lang="en-US" baseline="0" dirty="0" smtClean="0"/>
              <a:t> is your standard file explorer for the solution. It contains a structured view of all of the files that Unity has imported and knows about within your Assets folder. Within this view you can create new assets, search, tag, rename, open or delete.</a:t>
            </a:r>
          </a:p>
          <a:p>
            <a:endParaRPr lang="en-US" baseline="0" dirty="0" smtClean="0"/>
          </a:p>
          <a:p>
            <a:r>
              <a:rPr lang="en-US" baseline="0" dirty="0" smtClean="0"/>
              <a:t>One important note is that you should use this view to delete folders rather than your normal file manager. The reason for this is because Unity assigns metadata to each file through an associated file called a meta file. These files live in the same directory as their associated file and are hidden or visible depending on your editor preferences.</a:t>
            </a:r>
          </a:p>
          <a:p>
            <a:r>
              <a:rPr lang="en-US" baseline="0" dirty="0" smtClean="0"/>
              <a:t>If you delete a file from here, Unity will delete the meta file. If you do not, then in the case of folders, Unity will re-create the folder until you delete the meta file.</a:t>
            </a:r>
          </a:p>
        </p:txBody>
      </p:sp>
      <p:sp>
        <p:nvSpPr>
          <p:cNvPr id="4" name="Slide Number Placeholder 3"/>
          <p:cNvSpPr>
            <a:spLocks noGrp="1"/>
          </p:cNvSpPr>
          <p:nvPr>
            <p:ph type="sldNum" sz="quarter" idx="10"/>
          </p:nvPr>
        </p:nvSpPr>
        <p:spPr/>
        <p:txBody>
          <a:bodyPr/>
          <a:lstStyle/>
          <a:p>
            <a:fld id="{814B4410-C701-44AF-9574-9C423ED2E94B}" type="slidenum">
              <a:rPr lang="en-AU" smtClean="0"/>
              <a:t>8</a:t>
            </a:fld>
            <a:endParaRPr lang="en-AU"/>
          </a:p>
        </p:txBody>
      </p:sp>
    </p:spTree>
    <p:extLst>
      <p:ext uri="{BB962C8B-B14F-4D97-AF65-F5344CB8AC3E}">
        <p14:creationId xmlns:p14="http://schemas.microsoft.com/office/powerpoint/2010/main" val="5311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inspector is the most powerful tool Unity</a:t>
            </a:r>
            <a:r>
              <a:rPr lang="en-US" baseline="0" dirty="0" smtClean="0"/>
              <a:t> offers within the editor. The Inspector is a dynamically generated property sheet for any selected object and its components. You can use the editor to tweak values, and in the case of scripts, any public fields that the script may have (assuming it has an editor). This allows you to create scripts and then edit per-instance data for the script once it is assigned to a </a:t>
            </a:r>
            <a:r>
              <a:rPr lang="en-US" baseline="0" dirty="0" err="1" smtClean="0"/>
              <a:t>GameObject</a:t>
            </a:r>
            <a:r>
              <a:rPr lang="en-US" baseline="0" dirty="0" smtClean="0"/>
              <a:t>.</a:t>
            </a:r>
          </a:p>
          <a:p>
            <a:endParaRPr lang="en-US" baseline="0" dirty="0" smtClean="0"/>
          </a:p>
          <a:p>
            <a:r>
              <a:rPr lang="en-US" baseline="0" dirty="0" smtClean="0"/>
              <a:t>Advanced users can extend the editor for custom or pre-defined types to allow for some powerful editor scripting and functionality. For more information on this, take a look at the Unity documentation.</a:t>
            </a:r>
            <a:endParaRPr lang="en-US" dirty="0"/>
          </a:p>
        </p:txBody>
      </p:sp>
      <p:sp>
        <p:nvSpPr>
          <p:cNvPr id="4" name="Slide Number Placeholder 3"/>
          <p:cNvSpPr>
            <a:spLocks noGrp="1"/>
          </p:cNvSpPr>
          <p:nvPr>
            <p:ph type="sldNum" sz="quarter" idx="10"/>
          </p:nvPr>
        </p:nvSpPr>
        <p:spPr/>
        <p:txBody>
          <a:bodyPr/>
          <a:lstStyle/>
          <a:p>
            <a:fld id="{814B4410-C701-44AF-9574-9C423ED2E94B}" type="slidenum">
              <a:rPr lang="en-AU" smtClean="0"/>
              <a:t>9</a:t>
            </a:fld>
            <a:endParaRPr lang="en-AU"/>
          </a:p>
        </p:txBody>
      </p:sp>
    </p:spTree>
    <p:extLst>
      <p:ext uri="{BB962C8B-B14F-4D97-AF65-F5344CB8AC3E}">
        <p14:creationId xmlns:p14="http://schemas.microsoft.com/office/powerpoint/2010/main" val="2221678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transform</a:t>
            </a:r>
            <a:r>
              <a:rPr lang="en-AU" baseline="0" dirty="0" smtClean="0"/>
              <a:t> is the way Unity describes the object’s position, rotation and scale (size) in the game world. There are two variants of each of these, the global position, rotation and scale, and the local position, rotation and scale.</a:t>
            </a:r>
          </a:p>
          <a:p>
            <a:r>
              <a:rPr lang="en-AU" baseline="0" dirty="0" smtClean="0"/>
              <a:t>The local is usually equal to the global unless the object has a parent Transform. When the object has a parent, the Local variants are relative to the parent transform, and accessing/editing the global variants will operate relative to the world rather than the parent. &lt;give or show examples in editor&gt;</a:t>
            </a:r>
          </a:p>
          <a:p>
            <a:endParaRPr lang="en-AU" baseline="0" dirty="0" smtClean="0"/>
          </a:p>
          <a:p>
            <a:r>
              <a:rPr lang="en-AU" baseline="0" smtClean="0"/>
              <a:t>ADD A DIAGRAM TO THIS SLIDE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15</a:t>
            </a:fld>
            <a:endParaRPr lang="en-AU"/>
          </a:p>
        </p:txBody>
      </p:sp>
    </p:spTree>
    <p:extLst>
      <p:ext uri="{BB962C8B-B14F-4D97-AF65-F5344CB8AC3E}">
        <p14:creationId xmlns:p14="http://schemas.microsoft.com/office/powerpoint/2010/main" val="315318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21</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25</a:t>
            </a:fld>
            <a:endParaRPr lang="en-AU"/>
          </a:p>
        </p:txBody>
      </p:sp>
    </p:spTree>
    <p:extLst>
      <p:ext uri="{BB962C8B-B14F-4D97-AF65-F5344CB8AC3E}">
        <p14:creationId xmlns:p14="http://schemas.microsoft.com/office/powerpoint/2010/main" val="184932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9/06/2014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9/06/2014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9/06/2014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9/06/2014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9/06/2014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9/06/2014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9/06/2014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MonoBehaviour</a:t>
            </a:r>
            <a:endParaRPr lang="en-AU" dirty="0"/>
          </a:p>
        </p:txBody>
      </p:sp>
      <p:sp>
        <p:nvSpPr>
          <p:cNvPr id="3" name="Content Placeholder 2"/>
          <p:cNvSpPr>
            <a:spLocks noGrp="1"/>
          </p:cNvSpPr>
          <p:nvPr>
            <p:ph idx="1"/>
          </p:nvPr>
        </p:nvSpPr>
        <p:spPr/>
        <p:txBody>
          <a:bodyPr/>
          <a:lstStyle/>
          <a:p>
            <a:r>
              <a:rPr lang="en-AU" dirty="0" smtClean="0"/>
              <a:t>Start() – Runs on creation</a:t>
            </a:r>
          </a:p>
          <a:p>
            <a:pPr lvl="1"/>
            <a:r>
              <a:rPr lang="en-AU" dirty="0" smtClean="0"/>
              <a:t>Initialise data</a:t>
            </a:r>
          </a:p>
          <a:p>
            <a:r>
              <a:rPr lang="en-AU" dirty="0" smtClean="0"/>
              <a:t>Awake() – Runs after all components are created, before Update</a:t>
            </a:r>
          </a:p>
          <a:p>
            <a:pPr lvl="1"/>
            <a:r>
              <a:rPr lang="en-AU" dirty="0" smtClean="0"/>
              <a:t>Cache references to other components</a:t>
            </a:r>
          </a:p>
          <a:p>
            <a:r>
              <a:rPr lang="en-AU" dirty="0" smtClean="0"/>
              <a:t>Update() – Runs once per “Tick” (frame)</a:t>
            </a:r>
          </a:p>
          <a:p>
            <a:pPr lvl="1"/>
            <a:r>
              <a:rPr lang="en-AU" dirty="0" smtClean="0"/>
              <a:t>Gameplay logic</a:t>
            </a:r>
          </a:p>
          <a:p>
            <a:r>
              <a:rPr lang="en-AU" dirty="0" smtClean="0"/>
              <a:t>Many others</a:t>
            </a:r>
            <a:endParaRPr lang="en-AU" dirty="0"/>
          </a:p>
        </p:txBody>
      </p:sp>
    </p:spTree>
    <p:extLst>
      <p:ext uri="{BB962C8B-B14F-4D97-AF65-F5344CB8AC3E}">
        <p14:creationId xmlns:p14="http://schemas.microsoft.com/office/powerpoint/2010/main" val="94346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a:t>
            </a:r>
            <a:endParaRPr lang="en-AU"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AU" dirty="0" smtClean="0"/>
              <a:t>Position (Vector3)</a:t>
            </a:r>
          </a:p>
          <a:p>
            <a:r>
              <a:rPr lang="en-AU" dirty="0" smtClean="0"/>
              <a:t>Rotation (Quaternion)</a:t>
            </a:r>
          </a:p>
          <a:p>
            <a:r>
              <a:rPr lang="en-AU" dirty="0" smtClean="0"/>
              <a:t>Scale (Vector3)</a:t>
            </a:r>
          </a:p>
          <a:p>
            <a:endParaRPr lang="en-AU" dirty="0"/>
          </a:p>
          <a:p>
            <a:r>
              <a:rPr lang="en-AU" dirty="0" err="1" smtClean="0"/>
              <a:t>LocalPosition</a:t>
            </a:r>
            <a:endParaRPr lang="en-AU" dirty="0" smtClean="0"/>
          </a:p>
          <a:p>
            <a:r>
              <a:rPr lang="en-AU" dirty="0" err="1" smtClean="0"/>
              <a:t>LocalRotation</a:t>
            </a:r>
            <a:endParaRPr lang="en-AU" dirty="0" smtClean="0"/>
          </a:p>
          <a:p>
            <a:r>
              <a:rPr lang="en-AU" dirty="0" err="1" smtClean="0"/>
              <a:t>LocalScale</a:t>
            </a:r>
            <a:endParaRPr lang="en-AU" dirty="0" smtClean="0"/>
          </a:p>
          <a:p>
            <a:endParaRPr lang="en-AU" dirty="0"/>
          </a:p>
          <a:p>
            <a:r>
              <a:rPr lang="en-AU" dirty="0" smtClean="0"/>
              <a:t>Can be Parent of another Transform</a:t>
            </a:r>
            <a:endParaRPr lang="en-AU" dirty="0"/>
          </a:p>
        </p:txBody>
      </p:sp>
    </p:spTree>
    <p:extLst>
      <p:ext uri="{BB962C8B-B14F-4D97-AF65-F5344CB8AC3E}">
        <p14:creationId xmlns:p14="http://schemas.microsoft.com/office/powerpoint/2010/main" val="139302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Scenes</a:t>
            </a:r>
            <a:endParaRPr lang="en-AU" dirty="0"/>
          </a:p>
        </p:txBody>
      </p:sp>
      <p:sp>
        <p:nvSpPr>
          <p:cNvPr id="3" name="Content Placeholder 2"/>
          <p:cNvSpPr>
            <a:spLocks noGrp="1"/>
          </p:cNvSpPr>
          <p:nvPr>
            <p:ph idx="1"/>
          </p:nvPr>
        </p:nvSpPr>
        <p:spPr/>
        <p:txBody>
          <a:bodyPr/>
          <a:lstStyle/>
          <a:p>
            <a:r>
              <a:rPr lang="en-AU" dirty="0" smtClean="0"/>
              <a:t>Stores a </a:t>
            </a:r>
            <a:r>
              <a:rPr lang="en-AU" dirty="0" err="1" smtClean="0"/>
              <a:t>GameObject</a:t>
            </a:r>
            <a:r>
              <a:rPr lang="en-AU" dirty="0" smtClean="0"/>
              <a:t> hierarchy</a:t>
            </a:r>
          </a:p>
          <a:p>
            <a:r>
              <a:rPr lang="en-AU" dirty="0" err="1" smtClean="0"/>
              <a:t>Filetype</a:t>
            </a:r>
            <a:r>
              <a:rPr lang="en-AU" smtClean="0"/>
              <a:t> is &lt;name</a:t>
            </a:r>
            <a:r>
              <a:rPr lang="en-AU" dirty="0" smtClean="0"/>
              <a:t>&gt;.unity</a:t>
            </a:r>
          </a:p>
          <a:p>
            <a:r>
              <a:rPr lang="en-AU" dirty="0" err="1" smtClean="0"/>
              <a:t>Application.LoadLevel</a:t>
            </a:r>
            <a:endParaRPr lang="en-AU" dirty="0" smtClean="0"/>
          </a:p>
          <a:p>
            <a:r>
              <a:rPr lang="en-AU" dirty="0" err="1" smtClean="0"/>
              <a:t>Application.LoadLevelAdditive</a:t>
            </a:r>
            <a:endParaRPr lang="en-AU" dirty="0" smtClean="0"/>
          </a:p>
          <a:p>
            <a:r>
              <a:rPr lang="en-AU" dirty="0" smtClean="0"/>
              <a:t>[Pro] Asynchronous Loading</a:t>
            </a:r>
          </a:p>
        </p:txBody>
      </p:sp>
    </p:spTree>
    <p:extLst>
      <p:ext uri="{BB962C8B-B14F-4D97-AF65-F5344CB8AC3E}">
        <p14:creationId xmlns:p14="http://schemas.microsoft.com/office/powerpoint/2010/main" val="3223928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What the mesh looks like (</a:t>
            </a:r>
            <a:r>
              <a:rPr lang="en-AU" dirty="0" err="1" smtClean="0"/>
              <a:t>Shader</a:t>
            </a:r>
            <a:r>
              <a:rPr lang="en-AU" dirty="0" smtClean="0"/>
              <a:t> + Texture(s))</a:t>
            </a:r>
          </a:p>
          <a:p>
            <a:r>
              <a:rPr lang="en-AU" dirty="0" smtClean="0"/>
              <a:t>Mesh Renderer</a:t>
            </a:r>
          </a:p>
          <a:p>
            <a:pPr lvl="1"/>
            <a:r>
              <a:rPr lang="en-AU" dirty="0" smtClean="0"/>
              <a:t>Binds Filter + Material and Draws</a:t>
            </a:r>
          </a:p>
          <a:p>
            <a:r>
              <a:rPr lang="en-AU" dirty="0" smtClean="0"/>
              <a:t>Unity generates a prefab from an imported </a:t>
            </a:r>
            <a:r>
              <a:rPr lang="en-AU" dirty="0" smtClean="0"/>
              <a:t>model</a:t>
            </a:r>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r>
              <a:rPr lang="en-AU" dirty="0" err="1" smtClean="0"/>
              <a:t>Input.GetKey</a:t>
            </a:r>
            <a:r>
              <a:rPr lang="en-AU" dirty="0" smtClean="0"/>
              <a:t>()</a:t>
            </a:r>
          </a:p>
          <a:p>
            <a:pPr lvl="1"/>
            <a:r>
              <a:rPr lang="en-AU" dirty="0" err="1" smtClean="0"/>
              <a:t>GetKeyDown</a:t>
            </a:r>
            <a:r>
              <a:rPr lang="en-AU" dirty="0" smtClean="0"/>
              <a:t>/Up()</a:t>
            </a:r>
            <a:endParaRPr lang="en-AU" dirty="0"/>
          </a:p>
          <a:p>
            <a:r>
              <a:rPr lang="en-AU" dirty="0" err="1" smtClean="0"/>
              <a:t>Input.GetMouseButton</a:t>
            </a:r>
            <a:r>
              <a:rPr lang="en-AU" dirty="0" smtClean="0"/>
              <a:t>()</a:t>
            </a:r>
          </a:p>
          <a:p>
            <a:pPr lvl="1"/>
            <a:r>
              <a:rPr lang="en-AU" dirty="0" err="1" smtClean="0"/>
              <a:t>GetMouseButtonDown</a:t>
            </a:r>
            <a:r>
              <a:rPr lang="en-AU" dirty="0" smtClean="0"/>
              <a:t>/Up()</a:t>
            </a:r>
          </a:p>
          <a:p>
            <a:r>
              <a:rPr lang="en-AU" dirty="0" err="1" smtClean="0"/>
              <a:t>Input.mousePosition</a:t>
            </a:r>
            <a:endParaRPr lang="en-AU" dirty="0" smtClean="0"/>
          </a:p>
          <a:p>
            <a:r>
              <a:rPr lang="en-AU" dirty="0" err="1" smtClean="0"/>
              <a:t>Input.GetTouch</a:t>
            </a:r>
            <a:r>
              <a:rPr lang="en-AU" dirty="0" smtClean="0"/>
              <a:t>()</a:t>
            </a:r>
          </a:p>
          <a:p>
            <a:pPr lvl="1"/>
            <a:r>
              <a:rPr lang="en-AU" dirty="0" err="1" smtClean="0"/>
              <a:t>Input.touchCount</a:t>
            </a:r>
            <a:endParaRPr lang="en-AU" dirty="0" smtClean="0"/>
          </a:p>
          <a:p>
            <a:r>
              <a:rPr lang="en-AU" dirty="0" err="1" smtClean="0"/>
              <a:t>deviceOrientation</a:t>
            </a:r>
            <a:r>
              <a:rPr lang="en-AU" dirty="0" smtClean="0"/>
              <a:t>, gyro, compass, acceleration</a:t>
            </a:r>
          </a:p>
          <a:p>
            <a:pPr marL="0" indent="0">
              <a:buNone/>
            </a:pPr>
            <a:r>
              <a:rPr lang="en-AU" sz="1800" dirty="0" smtClean="0"/>
              <a:t>(http</a:t>
            </a:r>
            <a:r>
              <a:rPr lang="en-AU" sz="1800" dirty="0"/>
              <a:t>://</a:t>
            </a:r>
            <a:r>
              <a:rPr lang="en-AU" sz="1800" dirty="0" smtClean="0"/>
              <a:t>docs.unity3d.com/Documentation/ScriptReference/</a:t>
            </a:r>
            <a:r>
              <a:rPr lang="en-AU" sz="1800" dirty="0" smtClean="0">
                <a:solidFill>
                  <a:srgbClr val="FFFFFF"/>
                </a:solidFill>
              </a:rPr>
              <a:t>Input.html</a:t>
            </a:r>
            <a:r>
              <a:rPr lang="en-AU" sz="1800" dirty="0" smtClean="0"/>
              <a:t>)</a:t>
            </a:r>
            <a:endParaRPr lang="en-AU" sz="1800" dirty="0" smtClean="0"/>
          </a:p>
        </p:txBody>
      </p:sp>
    </p:spTree>
    <p:extLst>
      <p:ext uri="{BB962C8B-B14F-4D97-AF65-F5344CB8AC3E}">
        <p14:creationId xmlns:p14="http://schemas.microsoft.com/office/powerpoint/2010/main" val="1130396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r>
              <a:rPr lang="en-AU" dirty="0" smtClean="0"/>
              <a:t>“Joystick” Axis or Button</a:t>
            </a:r>
          </a:p>
          <a:p>
            <a:r>
              <a:rPr lang="en-AU" dirty="0" smtClean="0"/>
              <a:t>Cleaner Code</a:t>
            </a:r>
          </a:p>
          <a:p>
            <a:r>
              <a:rPr lang="en-AU" dirty="0" smtClean="0"/>
              <a:t>Positive/Negative “Directions”</a:t>
            </a:r>
          </a:p>
          <a:p>
            <a:r>
              <a:rPr lang="en-AU" dirty="0" smtClean="0"/>
              <a:t>Primary/Secondary Options</a:t>
            </a:r>
            <a:endParaRPr lang="en-AU" dirty="0"/>
          </a:p>
        </p:txBody>
      </p:sp>
      <p:pic>
        <p:nvPicPr>
          <p:cNvPr id="3" name="Picture 2" descr="Unity - GameScene.unity - UnityDemo - PC, Mac &amp; Linux Standalone &lt;DX11&gt;"/>
          <p:cNvPicPr>
            <a:picLocks noChangeAspect="1"/>
          </p:cNvPicPr>
          <p:nvPr/>
        </p:nvPicPr>
        <p:blipFill rotWithShape="1">
          <a:blip r:embed="rId2">
            <a:extLst>
              <a:ext uri="{28A0092B-C50C-407E-A947-70E740481C1C}">
                <a14:useLocalDpi xmlns:a14="http://schemas.microsoft.com/office/drawing/2010/main" val="0"/>
              </a:ext>
            </a:extLst>
          </a:blip>
          <a:srcRect l="77863" t="7154" r="914" b="63469"/>
          <a:stretch/>
        </p:blipFill>
        <p:spPr>
          <a:xfrm>
            <a:off x="7233424" y="1690688"/>
            <a:ext cx="2386362" cy="3612869"/>
          </a:xfrm>
          <a:prstGeom prst="rect">
            <a:avLst/>
          </a:prstGeom>
        </p:spPr>
      </p:pic>
    </p:spTree>
    <p:extLst>
      <p:ext uri="{BB962C8B-B14F-4D97-AF65-F5344CB8AC3E}">
        <p14:creationId xmlns:p14="http://schemas.microsoft.com/office/powerpoint/2010/main" val="405278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r>
              <a:rPr lang="en-AU" dirty="0" err="1" smtClean="0"/>
              <a:t>Input.GetAxis</a:t>
            </a:r>
            <a:r>
              <a:rPr lang="en-AU" dirty="0" smtClean="0"/>
              <a:t>(string name)</a:t>
            </a:r>
          </a:p>
          <a:p>
            <a:r>
              <a:rPr lang="en-AU" dirty="0" err="1" smtClean="0"/>
              <a:t>Input.GetButton</a:t>
            </a:r>
            <a:r>
              <a:rPr lang="en-AU" dirty="0" smtClean="0"/>
              <a:t>(string name</a:t>
            </a:r>
            <a:r>
              <a:rPr lang="en-AU" dirty="0" smtClean="0"/>
              <a:t>)</a:t>
            </a:r>
          </a:p>
          <a:p>
            <a:r>
              <a:rPr lang="en-AU" dirty="0" err="1" smtClean="0"/>
              <a:t>GetButtonDown</a:t>
            </a:r>
            <a:r>
              <a:rPr lang="en-AU" dirty="0" smtClean="0"/>
              <a:t>(string name) – Single shot on press</a:t>
            </a:r>
            <a:endParaRPr lang="en-AU" dirty="0" smtClean="0"/>
          </a:p>
          <a:p>
            <a:endParaRPr lang="en-AU" dirty="0"/>
          </a:p>
          <a:p>
            <a:pPr marL="457200" lvl="1" indent="0">
              <a:buNone/>
            </a:pPr>
            <a:r>
              <a:rPr lang="en-AU" dirty="0"/>
              <a:t>if (</a:t>
            </a:r>
            <a:r>
              <a:rPr lang="en-AU" dirty="0" err="1"/>
              <a:t>Input.GetAxis</a:t>
            </a:r>
            <a:r>
              <a:rPr lang="en-AU" dirty="0"/>
              <a:t>("Vertical") &gt; 0)</a:t>
            </a:r>
          </a:p>
          <a:p>
            <a:pPr marL="457200" lvl="1" indent="0">
              <a:buNone/>
            </a:pPr>
            <a:r>
              <a:rPr lang="en-AU" dirty="0"/>
              <a:t>{</a:t>
            </a:r>
          </a:p>
          <a:p>
            <a:pPr marL="457200" lvl="1" indent="0">
              <a:buNone/>
            </a:pPr>
            <a:r>
              <a:rPr lang="en-AU" dirty="0" smtClean="0"/>
              <a:t>	// …</a:t>
            </a:r>
          </a:p>
          <a:p>
            <a:pPr marL="457200" lvl="1" indent="0">
              <a:buNone/>
            </a:pPr>
            <a:r>
              <a:rPr lang="en-AU" dirty="0"/>
              <a:t>}</a:t>
            </a:r>
            <a:endParaRPr lang="en-AU" dirty="0"/>
          </a:p>
        </p:txBody>
      </p:sp>
    </p:spTree>
    <p:extLst>
      <p:ext uri="{BB962C8B-B14F-4D97-AF65-F5344CB8AC3E}">
        <p14:creationId xmlns:p14="http://schemas.microsoft.com/office/powerpoint/2010/main" val="200783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r>
              <a:rPr lang="en-AU" dirty="0" smtClean="0"/>
              <a:t>3D &amp; 2D </a:t>
            </a:r>
            <a:endParaRPr lang="en-AU" dirty="0"/>
          </a:p>
          <a:p>
            <a:r>
              <a:rPr lang="en-AU" dirty="0" smtClean="0"/>
              <a:t>Rigid Body + Colliders</a:t>
            </a:r>
          </a:p>
          <a:p>
            <a:r>
              <a:rPr lang="en-AU" dirty="0" smtClean="0"/>
              <a:t>Many different collider shapes</a:t>
            </a:r>
          </a:p>
          <a:p>
            <a:endParaRPr lang="en-AU" dirty="0"/>
          </a:p>
          <a:p>
            <a:r>
              <a:rPr lang="en-AU" dirty="0" smtClean="0"/>
              <a:t>Add Rigid Body &amp; Collider to </a:t>
            </a:r>
            <a:r>
              <a:rPr lang="en-AU" dirty="0" err="1" smtClean="0"/>
              <a:t>GameObject</a:t>
            </a:r>
            <a:r>
              <a:rPr lang="en-AU" dirty="0" smtClean="0"/>
              <a:t>, set parameters</a:t>
            </a:r>
          </a:p>
          <a:p>
            <a:r>
              <a:rPr lang="en-AU" dirty="0" smtClean="0"/>
              <a:t>Gravity Setting in Player Physics Settings</a:t>
            </a:r>
          </a:p>
          <a:p>
            <a:r>
              <a:rPr lang="en-AU" dirty="0" smtClean="0"/>
              <a:t>Everything “works”</a:t>
            </a:r>
          </a:p>
          <a:p>
            <a:r>
              <a:rPr lang="en-AU" dirty="0" smtClean="0"/>
              <a:t>Can provide custom collision handling</a:t>
            </a:r>
          </a:p>
        </p:txBody>
      </p:sp>
    </p:spTree>
    <p:extLst>
      <p:ext uri="{BB962C8B-B14F-4D97-AF65-F5344CB8AC3E}">
        <p14:creationId xmlns:p14="http://schemas.microsoft.com/office/powerpoint/2010/main" val="6747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Collision</a:t>
            </a:r>
            <a:endParaRPr lang="en-AU" dirty="0"/>
          </a:p>
        </p:txBody>
      </p:sp>
      <p:sp>
        <p:nvSpPr>
          <p:cNvPr id="3" name="Content Placeholder 2"/>
          <p:cNvSpPr>
            <a:spLocks noGrp="1"/>
          </p:cNvSpPr>
          <p:nvPr>
            <p:ph idx="1"/>
          </p:nvPr>
        </p:nvSpPr>
        <p:spPr/>
        <p:txBody>
          <a:bodyPr/>
          <a:lstStyle/>
          <a:p>
            <a:r>
              <a:rPr lang="en-AU" dirty="0" smtClean="0"/>
              <a:t>Collider + </a:t>
            </a:r>
            <a:r>
              <a:rPr lang="en-AU" dirty="0" err="1" smtClean="0"/>
              <a:t>RigidBody</a:t>
            </a:r>
            <a:endParaRPr lang="en-AU" dirty="0" smtClean="0"/>
          </a:p>
          <a:p>
            <a:r>
              <a:rPr lang="en-AU" dirty="0" err="1" smtClean="0"/>
              <a:t>MonoBehaviour</a:t>
            </a:r>
            <a:r>
              <a:rPr lang="en-AU" dirty="0" smtClean="0"/>
              <a:t> for custom response</a:t>
            </a:r>
          </a:p>
          <a:p>
            <a:pPr lvl="1"/>
            <a:r>
              <a:rPr lang="en-AU" dirty="0" err="1" smtClean="0"/>
              <a:t>OnCollisionEnter</a:t>
            </a:r>
            <a:r>
              <a:rPr lang="en-AU" dirty="0" smtClean="0"/>
              <a:t>()</a:t>
            </a:r>
          </a:p>
          <a:p>
            <a:pPr lvl="1"/>
            <a:r>
              <a:rPr lang="en-AU" dirty="0" err="1" smtClean="0"/>
              <a:t>OnCollisionExit</a:t>
            </a:r>
            <a:r>
              <a:rPr lang="en-AU" dirty="0" smtClean="0"/>
              <a:t>()</a:t>
            </a:r>
          </a:p>
          <a:p>
            <a:pPr marL="0" indent="0">
              <a:buNone/>
            </a:pPr>
            <a:endParaRPr lang="en-AU" dirty="0"/>
          </a:p>
          <a:p>
            <a:pPr marL="457200" lvl="1" indent="0">
              <a:buNone/>
            </a:pPr>
            <a:r>
              <a:rPr lang="en-AU" dirty="0"/>
              <a:t>void </a:t>
            </a:r>
            <a:r>
              <a:rPr lang="en-AU" dirty="0" err="1"/>
              <a:t>OnCollisionEnter</a:t>
            </a:r>
            <a:r>
              <a:rPr lang="en-AU" dirty="0"/>
              <a:t>(Collision c</a:t>
            </a:r>
            <a:r>
              <a:rPr lang="en-AU" dirty="0" smtClean="0"/>
              <a:t>)</a:t>
            </a:r>
          </a:p>
          <a:p>
            <a:pPr marL="457200" lvl="1" indent="0">
              <a:buNone/>
            </a:pPr>
            <a:r>
              <a:rPr lang="en-AU" dirty="0" smtClean="0"/>
              <a:t>{</a:t>
            </a:r>
          </a:p>
          <a:p>
            <a:pPr marL="457200" lvl="1" indent="0">
              <a:buNone/>
            </a:pPr>
            <a:r>
              <a:rPr lang="en-AU" dirty="0" smtClean="0"/>
              <a:t>	// …</a:t>
            </a:r>
          </a:p>
          <a:p>
            <a:pPr marL="457200" lvl="1" indent="0">
              <a:buNone/>
            </a:pPr>
            <a:r>
              <a:rPr lang="en-AU" dirty="0"/>
              <a:t>}</a:t>
            </a:r>
          </a:p>
        </p:txBody>
      </p:sp>
    </p:spTree>
    <p:extLst>
      <p:ext uri="{BB962C8B-B14F-4D97-AF65-F5344CB8AC3E}">
        <p14:creationId xmlns:p14="http://schemas.microsoft.com/office/powerpoint/2010/main" val="1950597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Demo Part 1</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r>
              <a:rPr lang="en-AU" dirty="0" smtClean="0"/>
              <a:t>XML based UI definition</a:t>
            </a:r>
          </a:p>
          <a:p>
            <a:r>
              <a:rPr lang="en-AU" dirty="0" smtClean="0"/>
              <a:t>Used for WPF/Silverlight, Windows 8, WP8</a:t>
            </a:r>
          </a:p>
          <a:p>
            <a:r>
              <a:rPr lang="en-AU" dirty="0" smtClean="0"/>
              <a:t>Can be edited visually in Visual Studio or Expression Blend</a:t>
            </a:r>
          </a:p>
          <a:p>
            <a:r>
              <a:rPr lang="en-AU" dirty="0" smtClean="0"/>
              <a:t>Can be used for Video Playback, Extended Splash or ignored</a:t>
            </a:r>
          </a:p>
          <a:p>
            <a:r>
              <a:rPr lang="en-AU" dirty="0" smtClean="0"/>
              <a:t>Unity generates the base XAML required</a:t>
            </a:r>
            <a:endParaRPr lang="en-AU" dirty="0"/>
          </a:p>
        </p:txBody>
      </p:sp>
    </p:spTree>
    <p:extLst>
      <p:ext uri="{BB962C8B-B14F-4D97-AF65-F5344CB8AC3E}">
        <p14:creationId xmlns:p14="http://schemas.microsoft.com/office/powerpoint/2010/main" val="312130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r>
              <a:rPr lang="en-AU" dirty="0" smtClean="0"/>
              <a:t>Build Settings &gt; Windows Store Apps</a:t>
            </a:r>
          </a:p>
          <a:p>
            <a:r>
              <a:rPr lang="en-AU" dirty="0" smtClean="0"/>
              <a:t>SDK: 8.1</a:t>
            </a:r>
          </a:p>
          <a:p>
            <a:r>
              <a:rPr lang="en-AU" dirty="0" smtClean="0"/>
              <a:t>Type: XAML C#</a:t>
            </a:r>
          </a:p>
          <a:p>
            <a:r>
              <a:rPr lang="en-AU" dirty="0" smtClean="0"/>
              <a:t>Click Build, select destination for output solution</a:t>
            </a:r>
          </a:p>
          <a:p>
            <a:endParaRPr lang="en-AU" dirty="0"/>
          </a:p>
          <a:p>
            <a:r>
              <a:rPr lang="en-AU" dirty="0" smtClean="0"/>
              <a:t>Generates a Visual Studio 2013 Solution (2012 for an SDK 8.0 build)</a:t>
            </a:r>
          </a:p>
          <a:p>
            <a:r>
              <a:rPr lang="en-AU" dirty="0" smtClean="0"/>
              <a:t>Open and press F5 to run and test locally</a:t>
            </a:r>
            <a:endParaRPr lang="en-AU" dirty="0"/>
          </a:p>
        </p:txBody>
      </p:sp>
    </p:spTree>
    <p:extLst>
      <p:ext uri="{BB962C8B-B14F-4D97-AF65-F5344CB8AC3E}">
        <p14:creationId xmlns:p14="http://schemas.microsoft.com/office/powerpoint/2010/main" val="1811821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r>
              <a:rPr lang="en-AU" dirty="0" smtClean="0"/>
              <a:t>Unity uses </a:t>
            </a:r>
            <a:r>
              <a:rPr lang="en-AU" dirty="0" err="1" smtClean="0"/>
              <a:t>WinRT</a:t>
            </a:r>
            <a:r>
              <a:rPr lang="en-AU" dirty="0"/>
              <a:t> </a:t>
            </a:r>
            <a:r>
              <a:rPr lang="en-AU" dirty="0" smtClean="0"/>
              <a:t>instead of Mono for Windows 8</a:t>
            </a:r>
          </a:p>
          <a:p>
            <a:r>
              <a:rPr lang="en-AU" dirty="0" smtClean="0"/>
              <a:t>Unity:</a:t>
            </a:r>
          </a:p>
          <a:p>
            <a:pPr lvl="1"/>
            <a:r>
              <a:rPr lang="en-AU" dirty="0" smtClean="0"/>
              <a:t>Edit &gt; Sync </a:t>
            </a:r>
            <a:r>
              <a:rPr lang="en-AU" dirty="0" err="1" smtClean="0"/>
              <a:t>Monodevelop</a:t>
            </a:r>
            <a:r>
              <a:rPr lang="en-AU" dirty="0" smtClean="0"/>
              <a:t> Project(s)</a:t>
            </a:r>
          </a:p>
          <a:p>
            <a:pPr lvl="1"/>
            <a:r>
              <a:rPr lang="en-AU" dirty="0" smtClean="0"/>
              <a:t>Close </a:t>
            </a:r>
            <a:r>
              <a:rPr lang="en-AU" dirty="0" err="1" smtClean="0"/>
              <a:t>MonoDevelop</a:t>
            </a:r>
            <a:r>
              <a:rPr lang="en-AU" dirty="0" smtClean="0"/>
              <a:t> or Visual Studio</a:t>
            </a:r>
          </a:p>
          <a:p>
            <a:r>
              <a:rPr lang="en-AU" dirty="0" smtClean="0"/>
              <a:t>Visual Studio (Built Solution):</a:t>
            </a:r>
          </a:p>
          <a:p>
            <a:pPr lvl="1"/>
            <a:r>
              <a:rPr lang="en-AU" dirty="0" smtClean="0"/>
              <a:t>Add Existing Project &gt; Select the generated .</a:t>
            </a:r>
            <a:r>
              <a:rPr lang="en-AU" dirty="0" err="1" smtClean="0"/>
              <a:t>csproj</a:t>
            </a:r>
            <a:r>
              <a:rPr lang="en-AU" dirty="0" smtClean="0"/>
              <a:t> file</a:t>
            </a:r>
          </a:p>
          <a:p>
            <a:pPr lvl="2"/>
            <a:r>
              <a:rPr lang="en-AU" dirty="0" err="1"/>
              <a:t>f</a:t>
            </a:r>
            <a:r>
              <a:rPr lang="en-AU" dirty="0" err="1" smtClean="0"/>
              <a:t>irstpass</a:t>
            </a:r>
            <a:r>
              <a:rPr lang="en-AU" dirty="0" smtClean="0"/>
              <a:t> = plugins folder</a:t>
            </a:r>
          </a:p>
          <a:p>
            <a:pPr lvl="1"/>
            <a:r>
              <a:rPr lang="en-AU" dirty="0" smtClean="0"/>
              <a:t>F5/Debug</a:t>
            </a:r>
            <a:endParaRPr lang="en-AU" dirty="0"/>
          </a:p>
        </p:txBody>
      </p:sp>
    </p:spTree>
    <p:extLst>
      <p:ext uri="{BB962C8B-B14F-4D97-AF65-F5344CB8AC3E}">
        <p14:creationId xmlns:p14="http://schemas.microsoft.com/office/powerpoint/2010/main" val="261971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Editing Scripts Without Rebuilding</a:t>
            </a:r>
            <a:endParaRPr lang="en-AU" dirty="0"/>
          </a:p>
        </p:txBody>
      </p:sp>
      <p:sp>
        <p:nvSpPr>
          <p:cNvPr id="3" name="Content Placeholder 2"/>
          <p:cNvSpPr>
            <a:spLocks noGrp="1"/>
          </p:cNvSpPr>
          <p:nvPr>
            <p:ph idx="1"/>
          </p:nvPr>
        </p:nvSpPr>
        <p:spPr/>
        <p:txBody>
          <a:bodyPr/>
          <a:lstStyle/>
          <a:p>
            <a:r>
              <a:rPr lang="en-AU" dirty="0" smtClean="0"/>
              <a:t>Windows Store Apps only</a:t>
            </a:r>
          </a:p>
          <a:p>
            <a:r>
              <a:rPr lang="en-AU" dirty="0" smtClean="0"/>
              <a:t>When building, select Unity C# Projects</a:t>
            </a:r>
          </a:p>
          <a:p>
            <a:r>
              <a:rPr lang="en-AU" dirty="0" smtClean="0"/>
              <a:t>Output solution has script projects</a:t>
            </a:r>
          </a:p>
          <a:p>
            <a:r>
              <a:rPr lang="en-AU" dirty="0" smtClean="0"/>
              <a:t>Edit</a:t>
            </a:r>
            <a:r>
              <a:rPr lang="en-AU" smtClean="0"/>
              <a:t>, F5, Profit</a:t>
            </a:r>
            <a:endParaRPr lang="en-AU" dirty="0" smtClean="0"/>
          </a:p>
          <a:p>
            <a:endParaRPr lang="en-AU" dirty="0"/>
          </a:p>
          <a:p>
            <a:r>
              <a:rPr lang="en-AU" dirty="0" smtClean="0"/>
              <a:t>Caveat:</a:t>
            </a:r>
          </a:p>
          <a:p>
            <a:pPr lvl="1"/>
            <a:r>
              <a:rPr lang="en-AU" dirty="0" smtClean="0"/>
              <a:t>Do not change any serialized properties</a:t>
            </a:r>
          </a:p>
          <a:p>
            <a:pPr lvl="2"/>
            <a:r>
              <a:rPr lang="en-AU" dirty="0" smtClean="0"/>
              <a:t>Public</a:t>
            </a:r>
          </a:p>
          <a:p>
            <a:pPr lvl="2"/>
            <a:r>
              <a:rPr lang="en-AU" dirty="0" smtClean="0"/>
              <a:t>[</a:t>
            </a:r>
            <a:r>
              <a:rPr lang="en-AU" dirty="0" err="1" smtClean="0"/>
              <a:t>Serializable</a:t>
            </a:r>
            <a:r>
              <a:rPr lang="en-AU" dirty="0" smtClean="0"/>
              <a:t>]</a:t>
            </a:r>
            <a:endParaRPr lang="en-AU" dirty="0"/>
          </a:p>
        </p:txBody>
      </p:sp>
    </p:spTree>
    <p:extLst>
      <p:ext uri="{BB962C8B-B14F-4D97-AF65-F5344CB8AC3E}">
        <p14:creationId xmlns:p14="http://schemas.microsoft.com/office/powerpoint/2010/main" val="3332073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normAutofit lnSpcReduction="10000"/>
          </a:bodyPr>
          <a:lstStyle/>
          <a:p>
            <a:r>
              <a:rPr lang="en-AU" dirty="0" smtClean="0"/>
              <a:t>Namespace for Windows Store App integration points</a:t>
            </a:r>
          </a:p>
          <a:p>
            <a:r>
              <a:rPr lang="en-AU" dirty="0" smtClean="0"/>
              <a:t>More being added all the time by Unity</a:t>
            </a:r>
          </a:p>
          <a:p>
            <a:r>
              <a:rPr lang="en-AU" dirty="0" smtClean="0"/>
              <a:t>Can use this or your own </a:t>
            </a:r>
            <a:r>
              <a:rPr lang="en-AU" dirty="0" smtClean="0"/>
              <a:t>plugin</a:t>
            </a:r>
          </a:p>
          <a:p>
            <a:pPr lvl="1"/>
            <a:r>
              <a:rPr lang="en-AU" dirty="0" err="1" smtClean="0"/>
              <a:t>UnityEngine.WSA.Tile</a:t>
            </a:r>
            <a:endParaRPr lang="en-AU" dirty="0" smtClean="0"/>
          </a:p>
          <a:p>
            <a:pPr lvl="1"/>
            <a:r>
              <a:rPr lang="en-AU" dirty="0" err="1" smtClean="0"/>
              <a:t>UnityEngine.WSA.SecondaryTile</a:t>
            </a:r>
            <a:endParaRPr lang="en-AU" dirty="0" smtClean="0"/>
          </a:p>
          <a:p>
            <a:pPr lvl="1"/>
            <a:r>
              <a:rPr lang="en-AU" dirty="0" err="1" smtClean="0"/>
              <a:t>UnityEngine.WSA.Toast</a:t>
            </a:r>
            <a:endParaRPr lang="en-AU" dirty="0" smtClean="0"/>
          </a:p>
          <a:p>
            <a:pPr lvl="1"/>
            <a:endParaRPr lang="en-AU" dirty="0"/>
          </a:p>
          <a:p>
            <a:r>
              <a:rPr lang="en-AU" dirty="0" err="1" smtClean="0"/>
              <a:t>UnityEngine.Windows.LicenseInformation</a:t>
            </a:r>
            <a:endParaRPr lang="en-AU" dirty="0" smtClean="0"/>
          </a:p>
          <a:p>
            <a:pPr lvl="1"/>
            <a:r>
              <a:rPr lang="en-AU" dirty="0" smtClean="0"/>
              <a:t>.</a:t>
            </a:r>
            <a:r>
              <a:rPr lang="en-AU" dirty="0" err="1" smtClean="0"/>
              <a:t>IsOnAppTrial</a:t>
            </a:r>
            <a:endParaRPr lang="en-AU" dirty="0" smtClean="0"/>
          </a:p>
          <a:p>
            <a:pPr lvl="1"/>
            <a:r>
              <a:rPr lang="en-AU" dirty="0" err="1" smtClean="0"/>
              <a:t>PurchaseApp</a:t>
            </a:r>
            <a:r>
              <a:rPr lang="en-AU" dirty="0" smtClean="0"/>
              <a:t>()</a:t>
            </a:r>
            <a:endParaRPr lang="en-AU" dirty="0" smtClean="0"/>
          </a:p>
        </p:txBody>
      </p:sp>
    </p:spTree>
    <p:extLst>
      <p:ext uri="{BB962C8B-B14F-4D97-AF65-F5344CB8AC3E}">
        <p14:creationId xmlns:p14="http://schemas.microsoft.com/office/powerpoint/2010/main" val="357982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r>
              <a:rPr lang="en-AU" dirty="0" smtClean="0"/>
              <a:t>When you need a Privacy Policy:</a:t>
            </a:r>
          </a:p>
          <a:p>
            <a:pPr lvl="1"/>
            <a:r>
              <a:rPr lang="en-AU" dirty="0" smtClean="0"/>
              <a:t>When you collect personal information</a:t>
            </a:r>
          </a:p>
          <a:p>
            <a:pPr lvl="1"/>
            <a:r>
              <a:rPr lang="en-AU" dirty="0" smtClean="0"/>
              <a:t>When you connect to the internet</a:t>
            </a:r>
          </a:p>
          <a:p>
            <a:pPr lvl="2"/>
            <a:r>
              <a:rPr lang="en-AU" dirty="0" smtClean="0"/>
              <a:t>IP Addresses are considered personally identifiable</a:t>
            </a:r>
            <a:endParaRPr lang="en-AU" dirty="0"/>
          </a:p>
          <a:p>
            <a:r>
              <a:rPr lang="en-AU" dirty="0" smtClean="0"/>
              <a:t>Place this online at a URL that does not change</a:t>
            </a:r>
          </a:p>
          <a:p>
            <a:r>
              <a:rPr lang="en-AU" dirty="0" smtClean="0"/>
              <a:t>Add link to the store dashboard</a:t>
            </a:r>
          </a:p>
          <a:p>
            <a:r>
              <a:rPr lang="en-AU" dirty="0" smtClean="0"/>
              <a:t>Add link to app settings</a:t>
            </a:r>
          </a:p>
        </p:txBody>
      </p:sp>
    </p:spTree>
    <p:extLst>
      <p:ext uri="{BB962C8B-B14F-4D97-AF65-F5344CB8AC3E}">
        <p14:creationId xmlns:p14="http://schemas.microsoft.com/office/powerpoint/2010/main" val="1562890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Settings</a:t>
            </a:r>
            <a:endParaRPr lang="en-US" dirty="0"/>
          </a:p>
        </p:txBody>
      </p:sp>
      <p:sp>
        <p:nvSpPr>
          <p:cNvPr id="3" name="Content Placeholder 2"/>
          <p:cNvSpPr>
            <a:spLocks noGrp="1"/>
          </p:cNvSpPr>
          <p:nvPr>
            <p:ph idx="1"/>
          </p:nvPr>
        </p:nvSpPr>
        <p:spPr/>
        <p:txBody>
          <a:bodyPr/>
          <a:lstStyle/>
          <a:p>
            <a:r>
              <a:rPr lang="en-US" dirty="0" smtClean="0"/>
              <a:t>CODE SAMPLE HERE</a:t>
            </a:r>
            <a:endParaRPr lang="en-US" dirty="0"/>
          </a:p>
        </p:txBody>
      </p:sp>
    </p:spTree>
    <p:extLst>
      <p:ext uri="{BB962C8B-B14F-4D97-AF65-F5344CB8AC3E}">
        <p14:creationId xmlns:p14="http://schemas.microsoft.com/office/powerpoint/2010/main" val="3745320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a:t>
            </a:r>
            <a:r>
              <a:rPr lang="en-AU" dirty="0" smtClean="0"/>
              <a:t>Icons</a:t>
            </a:r>
            <a:endParaRPr lang="en-AU" dirty="0"/>
          </a:p>
        </p:txBody>
      </p:sp>
      <p:sp>
        <p:nvSpPr>
          <p:cNvPr id="3" name="Content Placeholder 2"/>
          <p:cNvSpPr>
            <a:spLocks noGrp="1"/>
          </p:cNvSpPr>
          <p:nvPr>
            <p:ph idx="1"/>
          </p:nvPr>
        </p:nvSpPr>
        <p:spPr/>
        <p:txBody>
          <a:bodyPr/>
          <a:lstStyle/>
          <a:p>
            <a:r>
              <a:rPr lang="en-AU" dirty="0" smtClean="0"/>
              <a:t>Icons</a:t>
            </a:r>
          </a:p>
          <a:p>
            <a:pPr lvl="1"/>
            <a:r>
              <a:rPr lang="en-AU" dirty="0" smtClean="0"/>
              <a:t>Store </a:t>
            </a:r>
            <a:r>
              <a:rPr lang="en-AU" dirty="0" smtClean="0"/>
              <a:t>Icon (50x50)</a:t>
            </a:r>
            <a:endParaRPr lang="en-AU" dirty="0" smtClean="0"/>
          </a:p>
          <a:p>
            <a:pPr lvl="1"/>
            <a:r>
              <a:rPr lang="en-AU" dirty="0" smtClean="0"/>
              <a:t>Medium </a:t>
            </a:r>
            <a:r>
              <a:rPr lang="en-AU" dirty="0" smtClean="0"/>
              <a:t>Tile (150x150)</a:t>
            </a:r>
            <a:endParaRPr lang="en-AU" dirty="0" smtClean="0"/>
          </a:p>
          <a:p>
            <a:pPr lvl="1"/>
            <a:r>
              <a:rPr lang="en-AU" dirty="0" smtClean="0"/>
              <a:t>Small </a:t>
            </a:r>
            <a:r>
              <a:rPr lang="en-AU" dirty="0" smtClean="0"/>
              <a:t>Tile (70x70)</a:t>
            </a:r>
          </a:p>
          <a:p>
            <a:pPr lvl="1"/>
            <a:r>
              <a:rPr lang="en-AU" dirty="0" smtClean="0"/>
              <a:t>Wide (310x150)</a:t>
            </a:r>
          </a:p>
          <a:p>
            <a:pPr lvl="1"/>
            <a:r>
              <a:rPr lang="en-AU" dirty="0" smtClean="0"/>
              <a:t>Large (310x310)</a:t>
            </a:r>
          </a:p>
          <a:p>
            <a:pPr lvl="1"/>
            <a:r>
              <a:rPr lang="en-AU" dirty="0" smtClean="0"/>
              <a:t>Square (30x30)</a:t>
            </a:r>
            <a:endParaRPr lang="en-AU" dirty="0"/>
          </a:p>
          <a:p>
            <a:r>
              <a:rPr lang="en-AU" dirty="0" smtClean="0"/>
              <a:t>Splash </a:t>
            </a:r>
            <a:r>
              <a:rPr lang="en-AU" dirty="0" smtClean="0"/>
              <a:t>Screen (620x300)</a:t>
            </a:r>
          </a:p>
          <a:p>
            <a:pPr lvl="1"/>
            <a:r>
              <a:rPr lang="en-AU" dirty="0" smtClean="0"/>
              <a:t>Rest of screen is filled with a specified colour</a:t>
            </a:r>
            <a:endParaRPr lang="en-AU" dirty="0"/>
          </a:p>
        </p:txBody>
      </p:sp>
    </p:spTree>
    <p:extLst>
      <p:ext uri="{BB962C8B-B14F-4D97-AF65-F5344CB8AC3E}">
        <p14:creationId xmlns:p14="http://schemas.microsoft.com/office/powerpoint/2010/main" val="2438723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Demo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Reading</a:t>
            </a:r>
            <a:endParaRPr lang="en-US" dirty="0"/>
          </a:p>
        </p:txBody>
      </p:sp>
      <p:sp>
        <p:nvSpPr>
          <p:cNvPr id="5" name="Content Placeholder 4"/>
          <p:cNvSpPr>
            <a:spLocks noGrp="1"/>
          </p:cNvSpPr>
          <p:nvPr>
            <p:ph idx="1"/>
          </p:nvPr>
        </p:nvSpPr>
        <p:spPr/>
        <p:txBody>
          <a:bodyPr/>
          <a:lstStyle/>
          <a:p>
            <a:r>
              <a:rPr lang="en-US" dirty="0" smtClean="0"/>
              <a:t>http://unity3d.com/learn</a:t>
            </a:r>
          </a:p>
          <a:p>
            <a:r>
              <a:rPr lang="en-US" dirty="0" smtClean="0"/>
              <a:t>http://unity3d.com/pages/windows</a:t>
            </a:r>
          </a:p>
          <a:p>
            <a:pPr marL="0" indent="0">
              <a:buNone/>
            </a:pPr>
            <a:endParaRPr lang="en-US" dirty="0"/>
          </a:p>
        </p:txBody>
      </p:sp>
    </p:spTree>
    <p:extLst>
      <p:ext uri="{BB962C8B-B14F-4D97-AF65-F5344CB8AC3E}">
        <p14:creationId xmlns:p14="http://schemas.microsoft.com/office/powerpoint/2010/main" val="363320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r>
              <a:rPr lang="en-AU" dirty="0" smtClean="0"/>
              <a:t>Scene = Editor</a:t>
            </a:r>
          </a:p>
          <a:p>
            <a:r>
              <a:rPr lang="en-AU" dirty="0" smtClean="0"/>
              <a:t>Game = WYSIWYG</a:t>
            </a:r>
          </a:p>
          <a:p>
            <a:endParaRPr lang="en-AU" dirty="0"/>
          </a:p>
          <a:p>
            <a:r>
              <a:rPr lang="en-AU" dirty="0" smtClean="0"/>
              <a:t>Direct Interact with scene and WSAD/RMB to move</a:t>
            </a:r>
          </a:p>
          <a:p>
            <a:r>
              <a:rPr lang="en-AU" dirty="0" smtClean="0"/>
              <a:t>Game specific input for Game view</a:t>
            </a:r>
            <a:endParaRPr lang="en-AU" dirty="0"/>
          </a:p>
        </p:txBody>
      </p:sp>
      <p:pic>
        <p:nvPicPr>
          <p:cNvPr id="4" name="Content Placeholder 3"/>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r>
              <a:rPr lang="en-AU" dirty="0" smtClean="0"/>
              <a:t>Everything in the scene</a:t>
            </a:r>
          </a:p>
          <a:p>
            <a:r>
              <a:rPr lang="en-AU" dirty="0" smtClean="0"/>
              <a:t>Can be expanded to show </a:t>
            </a:r>
            <a:r>
              <a:rPr lang="en-AU" dirty="0" err="1" smtClean="0"/>
              <a:t>GameObjects</a:t>
            </a:r>
            <a:r>
              <a:rPr lang="en-AU" dirty="0" smtClean="0"/>
              <a:t> with other </a:t>
            </a:r>
            <a:r>
              <a:rPr lang="en-AU" dirty="0" err="1" smtClean="0"/>
              <a:t>GameObjects</a:t>
            </a:r>
            <a:r>
              <a:rPr lang="en-AU" dirty="0" smtClean="0"/>
              <a:t> as their parents</a:t>
            </a:r>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r>
              <a:rPr lang="en-AU" dirty="0" smtClean="0"/>
              <a:t>Files in the Project</a:t>
            </a:r>
          </a:p>
          <a:p>
            <a:r>
              <a:rPr lang="en-AU" dirty="0" smtClean="0"/>
              <a:t>Create/Rename/Delete</a:t>
            </a:r>
          </a:p>
          <a:p>
            <a:r>
              <a:rPr lang="en-AU" dirty="0" smtClean="0"/>
              <a:t>Use this view to delete</a:t>
            </a:r>
          </a:p>
          <a:p>
            <a:r>
              <a:rPr lang="en-AU" dirty="0" smtClean="0"/>
              <a:t>Search at top</a:t>
            </a:r>
            <a:endParaRPr lang="en-AU" dirty="0"/>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r>
              <a:rPr lang="en-AU" dirty="0" smtClean="0"/>
              <a:t>Edit object parameters</a:t>
            </a:r>
          </a:p>
          <a:p>
            <a:r>
              <a:rPr lang="en-AU" dirty="0" smtClean="0"/>
              <a:t>Inspect and edit while playing</a:t>
            </a:r>
          </a:p>
          <a:p>
            <a:r>
              <a:rPr lang="en-AU" dirty="0" smtClean="0"/>
              <a:t>Dynamically generated</a:t>
            </a:r>
          </a:p>
          <a:p>
            <a:r>
              <a:rPr lang="en-AU" dirty="0" smtClean="0"/>
              <a:t>Can use custom editors</a:t>
            </a:r>
            <a:endParaRPr lang="en-AU"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1887</Words>
  <Application>Microsoft Office PowerPoint</Application>
  <PresentationFormat>Widescreen</PresentationFormat>
  <Paragraphs>282</Paragraphs>
  <Slides>39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MonoBehaviour</vt:lpstr>
      <vt:lpstr>Unity GameObjects</vt:lpstr>
      <vt:lpstr>Components</vt:lpstr>
      <vt:lpstr>Transform</vt:lpstr>
      <vt:lpstr>Scenes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Collision</vt:lpstr>
      <vt:lpstr>Let’s Make a Game</vt:lpstr>
      <vt:lpstr>The Windows Store</vt:lpstr>
      <vt:lpstr>XAML</vt:lpstr>
      <vt:lpstr>WinRT and Compiling for the Store</vt:lpstr>
      <vt:lpstr>Debugging Scripts with WinRT</vt:lpstr>
      <vt:lpstr>Editing Scripts Without Rebuilding</vt:lpstr>
      <vt:lpstr>UnityEngine.WSA</vt:lpstr>
      <vt:lpstr>Cert – Privacy and Settings</vt:lpstr>
      <vt:lpstr>App Settings</vt:lpstr>
      <vt:lpstr>Cert – Icons</vt:lpstr>
      <vt:lpstr>Let’s Finish a Game</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136</cp:revision>
  <dcterms:created xsi:type="dcterms:W3CDTF">2014-03-11T23:41:11Z</dcterms:created>
  <dcterms:modified xsi:type="dcterms:W3CDTF">2014-06-08T17:16:38Z</dcterms:modified>
</cp:coreProperties>
</file>