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9" r:id="rId6"/>
    <p:sldId id="270" r:id="rId7"/>
    <p:sldId id="271" r:id="rId8"/>
    <p:sldId id="272" r:id="rId9"/>
    <p:sldId id="273" r:id="rId10"/>
    <p:sldId id="274" r:id="rId11"/>
    <p:sldId id="262" r:id="rId12"/>
    <p:sldId id="260" r:id="rId13"/>
    <p:sldId id="261" r:id="rId14"/>
    <p:sldId id="289" r:id="rId15"/>
    <p:sldId id="275" r:id="rId16"/>
    <p:sldId id="264" r:id="rId17"/>
    <p:sldId id="263" r:id="rId18"/>
    <p:sldId id="276" r:id="rId19"/>
    <p:sldId id="265" r:id="rId20"/>
    <p:sldId id="266" r:id="rId21"/>
    <p:sldId id="277" r:id="rId22"/>
    <p:sldId id="278" r:id="rId23"/>
    <p:sldId id="279" r:id="rId24"/>
    <p:sldId id="280" r:id="rId25"/>
    <p:sldId id="268" r:id="rId26"/>
    <p:sldId id="281" r:id="rId27"/>
    <p:sldId id="282" r:id="rId28"/>
    <p:sldId id="283" r:id="rId29"/>
    <p:sldId id="284" r:id="rId30"/>
    <p:sldId id="287" r:id="rId31"/>
    <p:sldId id="285" r:id="rId32"/>
    <p:sldId id="286"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60"/>
            <p14:sldId id="261"/>
            <p14:sldId id="289"/>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87"/>
            <p14:sldId id="285"/>
            <p14:sldId id="286"/>
          </p14:sldIdLst>
        </p14:section>
        <p14:section name="Demo - Breakout (+WinStore)" id="{7A304B9A-F9EC-4AEC-99A9-3184F06484EF}">
          <p14:sldIdLst>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76" autoAdjust="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28/04/2014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Demonstrate scene view,</a:t>
            </a:r>
            <a:r>
              <a:rPr lang="en-AU" baseline="0" dirty="0" smtClean="0"/>
              <a:t> different view modes (Textured/Wireframe </a:t>
            </a:r>
            <a:r>
              <a:rPr lang="en-AU" baseline="0" dirty="0" err="1" smtClean="0"/>
              <a:t>etc</a:t>
            </a:r>
            <a:r>
              <a:rPr lang="en-AU" baseline="0" dirty="0" smtClean="0"/>
              <a:t>) Gizmos control and 2D vs 3D view.</a:t>
            </a:r>
          </a:p>
          <a:p>
            <a:r>
              <a:rPr lang="en-AU" baseline="0" dirty="0" smtClean="0"/>
              <a:t>Indicate Game mode is for in-editor previews of the game, can Play/Pause with controls at the top of the Unity window and view current state in the Scene view.</a:t>
            </a:r>
          </a:p>
        </p:txBody>
      </p:sp>
      <p:sp>
        <p:nvSpPr>
          <p:cNvPr id="4" name="Slide Number Placeholder 3"/>
          <p:cNvSpPr>
            <a:spLocks noGrp="1"/>
          </p:cNvSpPr>
          <p:nvPr>
            <p:ph type="sldNum" sz="quarter" idx="10"/>
          </p:nvPr>
        </p:nvSpPr>
        <p:spPr/>
        <p:txBody>
          <a:bodyPr/>
          <a:lstStyle/>
          <a:p>
            <a:fld id="{814B4410-C701-44AF-9574-9C423ED2E94B}" type="slidenum">
              <a:rPr lang="en-AU" smtClean="0"/>
              <a:t>6</a:t>
            </a:fld>
            <a:endParaRPr lang="en-AU"/>
          </a:p>
        </p:txBody>
      </p:sp>
    </p:spTree>
    <p:extLst>
      <p:ext uri="{BB962C8B-B14F-4D97-AF65-F5344CB8AC3E}">
        <p14:creationId xmlns:p14="http://schemas.microsoft.com/office/powerpoint/2010/main" val="429168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transform</a:t>
            </a:r>
            <a:r>
              <a:rPr lang="en-AU" baseline="0" dirty="0" smtClean="0"/>
              <a:t> is the way Unity describes the object’s position, rotation and scale (size) in the game world. There are two variants of each of these, the global position, rotation and scale, and the local position, rotation and scale.</a:t>
            </a:r>
          </a:p>
          <a:p>
            <a:r>
              <a:rPr lang="en-AU" baseline="0" dirty="0" smtClean="0"/>
              <a:t>The local is usually equal to the global unless the object has a parent Transform. When the object has a parent, the Local variants are relative to the parent transform, and accessing/editing the global variants will operate relative to the world rather than the parent. &lt;give or show examples in editor&gt;</a:t>
            </a:r>
          </a:p>
          <a:p>
            <a:endParaRPr lang="en-AU" baseline="0" dirty="0" smtClean="0"/>
          </a:p>
          <a:p>
            <a:r>
              <a:rPr lang="en-AU" baseline="0" smtClean="0"/>
              <a:t>ADD A DIAGRAM TO THIS SLIDE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14</a:t>
            </a:fld>
            <a:endParaRPr lang="en-AU"/>
          </a:p>
        </p:txBody>
      </p:sp>
    </p:spTree>
    <p:extLst>
      <p:ext uri="{BB962C8B-B14F-4D97-AF65-F5344CB8AC3E}">
        <p14:creationId xmlns:p14="http://schemas.microsoft.com/office/powerpoint/2010/main" val="315318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19</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23</a:t>
            </a:fld>
            <a:endParaRPr lang="en-AU"/>
          </a:p>
        </p:txBody>
      </p:sp>
    </p:spTree>
    <p:extLst>
      <p:ext uri="{BB962C8B-B14F-4D97-AF65-F5344CB8AC3E}">
        <p14:creationId xmlns:p14="http://schemas.microsoft.com/office/powerpoint/2010/main" val="184932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30</a:t>
            </a:fld>
            <a:endParaRPr lang="en-AU"/>
          </a:p>
        </p:txBody>
      </p:sp>
    </p:spTree>
    <p:extLst>
      <p:ext uri="{BB962C8B-B14F-4D97-AF65-F5344CB8AC3E}">
        <p14:creationId xmlns:p14="http://schemas.microsoft.com/office/powerpoint/2010/main" val="34637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28/04/2014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28/04/2014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28/04/2014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28/04/2014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28/04/2014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28/04/2014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28/04/2014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Transform</a:t>
            </a:r>
            <a:endParaRPr lang="en-AU"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AU" dirty="0" smtClean="0"/>
              <a:t>Position (Vector3)</a:t>
            </a:r>
          </a:p>
          <a:p>
            <a:r>
              <a:rPr lang="en-AU" dirty="0" smtClean="0"/>
              <a:t>Rotation (Quaternion)</a:t>
            </a:r>
          </a:p>
          <a:p>
            <a:r>
              <a:rPr lang="en-AU" dirty="0" smtClean="0"/>
              <a:t>Scale (Vector3)</a:t>
            </a:r>
          </a:p>
          <a:p>
            <a:endParaRPr lang="en-AU" dirty="0"/>
          </a:p>
          <a:p>
            <a:r>
              <a:rPr lang="en-AU" dirty="0" err="1" smtClean="0"/>
              <a:t>LocalPosition</a:t>
            </a:r>
            <a:endParaRPr lang="en-AU" dirty="0" smtClean="0"/>
          </a:p>
          <a:p>
            <a:r>
              <a:rPr lang="en-AU" dirty="0" err="1" smtClean="0"/>
              <a:t>LocalRotation</a:t>
            </a:r>
            <a:endParaRPr lang="en-AU" dirty="0" smtClean="0"/>
          </a:p>
          <a:p>
            <a:r>
              <a:rPr lang="en-AU" dirty="0" err="1" smtClean="0"/>
              <a:t>LocalScale</a:t>
            </a:r>
            <a:endParaRPr lang="en-AU" dirty="0" smtClean="0"/>
          </a:p>
          <a:p>
            <a:endParaRPr lang="en-AU" dirty="0"/>
          </a:p>
          <a:p>
            <a:r>
              <a:rPr lang="en-AU" dirty="0" smtClean="0"/>
              <a:t>Can be Parent of another Transform</a:t>
            </a:r>
            <a:endParaRPr lang="en-AU" dirty="0"/>
          </a:p>
        </p:txBody>
      </p:sp>
    </p:spTree>
    <p:extLst>
      <p:ext uri="{BB962C8B-B14F-4D97-AF65-F5344CB8AC3E}">
        <p14:creationId xmlns:p14="http://schemas.microsoft.com/office/powerpoint/2010/main" val="139302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More on this in Part 2</a:t>
            </a:r>
          </a:p>
          <a:p>
            <a:r>
              <a:rPr lang="en-AU" dirty="0" smtClean="0"/>
              <a:t>Mesh Renderer</a:t>
            </a:r>
          </a:p>
          <a:p>
            <a:pPr lvl="1"/>
            <a:r>
              <a:rPr lang="en-AU" dirty="0" smtClean="0"/>
              <a:t>Binds Filter + Material and Draws</a:t>
            </a:r>
          </a:p>
          <a:p>
            <a:r>
              <a:rPr lang="en-AU" dirty="0" smtClean="0"/>
              <a:t>Unity generates a prefab from an imported model</a:t>
            </a:r>
          </a:p>
          <a:p>
            <a:r>
              <a:rPr lang="en-AU" dirty="0" smtClean="0"/>
              <a:t>Animator</a:t>
            </a:r>
          </a:p>
          <a:p>
            <a:pPr lvl="1"/>
            <a:r>
              <a:rPr lang="en-AU" dirty="0" smtClean="0"/>
              <a:t>Not covered</a:t>
            </a:r>
          </a:p>
          <a:p>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130396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endParaRPr lang="en-AU"/>
          </a:p>
        </p:txBody>
      </p:sp>
      <p:sp>
        <p:nvSpPr>
          <p:cNvPr id="7" name="Content Placeholder 6"/>
          <p:cNvSpPr>
            <a:spLocks noGrp="1"/>
          </p:cNvSpPr>
          <p:nvPr>
            <p:ph sz="half" idx="2"/>
          </p:nvPr>
        </p:nvSpPr>
        <p:spPr/>
        <p:txBody>
          <a:bodyPr/>
          <a:lstStyle/>
          <a:p>
            <a:r>
              <a:rPr lang="en-AU" dirty="0" smtClean="0"/>
              <a:t>Image of Unity input editor goes here</a:t>
            </a:r>
            <a:endParaRPr lang="en-AU" dirty="0"/>
          </a:p>
        </p:txBody>
      </p:sp>
    </p:spTree>
    <p:extLst>
      <p:ext uri="{BB962C8B-B14F-4D97-AF65-F5344CB8AC3E}">
        <p14:creationId xmlns:p14="http://schemas.microsoft.com/office/powerpoint/2010/main" val="405278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007838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747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Breakout</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endParaRPr lang="en-AU"/>
          </a:p>
        </p:txBody>
      </p:sp>
    </p:spTree>
    <p:extLst>
      <p:ext uri="{BB962C8B-B14F-4D97-AF65-F5344CB8AC3E}">
        <p14:creationId xmlns:p14="http://schemas.microsoft.com/office/powerpoint/2010/main" val="3121308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11821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1971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57982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62890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Required Assets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438723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Breakout –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r>
              <a:rPr lang="en-AU" dirty="0" smtClean="0"/>
              <a:t>Scene = Editor</a:t>
            </a:r>
          </a:p>
          <a:p>
            <a:r>
              <a:rPr lang="en-AU" dirty="0" smtClean="0"/>
              <a:t>Game = WYSIWYG</a:t>
            </a:r>
          </a:p>
          <a:p>
            <a:endParaRPr lang="en-AU" dirty="0"/>
          </a:p>
          <a:p>
            <a:r>
              <a:rPr lang="en-AU" dirty="0" smtClean="0"/>
              <a:t>Direct Interact with scene and WSAD/RMB to move</a:t>
            </a:r>
          </a:p>
          <a:p>
            <a:r>
              <a:rPr lang="en-AU" dirty="0" smtClean="0"/>
              <a:t>Game specific input for Game view</a:t>
            </a:r>
            <a:endParaRPr lang="en-AU" dirty="0"/>
          </a:p>
        </p:txBody>
      </p:sp>
      <p:pic>
        <p:nvPicPr>
          <p:cNvPr id="4" name="Content Placeholder 3"/>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r>
              <a:rPr lang="en-AU" dirty="0" smtClean="0"/>
              <a:t>Everything in the scene</a:t>
            </a:r>
          </a:p>
          <a:p>
            <a:r>
              <a:rPr lang="en-AU" dirty="0" smtClean="0"/>
              <a:t>Can be expanded to show </a:t>
            </a:r>
            <a:r>
              <a:rPr lang="en-AU" dirty="0" err="1" smtClean="0"/>
              <a:t>GameObjects</a:t>
            </a:r>
            <a:r>
              <a:rPr lang="en-AU" dirty="0" smtClean="0"/>
              <a:t> with other </a:t>
            </a:r>
            <a:r>
              <a:rPr lang="en-AU" dirty="0" err="1" smtClean="0"/>
              <a:t>GameObjects</a:t>
            </a:r>
            <a:r>
              <a:rPr lang="en-AU" dirty="0" smtClean="0"/>
              <a:t> as their parents</a:t>
            </a:r>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endParaRPr lang="en-AU"/>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endParaRPr lang="en-AU"/>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1122</Words>
  <Application>Microsoft Office PowerPoint</Application>
  <PresentationFormat>Widescreen</PresentationFormat>
  <Paragraphs>154</Paragraphs>
  <Slides>33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Unity GameObjects</vt:lpstr>
      <vt:lpstr>Components</vt:lpstr>
      <vt:lpstr>Transform</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Let’s Make a Game</vt:lpstr>
      <vt:lpstr>The Windows Store</vt:lpstr>
      <vt:lpstr>XAML</vt:lpstr>
      <vt:lpstr>WinRT and Compiling for the Store</vt:lpstr>
      <vt:lpstr>Debugging Scripts with WinRT</vt:lpstr>
      <vt:lpstr>UnityEngine.WSA</vt:lpstr>
      <vt:lpstr>Cert – Privacy and Settings</vt:lpstr>
      <vt:lpstr>Cert – Required Assets</vt:lpstr>
      <vt:lpstr>Let’s Finish a Game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74</cp:revision>
  <dcterms:created xsi:type="dcterms:W3CDTF">2014-03-11T23:41:11Z</dcterms:created>
  <dcterms:modified xsi:type="dcterms:W3CDTF">2014-04-28T04:04:46Z</dcterms:modified>
</cp:coreProperties>
</file>