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1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87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4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5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68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14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79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77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1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3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39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425D-C560-491B-8093-8FB102D475B5}" type="datetimeFigureOut">
              <a:rPr lang="en-AU" smtClean="0"/>
              <a:t>12/03/2014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467F-2182-4EE2-BE2D-035FBBD7E9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10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Getting Started with Unity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Intermediate Concepts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704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Getting Started with Unity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Unity</dc:title>
  <dc:creator>Michael Quandt</dc:creator>
  <cp:lastModifiedBy>Michael Quandt</cp:lastModifiedBy>
  <cp:revision>3</cp:revision>
  <dcterms:created xsi:type="dcterms:W3CDTF">2014-03-12T20:28:14Z</dcterms:created>
  <dcterms:modified xsi:type="dcterms:W3CDTF">2014-03-12T21:11:18Z</dcterms:modified>
</cp:coreProperties>
</file>