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69" r:id="rId7"/>
    <p:sldId id="265" r:id="rId8"/>
    <p:sldId id="259" r:id="rId9"/>
    <p:sldId id="262" r:id="rId10"/>
    <p:sldId id="261" r:id="rId11"/>
    <p:sldId id="263" r:id="rId12"/>
    <p:sldId id="267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02T21:41:48.4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E5032-96F4-4DC3-AE19-5F05306FBB91}" emma:medium="tactile" emma:mode="ink">
          <msink:context xmlns:msink="http://schemas.microsoft.com/ink/2010/main" type="inkDrawing" rotatedBoundingBox="3009,12678 12085,12450 12158,15350 3082,15578" hotPoints="12320,14167 7944,15465 3664,13880 8040,12581" semanticType="enclosure" shapeName="Ellipse"/>
        </emma:interpretation>
      </emma:emma>
    </inkml:annotationXML>
    <inkml:trace contextRef="#ctx0" brushRef="#br0">976 2221 9 0,'-4'36'86'16,"4"-36"0"-16,44 26-4 16,-2-8-60-16,10-10-6 15,26 12 4-15,3-4-1 16,23 8 5-16,8-6-2 16,14 12 2-16,6-4-2 0,18 6 1 15,18-6-3 1,25 10-1-16,23-6-2 15,26 4-1-15,30 2-4 16,31 6-4-16,25 0 1 0,19 0-6 16,17-8 3-16,0-6-6 15,1-6 3-15,1-8-4 16,-13-16 7-16,-9-14 0 16,-10-18 1-16,-13-4 4 15,-13-18-4-15,-8-8 3 16,-17-14-3-16,-17-10-1 15,-20-8-2-15,-22-4-2 16,-31-6 0-16,-29-2-4 0,-28 1 2 16,-38-3 3-1,-38-2-4-15,-42 0 2 16,-44-4-2-16,-36-4 0 0,-44 0-2 16,-32-6 1-16,-34 1-4 15,-21-3-5-15,-19 8 4 16,-16 4-1-16,-4 12-1 15,-11 8 1-15,-7 12 0 16,-18 8 2-16,-16 14 0 16,-23 10 4-16,-21 9-2 15,-25 7 1-15,-25 6 2 16,-12 4-2-16,-3 8 0 0,-5 2-3 16,15 10-1-16,13 10-1 15,15 14 0 1,21 14 1-16,16 20-1 0,9 21 2 15,1 27 2-15,4 24 5 16,9 22 0-16,13 16 6 16,24 6-3-16,30 4 8 15,43-5-1-15,55-1-3 16,66-10 4-16,72-12-3 16,78-14 2-16,70-4-5 15,75-11 4-15,65-3-9 16,54-16 5-16,63 0 2 15,57-14-3-15,41-12 2 16,92-12-7-16,-27-2-9 16,19-4-22-16,-10-16-79 15,77-2-7-15,-103-18-5 16,-43-14-7-16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3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0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39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4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8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1852-085B-4304-A0BB-F6C62D9D1BEF}" type="datetimeFigureOut">
              <a:rPr lang="en-AU" smtClean="0"/>
              <a:t>17/05/2014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D55E-D67A-4013-B4D2-C6D27951B9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nity3d.com/pages/windows/por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missingwinrt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Porting Unity to Windows 8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 4 Easy Steps</a:t>
            </a:r>
          </a:p>
          <a:p>
            <a:endParaRPr lang="en-AU" dirty="0"/>
          </a:p>
          <a:p>
            <a:r>
              <a:rPr lang="en-AU" dirty="0" smtClean="0"/>
              <a:t>Michael Quandt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27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4 – Windows 8 Features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Resizable screen (needs to be responsive)</a:t>
            </a:r>
          </a:p>
          <a:p>
            <a:pPr lvl="1"/>
            <a:r>
              <a:rPr lang="en-AU" dirty="0" smtClean="0"/>
              <a:t>Choose from 320px or 500px minimum</a:t>
            </a:r>
          </a:p>
          <a:p>
            <a:r>
              <a:rPr lang="en-AU" dirty="0" smtClean="0"/>
              <a:t>Connect game to App Lifecycle (if required)</a:t>
            </a:r>
          </a:p>
          <a:p>
            <a:r>
              <a:rPr lang="en-AU" dirty="0" smtClean="0"/>
              <a:t>Live Tiles</a:t>
            </a:r>
          </a:p>
          <a:p>
            <a:r>
              <a:rPr lang="en-AU" dirty="0" smtClean="0"/>
              <a:t>Share Charm</a:t>
            </a:r>
          </a:p>
          <a:p>
            <a:r>
              <a:rPr lang="en-AU" dirty="0" smtClean="0"/>
              <a:t>Keyboard &amp; Mouse Support</a:t>
            </a:r>
          </a:p>
          <a:p>
            <a:r>
              <a:rPr lang="en-AU" dirty="0" smtClean="0"/>
              <a:t>Required Icon Assets (Small/Medium/Large tiles + Splash Screen)</a:t>
            </a:r>
          </a:p>
        </p:txBody>
      </p:sp>
    </p:spTree>
    <p:extLst>
      <p:ext uri="{BB962C8B-B14F-4D97-AF65-F5344CB8AC3E}">
        <p14:creationId xmlns:p14="http://schemas.microsoft.com/office/powerpoint/2010/main" val="34414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Finishing Touches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Polish your game</a:t>
            </a:r>
          </a:p>
          <a:p>
            <a:pPr lvl="1"/>
            <a:r>
              <a:rPr lang="en-AU" dirty="0" smtClean="0"/>
              <a:t>Fluid loading experience</a:t>
            </a:r>
          </a:p>
          <a:p>
            <a:pPr lvl="1"/>
            <a:r>
              <a:rPr lang="en-AU" dirty="0" smtClean="0"/>
              <a:t>Gamepad support</a:t>
            </a:r>
          </a:p>
          <a:p>
            <a:r>
              <a:rPr lang="en-AU" dirty="0" smtClean="0"/>
              <a:t>Check your assets</a:t>
            </a:r>
          </a:p>
          <a:p>
            <a:pPr lvl="1"/>
            <a:r>
              <a:rPr lang="en-AU" dirty="0" smtClean="0"/>
              <a:t>PVR textures will not work, convert to DXT</a:t>
            </a:r>
          </a:p>
          <a:p>
            <a:r>
              <a:rPr lang="en-AU" dirty="0" smtClean="0"/>
              <a:t>Check your Materials</a:t>
            </a:r>
          </a:p>
          <a:p>
            <a:pPr lvl="1"/>
            <a:r>
              <a:rPr lang="en-AU" dirty="0" smtClean="0"/>
              <a:t>Defaults will work, custom may not, check for Direct3D</a:t>
            </a:r>
          </a:p>
          <a:p>
            <a:pPr lvl="1"/>
            <a:r>
              <a:rPr lang="en-AU" dirty="0" smtClean="0"/>
              <a:t>New PCs are D3D 11, some ARM devices are D3D 9.3 (equivalent)</a:t>
            </a:r>
          </a:p>
          <a:p>
            <a:r>
              <a:rPr lang="en-AU" dirty="0" smtClean="0"/>
              <a:t>Test your game</a:t>
            </a:r>
          </a:p>
        </p:txBody>
      </p:sp>
    </p:spTree>
    <p:extLst>
      <p:ext uri="{BB962C8B-B14F-4D97-AF65-F5344CB8AC3E}">
        <p14:creationId xmlns:p14="http://schemas.microsoft.com/office/powerpoint/2010/main" val="6905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with Visual 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for Windows Store (WSA)</a:t>
            </a:r>
          </a:p>
          <a:p>
            <a:r>
              <a:rPr lang="en-AU" dirty="0" smtClean="0"/>
              <a:t>Generate </a:t>
            </a:r>
            <a:r>
              <a:rPr lang="en-AU" dirty="0" err="1" smtClean="0"/>
              <a:t>MonoDevelop</a:t>
            </a:r>
            <a:r>
              <a:rPr lang="en-AU" dirty="0" smtClean="0"/>
              <a:t>/</a:t>
            </a:r>
            <a:r>
              <a:rPr lang="en-AU" dirty="0" err="1" smtClean="0"/>
              <a:t>UnityVS</a:t>
            </a:r>
            <a:r>
              <a:rPr lang="en-AU" dirty="0" smtClean="0"/>
              <a:t> projects</a:t>
            </a:r>
          </a:p>
          <a:p>
            <a:r>
              <a:rPr lang="en-AU" dirty="0" smtClean="0"/>
              <a:t>Add generated </a:t>
            </a:r>
            <a:r>
              <a:rPr lang="en-AU" dirty="0" err="1" smtClean="0"/>
              <a:t>Csharp</a:t>
            </a:r>
            <a:r>
              <a:rPr lang="en-AU" dirty="0" smtClean="0"/>
              <a:t> projects to WSA solution</a:t>
            </a:r>
          </a:p>
          <a:p>
            <a:r>
              <a:rPr lang="en-AU" dirty="0" smtClean="0"/>
              <a:t>Edit Build </a:t>
            </a:r>
            <a:r>
              <a:rPr lang="en-AU" dirty="0" err="1" smtClean="0"/>
              <a:t>Config</a:t>
            </a:r>
            <a:r>
              <a:rPr lang="en-AU" dirty="0" smtClean="0"/>
              <a:t> and remove those projects (to avoid compile errors)</a:t>
            </a:r>
          </a:p>
          <a:p>
            <a:r>
              <a:rPr lang="en-AU" dirty="0" smtClean="0"/>
              <a:t>Edit and Rebuild in Unity</a:t>
            </a:r>
          </a:p>
          <a:p>
            <a:pPr lvl="1"/>
            <a:r>
              <a:rPr lang="en-AU" dirty="0" smtClean="0"/>
              <a:t>This will change in future versions</a:t>
            </a:r>
          </a:p>
          <a:p>
            <a:r>
              <a:rPr lang="en-AU" dirty="0" smtClean="0"/>
              <a:t>Rinse &amp; Repeat</a:t>
            </a:r>
          </a:p>
        </p:txBody>
      </p:sp>
    </p:spTree>
    <p:extLst>
      <p:ext uri="{BB962C8B-B14F-4D97-AF65-F5344CB8AC3E}">
        <p14:creationId xmlns:p14="http://schemas.microsoft.com/office/powerpoint/2010/main" val="5609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One More Thing…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73954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If you have this ticked -&gt;</a:t>
            </a:r>
          </a:p>
          <a:p>
            <a:pPr marL="0" indent="0">
              <a:buNone/>
            </a:pPr>
            <a:r>
              <a:rPr lang="en-AU" dirty="0" smtClean="0"/>
              <a:t>(</a:t>
            </a:r>
            <a:r>
              <a:rPr lang="en-AU" smtClean="0"/>
              <a:t>Internet Client)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Add a link to your Privacy Policy within the game.</a:t>
            </a:r>
          </a:p>
          <a:p>
            <a:pPr marL="0" indent="0">
              <a:buNone/>
            </a:pPr>
            <a:r>
              <a:rPr lang="en-AU" dirty="0" smtClean="0"/>
              <a:t>(You can use the settings menu for this in XAML)</a:t>
            </a:r>
          </a:p>
        </p:txBody>
      </p:sp>
      <p:pic>
        <p:nvPicPr>
          <p:cNvPr id="4" name="Picture 3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24" y="1439731"/>
            <a:ext cx="3942311" cy="18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Porting Guides</a:t>
            </a:r>
            <a:endParaRPr lang="en-AU" sz="4000" dirty="0" smtClean="0">
              <a:hlinkClick r:id="rId2"/>
            </a:endParaRPr>
          </a:p>
          <a:p>
            <a:pPr marL="0" indent="0">
              <a:buNone/>
            </a:pPr>
            <a:r>
              <a:rPr lang="en-AU" sz="4000" dirty="0" smtClean="0"/>
              <a:t>	http</a:t>
            </a:r>
            <a:r>
              <a:rPr lang="en-AU" sz="4000" dirty="0"/>
              <a:t>://</a:t>
            </a:r>
            <a:r>
              <a:rPr lang="en-AU" sz="4000" dirty="0" smtClean="0"/>
              <a:t>unity3d.com/pages/windows/porting</a:t>
            </a:r>
          </a:p>
          <a:p>
            <a:pPr marL="0" indent="0">
              <a:buNone/>
            </a:pPr>
            <a:r>
              <a:rPr lang="en-AU" sz="4000" dirty="0" smtClean="0"/>
              <a:t>List of Missing Types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 smtClean="0"/>
              <a:t>	http</a:t>
            </a:r>
            <a:r>
              <a:rPr lang="en-AU" sz="4000" dirty="0"/>
              <a:t>://</a:t>
            </a:r>
            <a:r>
              <a:rPr lang="en-AU" sz="4000" dirty="0" smtClean="0"/>
              <a:t>bit.ly/missingwinrttypes</a:t>
            </a:r>
          </a:p>
          <a:p>
            <a:pPr marL="0" indent="0">
              <a:buNone/>
            </a:pPr>
            <a:r>
              <a:rPr lang="en-AU" sz="4000" dirty="0" smtClean="0"/>
              <a:t>Store Tokens</a:t>
            </a:r>
          </a:p>
          <a:p>
            <a:pPr marL="0" indent="0">
              <a:buNone/>
            </a:pPr>
            <a:r>
              <a:rPr lang="en-AU" sz="4000" dirty="0"/>
              <a:t>	</a:t>
            </a:r>
            <a:r>
              <a:rPr lang="en-AU" sz="4000" dirty="0" smtClean="0"/>
              <a:t>w8.msdeveloper.com.au</a:t>
            </a:r>
            <a:endParaRPr lang="en-AU" sz="4000" dirty="0" smtClean="0"/>
          </a:p>
          <a:p>
            <a:pPr marL="0" indent="0">
              <a:buNone/>
            </a:pP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8399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1 – Upgrade Unity (as required)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Upgrade to the latest version</a:t>
            </a:r>
          </a:p>
          <a:p>
            <a:r>
              <a:rPr lang="en-AU" dirty="0" smtClean="0"/>
              <a:t>4.3.4* at time of writing</a:t>
            </a:r>
          </a:p>
          <a:p>
            <a:r>
              <a:rPr lang="en-AU" dirty="0" smtClean="0"/>
              <a:t>Ensure your game still works properly on existing platforms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6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2 – Fix your Build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Switch build to Windows Store</a:t>
            </a:r>
          </a:p>
          <a:p>
            <a:r>
              <a:rPr lang="en-AU" dirty="0" smtClean="0"/>
              <a:t>Enable </a:t>
            </a:r>
            <a:r>
              <a:rPr lang="en-AU" dirty="0" err="1" smtClean="0"/>
              <a:t>.Net</a:t>
            </a:r>
            <a:r>
              <a:rPr lang="en-AU" dirty="0" smtClean="0"/>
              <a:t> Core</a:t>
            </a:r>
          </a:p>
          <a:p>
            <a:pPr lvl="1"/>
            <a:r>
              <a:rPr lang="en-AU" dirty="0" smtClean="0"/>
              <a:t>Platform Settings</a:t>
            </a:r>
          </a:p>
          <a:p>
            <a:pPr lvl="1"/>
            <a:r>
              <a:rPr lang="en-AU" dirty="0" smtClean="0"/>
              <a:t>Ensure </a:t>
            </a:r>
            <a:r>
              <a:rPr lang="en-AU" dirty="0" err="1" smtClean="0"/>
              <a:t>.Net</a:t>
            </a:r>
            <a:r>
              <a:rPr lang="en-AU" dirty="0" smtClean="0"/>
              <a:t> Core is selected</a:t>
            </a:r>
          </a:p>
          <a:p>
            <a:r>
              <a:rPr lang="en-AU" dirty="0" smtClean="0"/>
              <a:t>Build</a:t>
            </a:r>
          </a:p>
          <a:p>
            <a:r>
              <a:rPr lang="en-AU" dirty="0" smtClean="0"/>
              <a:t>Check errors (if any)</a:t>
            </a:r>
          </a:p>
          <a:p>
            <a:pPr lvl="1"/>
            <a:r>
              <a:rPr lang="en-AU" dirty="0" smtClean="0"/>
              <a:t>Fix errors (more later)</a:t>
            </a:r>
          </a:p>
        </p:txBody>
      </p:sp>
      <p:pic>
        <p:nvPicPr>
          <p:cNvPr id="6" name="Picture 5" descr="Unity - Untitled - unity - PC, Mac &amp; Linux Standalone &lt;DX11&gt;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024" y="2567033"/>
            <a:ext cx="4488118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Unity Build Errors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&lt;namespace/class&gt; could not be found</a:t>
            </a:r>
          </a:p>
          <a:p>
            <a:pPr lvl="1"/>
            <a:r>
              <a:rPr lang="en-AU" dirty="0" smtClean="0"/>
              <a:t>Re-implement in </a:t>
            </a:r>
            <a:r>
              <a:rPr lang="en-AU" dirty="0" err="1" smtClean="0"/>
              <a:t>WinRT</a:t>
            </a:r>
            <a:r>
              <a:rPr lang="en-AU" dirty="0" smtClean="0"/>
              <a:t> (Plugins folder)</a:t>
            </a:r>
          </a:p>
          <a:p>
            <a:pPr lvl="1"/>
            <a:r>
              <a:rPr lang="en-AU" dirty="0" smtClean="0"/>
              <a:t>Usually only File or Type classes – see windows porting samples</a:t>
            </a:r>
          </a:p>
          <a:p>
            <a:r>
              <a:rPr lang="en-AU" dirty="0" smtClean="0"/>
              <a:t>Plugin has errors</a:t>
            </a:r>
          </a:p>
          <a:p>
            <a:pPr lvl="1"/>
            <a:r>
              <a:rPr lang="en-AU" dirty="0" smtClean="0"/>
              <a:t>Check if latest version has Windows 8 support</a:t>
            </a:r>
          </a:p>
          <a:p>
            <a:pPr lvl="1"/>
            <a:r>
              <a:rPr lang="en-AU" dirty="0" smtClean="0"/>
              <a:t>Fix issues in provided source</a:t>
            </a:r>
          </a:p>
          <a:p>
            <a:pPr lvl="1"/>
            <a:r>
              <a:rPr lang="en-AU" dirty="0" smtClean="0"/>
              <a:t>Can it be removed/replaced? (usually only for precompiled DLLs)</a:t>
            </a:r>
          </a:p>
          <a:p>
            <a:r>
              <a:rPr lang="en-AU" dirty="0" smtClean="0"/>
              <a:t>Hide </a:t>
            </a:r>
            <a:r>
              <a:rPr lang="en-AU" dirty="0" err="1" smtClean="0"/>
              <a:t>iOS</a:t>
            </a:r>
            <a:r>
              <a:rPr lang="en-AU" dirty="0" smtClean="0"/>
              <a:t>/Android specific plugins using platform folders</a:t>
            </a:r>
          </a:p>
          <a:p>
            <a:pPr lvl="1"/>
            <a:r>
              <a:rPr lang="en-AU" dirty="0" smtClean="0"/>
              <a:t>Assets\Plugins\Metro</a:t>
            </a:r>
          </a:p>
          <a:p>
            <a:pPr lvl="1"/>
            <a:r>
              <a:rPr lang="en-AU" dirty="0" smtClean="0"/>
              <a:t>Assets\Plugins\WP8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7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Platform Macros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4.3.4</a:t>
            </a:r>
          </a:p>
          <a:p>
            <a:pPr lvl="1"/>
            <a:r>
              <a:rPr lang="en-AU" dirty="0" smtClean="0"/>
              <a:t>UNITY_METRO</a:t>
            </a:r>
          </a:p>
          <a:p>
            <a:pPr lvl="1"/>
            <a:r>
              <a:rPr lang="en-AU" dirty="0" smtClean="0"/>
              <a:t>UNITY_WP8</a:t>
            </a:r>
          </a:p>
          <a:p>
            <a:pPr lvl="1"/>
            <a:r>
              <a:rPr lang="en-AU" dirty="0" smtClean="0"/>
              <a:t>UNITY_WINRT = (UNITY_METRO || UNITY_WP8)</a:t>
            </a:r>
          </a:p>
          <a:p>
            <a:pPr lvl="1"/>
            <a:r>
              <a:rPr lang="en-AU" dirty="0" smtClean="0"/>
              <a:t>UNITY_EDITOR</a:t>
            </a:r>
          </a:p>
          <a:p>
            <a:endParaRPr lang="en-AU" dirty="0"/>
          </a:p>
          <a:p>
            <a:r>
              <a:rPr lang="en-AU" dirty="0" smtClean="0"/>
              <a:t>Plugins\Metro</a:t>
            </a:r>
          </a:p>
          <a:p>
            <a:r>
              <a:rPr lang="en-AU" dirty="0" smtClean="0"/>
              <a:t>Plugins\WP8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1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Plugin Build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Unity still wants to use an incompatible DLL?</a:t>
            </a:r>
          </a:p>
          <a:p>
            <a:pPr lvl="1"/>
            <a:r>
              <a:rPr lang="en-AU" dirty="0" smtClean="0"/>
              <a:t>Mark as Unprocessed</a:t>
            </a:r>
          </a:p>
          <a:p>
            <a:pPr lvl="1"/>
            <a:r>
              <a:rPr lang="en-AU" dirty="0" smtClean="0"/>
              <a:t>Delete from build output</a:t>
            </a:r>
            <a:endParaRPr lang="en-AU" dirty="0"/>
          </a:p>
        </p:txBody>
      </p:sp>
      <p:pic>
        <p:nvPicPr>
          <p:cNvPr id="4" name="Picture 3" descr="Unity - Untitled - LD29 - PC, Mac &amp; Linux Standalone &lt;DX11&gt;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4" t="48406" r="47499" b="42028"/>
          <a:stretch/>
        </p:blipFill>
        <p:spPr>
          <a:xfrm>
            <a:off x="1608991" y="3719939"/>
            <a:ext cx="3174023" cy="16928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101960" y="4527083"/>
              <a:ext cx="3265560" cy="1033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120" y="4511603"/>
                <a:ext cx="3299040" cy="10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5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Missing APIs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 smtClean="0"/>
              <a:t>Hashtable</a:t>
            </a:r>
            <a:endParaRPr lang="en-AU" dirty="0" smtClean="0"/>
          </a:p>
          <a:p>
            <a:pPr lvl="1"/>
            <a:r>
              <a:rPr lang="en-AU" dirty="0" smtClean="0"/>
              <a:t>Implemented by Unity post 4.2 in WinRTLegacy.dll</a:t>
            </a:r>
          </a:p>
          <a:p>
            <a:pPr lvl="1"/>
            <a:r>
              <a:rPr lang="en-AU" dirty="0" smtClean="0"/>
              <a:t>new WWW() wants Dictionary&lt;</a:t>
            </a:r>
            <a:r>
              <a:rPr lang="en-AU" dirty="0" err="1" smtClean="0"/>
              <a:t>string,string</a:t>
            </a:r>
            <a:r>
              <a:rPr lang="en-AU" dirty="0" smtClean="0"/>
              <a:t>&gt; instead</a:t>
            </a:r>
          </a:p>
          <a:p>
            <a:pPr lvl="2"/>
            <a:r>
              <a:rPr lang="en-AU" dirty="0" smtClean="0"/>
              <a:t>Just replace your </a:t>
            </a:r>
            <a:r>
              <a:rPr lang="en-AU" dirty="0" err="1" smtClean="0"/>
              <a:t>Hashtables</a:t>
            </a:r>
            <a:r>
              <a:rPr lang="en-AU" dirty="0" smtClean="0"/>
              <a:t> (same interface)</a:t>
            </a:r>
          </a:p>
          <a:p>
            <a:r>
              <a:rPr lang="en-AU" dirty="0" smtClean="0"/>
              <a:t>Reflection</a:t>
            </a:r>
          </a:p>
          <a:p>
            <a:pPr lvl="1"/>
            <a:r>
              <a:rPr lang="en-AU" dirty="0" smtClean="0"/>
              <a:t>Type methods are now in </a:t>
            </a:r>
            <a:r>
              <a:rPr lang="en-AU" dirty="0" err="1" smtClean="0"/>
              <a:t>TypeInfo</a:t>
            </a:r>
            <a:endParaRPr lang="en-AU" dirty="0" smtClean="0"/>
          </a:p>
          <a:p>
            <a:pPr lvl="2"/>
            <a:r>
              <a:rPr lang="en-AU" dirty="0" smtClean="0"/>
              <a:t>Porting sample has partial implementation of Type</a:t>
            </a:r>
          </a:p>
          <a:p>
            <a:pPr lvl="1"/>
            <a:r>
              <a:rPr lang="en-AU" dirty="0" err="1" smtClean="0"/>
              <a:t>Codegen</a:t>
            </a:r>
            <a:r>
              <a:rPr lang="en-AU" dirty="0"/>
              <a:t> </a:t>
            </a:r>
            <a:r>
              <a:rPr lang="en-AU" dirty="0" smtClean="0"/>
              <a:t>not permitted</a:t>
            </a:r>
          </a:p>
          <a:p>
            <a:r>
              <a:rPr lang="en-AU" dirty="0" smtClean="0"/>
              <a:t>File/Directory</a:t>
            </a:r>
          </a:p>
          <a:p>
            <a:pPr lvl="1"/>
            <a:r>
              <a:rPr lang="en-AU" dirty="0" smtClean="0"/>
              <a:t>Same as Reflection</a:t>
            </a:r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bit.ly/missingwinrttypes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835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Step 3 - WACK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/>
              <a:t>Build your Windows 8 solution</a:t>
            </a:r>
          </a:p>
          <a:p>
            <a:r>
              <a:rPr lang="en-AU" dirty="0" smtClean="0"/>
              <a:t>If the game runs fine:</a:t>
            </a:r>
          </a:p>
          <a:p>
            <a:pPr lvl="1"/>
            <a:r>
              <a:rPr lang="en-AU" dirty="0" smtClean="0"/>
              <a:t>Deploy in Release mode</a:t>
            </a:r>
          </a:p>
          <a:p>
            <a:pPr lvl="1"/>
            <a:r>
              <a:rPr lang="en-AU" dirty="0" smtClean="0"/>
              <a:t>Run the Windows App Cert Kit (WACK 3.1 *)</a:t>
            </a:r>
          </a:p>
          <a:p>
            <a:pPr lvl="1"/>
            <a:r>
              <a:rPr lang="en-AU" dirty="0" smtClean="0"/>
              <a:t>Check results and fix any issues</a:t>
            </a:r>
          </a:p>
          <a:p>
            <a:r>
              <a:rPr lang="en-AU" dirty="0" smtClean="0"/>
              <a:t>Check WACK on ARM if possible</a:t>
            </a:r>
          </a:p>
          <a:p>
            <a:pPr lvl="1"/>
            <a:r>
              <a:rPr lang="en-AU" dirty="0" smtClean="0"/>
              <a:t>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7698056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19/03/2014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7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WACK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Trim() required on suspend</a:t>
            </a:r>
          </a:p>
          <a:p>
            <a:pPr lvl="1"/>
            <a:r>
              <a:rPr lang="en-AU" dirty="0" smtClean="0"/>
              <a:t>You may have WACK 3.2, update to VS 2013 update 2 for WACK 3.3</a:t>
            </a:r>
          </a:p>
          <a:p>
            <a:r>
              <a:rPr lang="en-AU" dirty="0" smtClean="0"/>
              <a:t>Illegal APIs</a:t>
            </a:r>
          </a:p>
          <a:p>
            <a:pPr lvl="1"/>
            <a:r>
              <a:rPr lang="en-AU" dirty="0" smtClean="0"/>
              <a:t>Replace or remove</a:t>
            </a:r>
          </a:p>
          <a:p>
            <a:pPr lvl="1"/>
            <a:r>
              <a:rPr lang="en-AU" dirty="0" smtClean="0"/>
              <a:t>Usually a native plugin</a:t>
            </a:r>
          </a:p>
          <a:p>
            <a:pPr lvl="1"/>
            <a:r>
              <a:rPr lang="en-AU" dirty="0" smtClean="0"/>
              <a:t>Ensure you compiled with .NET Core enabled (forced)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6848" y="6311900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Versions are valid as of 03/05/2014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523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Porting Unity to Windows 8</vt:lpstr>
      <vt:lpstr>Step 1 – Upgrade Unity (as required)</vt:lpstr>
      <vt:lpstr>Step 2 – Fix your Build</vt:lpstr>
      <vt:lpstr>Possible Unity Build Errors</vt:lpstr>
      <vt:lpstr>Platform Macros</vt:lpstr>
      <vt:lpstr>Plugin Build Errors</vt:lpstr>
      <vt:lpstr>Common Missing APIs</vt:lpstr>
      <vt:lpstr>Step 3 - WACK</vt:lpstr>
      <vt:lpstr>Possible WACK Issues</vt:lpstr>
      <vt:lpstr>Step 4 – Windows 8 Features</vt:lpstr>
      <vt:lpstr>Finishing Touches</vt:lpstr>
      <vt:lpstr>Debugging with Visual Studio</vt:lpstr>
      <vt:lpstr>One More Thing…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Games on Windows 8</dc:title>
  <dc:creator>Michael Quandt</dc:creator>
  <cp:lastModifiedBy>Michael Quandt</cp:lastModifiedBy>
  <cp:revision>55</cp:revision>
  <dcterms:created xsi:type="dcterms:W3CDTF">2014-03-20T06:11:35Z</dcterms:created>
  <dcterms:modified xsi:type="dcterms:W3CDTF">2014-05-16T23:28:49Z</dcterms:modified>
</cp:coreProperties>
</file>