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69" r:id="rId7"/>
    <p:sldId id="273" r:id="rId8"/>
    <p:sldId id="274" r:id="rId9"/>
    <p:sldId id="265" r:id="rId10"/>
    <p:sldId id="259" r:id="rId11"/>
    <p:sldId id="262" r:id="rId12"/>
    <p:sldId id="261" r:id="rId13"/>
    <p:sldId id="263" r:id="rId14"/>
    <p:sldId id="267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ABEB0-2C13-4F12-8C4E-275F151E67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668963-B566-4C46-991A-01683BCA0BB6}">
      <dgm:prSet phldrT="[Text]"/>
      <dgm:spPr/>
      <dgm:t>
        <a:bodyPr/>
        <a:lstStyle/>
        <a:p>
          <a:r>
            <a:rPr lang="en-AU" dirty="0" smtClean="0"/>
            <a:t>.</a:t>
          </a:r>
          <a:r>
            <a:rPr lang="en-AU" dirty="0" err="1" smtClean="0"/>
            <a:t>cs</a:t>
          </a:r>
          <a:endParaRPr lang="en-AU" dirty="0"/>
        </a:p>
      </dgm:t>
    </dgm:pt>
    <dgm:pt modelId="{02B62BEB-B129-448B-97F2-98D4A5709DC4}" type="parTrans" cxnId="{9334E532-0185-484F-9900-88E0DEFA63BA}">
      <dgm:prSet/>
      <dgm:spPr/>
      <dgm:t>
        <a:bodyPr/>
        <a:lstStyle/>
        <a:p>
          <a:endParaRPr lang="en-AU"/>
        </a:p>
      </dgm:t>
    </dgm:pt>
    <dgm:pt modelId="{ED233C9C-3E74-47EA-99A4-89D365E539AB}" type="sibTrans" cxnId="{9334E532-0185-484F-9900-88E0DEFA63BA}">
      <dgm:prSet/>
      <dgm:spPr/>
      <dgm:t>
        <a:bodyPr/>
        <a:lstStyle/>
        <a:p>
          <a:endParaRPr lang="en-AU"/>
        </a:p>
      </dgm:t>
    </dgm:pt>
    <dgm:pt modelId="{4985378B-A9A7-4415-8AFC-DFACD62FC794}">
      <dgm:prSet phldrT="[Text]"/>
      <dgm:spPr/>
      <dgm:t>
        <a:bodyPr/>
        <a:lstStyle/>
        <a:p>
          <a:r>
            <a:rPr lang="en-AU" dirty="0" smtClean="0"/>
            <a:t>Mono Compiler</a:t>
          </a:r>
          <a:endParaRPr lang="en-AU" dirty="0"/>
        </a:p>
      </dgm:t>
    </dgm:pt>
    <dgm:pt modelId="{B7566629-FFB5-4E2B-BD7D-A528301B247C}" type="parTrans" cxnId="{F6C3577D-453C-4113-A306-AAF6BEE35448}">
      <dgm:prSet/>
      <dgm:spPr/>
      <dgm:t>
        <a:bodyPr/>
        <a:lstStyle/>
        <a:p>
          <a:endParaRPr lang="en-AU"/>
        </a:p>
      </dgm:t>
    </dgm:pt>
    <dgm:pt modelId="{15F75AC5-8860-4725-BC00-48AEA1E8F9E7}" type="sibTrans" cxnId="{F6C3577D-453C-4113-A306-AAF6BEE35448}">
      <dgm:prSet/>
      <dgm:spPr/>
      <dgm:t>
        <a:bodyPr/>
        <a:lstStyle/>
        <a:p>
          <a:endParaRPr lang="en-AU"/>
        </a:p>
      </dgm:t>
    </dgm:pt>
    <dgm:pt modelId="{5E261CC5-9E6B-44FA-91EB-ED98C8C02A6D}">
      <dgm:prSet phldrT="[Text]"/>
      <dgm:spPr/>
      <dgm:t>
        <a:bodyPr/>
        <a:lstStyle/>
        <a:p>
          <a:r>
            <a:rPr lang="en-AU" dirty="0" smtClean="0"/>
            <a:t>Reference Rewriter</a:t>
          </a:r>
          <a:endParaRPr lang="en-AU" dirty="0"/>
        </a:p>
      </dgm:t>
    </dgm:pt>
    <dgm:pt modelId="{F3A52668-4F8B-424D-A424-D5B1EDF35F8C}" type="parTrans" cxnId="{BF4B7359-BF7C-4BCA-B621-664A3571D3EB}">
      <dgm:prSet/>
      <dgm:spPr/>
      <dgm:t>
        <a:bodyPr/>
        <a:lstStyle/>
        <a:p>
          <a:endParaRPr lang="en-AU"/>
        </a:p>
      </dgm:t>
    </dgm:pt>
    <dgm:pt modelId="{1665D38F-7760-4AE2-9652-56FFCAF7BC43}" type="sibTrans" cxnId="{BF4B7359-BF7C-4BCA-B621-664A3571D3EB}">
      <dgm:prSet/>
      <dgm:spPr/>
      <dgm:t>
        <a:bodyPr/>
        <a:lstStyle/>
        <a:p>
          <a:endParaRPr lang="en-AU"/>
        </a:p>
      </dgm:t>
    </dgm:pt>
    <dgm:pt modelId="{9E77AAC2-366B-4E52-B804-0E2D62D92A2E}">
      <dgm:prSet phldrT="[Text]"/>
      <dgm:spPr/>
      <dgm:t>
        <a:bodyPr/>
        <a:lstStyle/>
        <a:p>
          <a:r>
            <a:rPr lang="en-AU" dirty="0" smtClean="0"/>
            <a:t>Final DLL</a:t>
          </a:r>
          <a:endParaRPr lang="en-AU" dirty="0"/>
        </a:p>
      </dgm:t>
    </dgm:pt>
    <dgm:pt modelId="{C9B3741C-5651-4609-9EAB-543E54DC9619}" type="parTrans" cxnId="{32562BE8-2D9B-4529-8D18-DD76EBDE1FD8}">
      <dgm:prSet/>
      <dgm:spPr/>
      <dgm:t>
        <a:bodyPr/>
        <a:lstStyle/>
        <a:p>
          <a:endParaRPr lang="en-AU"/>
        </a:p>
      </dgm:t>
    </dgm:pt>
    <dgm:pt modelId="{949CD23A-5F93-471E-9F74-16E8DE461A32}" type="sibTrans" cxnId="{32562BE8-2D9B-4529-8D18-DD76EBDE1FD8}">
      <dgm:prSet/>
      <dgm:spPr/>
      <dgm:t>
        <a:bodyPr/>
        <a:lstStyle/>
        <a:p>
          <a:endParaRPr lang="en-AU"/>
        </a:p>
      </dgm:t>
    </dgm:pt>
    <dgm:pt modelId="{8445073F-C196-46E4-9EBE-08A23634364F}" type="pres">
      <dgm:prSet presAssocID="{CEBABEB0-2C13-4F12-8C4E-275F151E67F1}" presName="Name0" presStyleCnt="0">
        <dgm:presLayoutVars>
          <dgm:dir/>
          <dgm:resizeHandles val="exact"/>
        </dgm:presLayoutVars>
      </dgm:prSet>
      <dgm:spPr/>
    </dgm:pt>
    <dgm:pt modelId="{70849ED2-E017-4CBB-ACA5-C89EA5D8FE40}" type="pres">
      <dgm:prSet presAssocID="{E7668963-B566-4C46-991A-01683BCA0BB6}" presName="node" presStyleLbl="node1" presStyleIdx="0" presStyleCnt="4">
        <dgm:presLayoutVars>
          <dgm:bulletEnabled val="1"/>
        </dgm:presLayoutVars>
      </dgm:prSet>
      <dgm:spPr/>
    </dgm:pt>
    <dgm:pt modelId="{2F5EF8DC-ABB7-48D8-A84D-6499236032E5}" type="pres">
      <dgm:prSet presAssocID="{ED233C9C-3E74-47EA-99A4-89D365E539AB}" presName="sibTrans" presStyleLbl="sibTrans2D1" presStyleIdx="0" presStyleCnt="3"/>
      <dgm:spPr/>
    </dgm:pt>
    <dgm:pt modelId="{EB8DC4EE-977E-4B26-8C4F-8AB07BCF5527}" type="pres">
      <dgm:prSet presAssocID="{ED233C9C-3E74-47EA-99A4-89D365E539AB}" presName="connectorText" presStyleLbl="sibTrans2D1" presStyleIdx="0" presStyleCnt="3"/>
      <dgm:spPr/>
    </dgm:pt>
    <dgm:pt modelId="{BE3588F2-8CEE-4B3A-810A-D422B82300B5}" type="pres">
      <dgm:prSet presAssocID="{4985378B-A9A7-4415-8AFC-DFACD62FC79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763DED8-01B5-49A5-B195-AB8A6AB9B624}" type="pres">
      <dgm:prSet presAssocID="{15F75AC5-8860-4725-BC00-48AEA1E8F9E7}" presName="sibTrans" presStyleLbl="sibTrans2D1" presStyleIdx="1" presStyleCnt="3"/>
      <dgm:spPr/>
    </dgm:pt>
    <dgm:pt modelId="{F1A6C336-CFEA-49CC-8F32-109572D583DD}" type="pres">
      <dgm:prSet presAssocID="{15F75AC5-8860-4725-BC00-48AEA1E8F9E7}" presName="connectorText" presStyleLbl="sibTrans2D1" presStyleIdx="1" presStyleCnt="3"/>
      <dgm:spPr/>
    </dgm:pt>
    <dgm:pt modelId="{5564E169-E74C-44FA-A656-9C1AC9A7D3EB}" type="pres">
      <dgm:prSet presAssocID="{5E261CC5-9E6B-44FA-91EB-ED98C8C02A6D}" presName="node" presStyleLbl="node1" presStyleIdx="2" presStyleCnt="4">
        <dgm:presLayoutVars>
          <dgm:bulletEnabled val="1"/>
        </dgm:presLayoutVars>
      </dgm:prSet>
      <dgm:spPr/>
    </dgm:pt>
    <dgm:pt modelId="{708FECE1-AC0A-4926-B0C6-0D0E22EB422F}" type="pres">
      <dgm:prSet presAssocID="{1665D38F-7760-4AE2-9652-56FFCAF7BC43}" presName="sibTrans" presStyleLbl="sibTrans2D1" presStyleIdx="2" presStyleCnt="3"/>
      <dgm:spPr/>
    </dgm:pt>
    <dgm:pt modelId="{69BCE002-1571-4652-B0BF-B4B4E22E665B}" type="pres">
      <dgm:prSet presAssocID="{1665D38F-7760-4AE2-9652-56FFCAF7BC43}" presName="connectorText" presStyleLbl="sibTrans2D1" presStyleIdx="2" presStyleCnt="3"/>
      <dgm:spPr/>
    </dgm:pt>
    <dgm:pt modelId="{F2590070-CEA6-4AD9-90C8-2E9BE24A1C46}" type="pres">
      <dgm:prSet presAssocID="{9E77AAC2-366B-4E52-B804-0E2D62D92A2E}" presName="node" presStyleLbl="node1" presStyleIdx="3" presStyleCnt="4">
        <dgm:presLayoutVars>
          <dgm:bulletEnabled val="1"/>
        </dgm:presLayoutVars>
      </dgm:prSet>
      <dgm:spPr/>
    </dgm:pt>
  </dgm:ptLst>
  <dgm:cxnLst>
    <dgm:cxn modelId="{9334E532-0185-484F-9900-88E0DEFA63BA}" srcId="{CEBABEB0-2C13-4F12-8C4E-275F151E67F1}" destId="{E7668963-B566-4C46-991A-01683BCA0BB6}" srcOrd="0" destOrd="0" parTransId="{02B62BEB-B129-448B-97F2-98D4A5709DC4}" sibTransId="{ED233C9C-3E74-47EA-99A4-89D365E539AB}"/>
    <dgm:cxn modelId="{5E6DDCF2-35D7-4959-88C3-5CB4C179574D}" type="presOf" srcId="{E7668963-B566-4C46-991A-01683BCA0BB6}" destId="{70849ED2-E017-4CBB-ACA5-C89EA5D8FE40}" srcOrd="0" destOrd="0" presId="urn:microsoft.com/office/officeart/2005/8/layout/process1"/>
    <dgm:cxn modelId="{FDAE96D3-D5F4-48FE-ABF7-7B4B078D5C80}" type="presOf" srcId="{5E261CC5-9E6B-44FA-91EB-ED98C8C02A6D}" destId="{5564E169-E74C-44FA-A656-9C1AC9A7D3EB}" srcOrd="0" destOrd="0" presId="urn:microsoft.com/office/officeart/2005/8/layout/process1"/>
    <dgm:cxn modelId="{7DDB20EB-DE7C-4730-8DE4-43E316E52857}" type="presOf" srcId="{15F75AC5-8860-4725-BC00-48AEA1E8F9E7}" destId="{C763DED8-01B5-49A5-B195-AB8A6AB9B624}" srcOrd="0" destOrd="0" presId="urn:microsoft.com/office/officeart/2005/8/layout/process1"/>
    <dgm:cxn modelId="{32562BE8-2D9B-4529-8D18-DD76EBDE1FD8}" srcId="{CEBABEB0-2C13-4F12-8C4E-275F151E67F1}" destId="{9E77AAC2-366B-4E52-B804-0E2D62D92A2E}" srcOrd="3" destOrd="0" parTransId="{C9B3741C-5651-4609-9EAB-543E54DC9619}" sibTransId="{949CD23A-5F93-471E-9F74-16E8DE461A32}"/>
    <dgm:cxn modelId="{BF4B7359-BF7C-4BCA-B621-664A3571D3EB}" srcId="{CEBABEB0-2C13-4F12-8C4E-275F151E67F1}" destId="{5E261CC5-9E6B-44FA-91EB-ED98C8C02A6D}" srcOrd="2" destOrd="0" parTransId="{F3A52668-4F8B-424D-A424-D5B1EDF35F8C}" sibTransId="{1665D38F-7760-4AE2-9652-56FFCAF7BC43}"/>
    <dgm:cxn modelId="{AA17CB06-F97B-49E1-A0BB-070575EE1272}" type="presOf" srcId="{1665D38F-7760-4AE2-9652-56FFCAF7BC43}" destId="{69BCE002-1571-4652-B0BF-B4B4E22E665B}" srcOrd="1" destOrd="0" presId="urn:microsoft.com/office/officeart/2005/8/layout/process1"/>
    <dgm:cxn modelId="{18EE3429-8252-4C32-A7F0-37A8F359A5A6}" type="presOf" srcId="{9E77AAC2-366B-4E52-B804-0E2D62D92A2E}" destId="{F2590070-CEA6-4AD9-90C8-2E9BE24A1C46}" srcOrd="0" destOrd="0" presId="urn:microsoft.com/office/officeart/2005/8/layout/process1"/>
    <dgm:cxn modelId="{F6C3577D-453C-4113-A306-AAF6BEE35448}" srcId="{CEBABEB0-2C13-4F12-8C4E-275F151E67F1}" destId="{4985378B-A9A7-4415-8AFC-DFACD62FC794}" srcOrd="1" destOrd="0" parTransId="{B7566629-FFB5-4E2B-BD7D-A528301B247C}" sibTransId="{15F75AC5-8860-4725-BC00-48AEA1E8F9E7}"/>
    <dgm:cxn modelId="{E98E1136-31CA-4C10-8D46-991708886F57}" type="presOf" srcId="{ED233C9C-3E74-47EA-99A4-89D365E539AB}" destId="{EB8DC4EE-977E-4B26-8C4F-8AB07BCF5527}" srcOrd="1" destOrd="0" presId="urn:microsoft.com/office/officeart/2005/8/layout/process1"/>
    <dgm:cxn modelId="{F758ECBC-61EE-4A66-9A88-C8D8443FB96F}" type="presOf" srcId="{15F75AC5-8860-4725-BC00-48AEA1E8F9E7}" destId="{F1A6C336-CFEA-49CC-8F32-109572D583DD}" srcOrd="1" destOrd="0" presId="urn:microsoft.com/office/officeart/2005/8/layout/process1"/>
    <dgm:cxn modelId="{B1E2C957-E447-42A3-86B8-386ACEB44DE1}" type="presOf" srcId="{CEBABEB0-2C13-4F12-8C4E-275F151E67F1}" destId="{8445073F-C196-46E4-9EBE-08A23634364F}" srcOrd="0" destOrd="0" presId="urn:microsoft.com/office/officeart/2005/8/layout/process1"/>
    <dgm:cxn modelId="{F3283421-7870-4407-B776-797EDB8C411F}" type="presOf" srcId="{4985378B-A9A7-4415-8AFC-DFACD62FC794}" destId="{BE3588F2-8CEE-4B3A-810A-D422B82300B5}" srcOrd="0" destOrd="0" presId="urn:microsoft.com/office/officeart/2005/8/layout/process1"/>
    <dgm:cxn modelId="{ADB85FE7-9C10-4D13-957A-ACD019E02899}" type="presOf" srcId="{ED233C9C-3E74-47EA-99A4-89D365E539AB}" destId="{2F5EF8DC-ABB7-48D8-A84D-6499236032E5}" srcOrd="0" destOrd="0" presId="urn:microsoft.com/office/officeart/2005/8/layout/process1"/>
    <dgm:cxn modelId="{DAFDAE2E-5D5E-4874-8058-572A9E88F10C}" type="presOf" srcId="{1665D38F-7760-4AE2-9652-56FFCAF7BC43}" destId="{708FECE1-AC0A-4926-B0C6-0D0E22EB422F}" srcOrd="0" destOrd="0" presId="urn:microsoft.com/office/officeart/2005/8/layout/process1"/>
    <dgm:cxn modelId="{EFFDC646-3340-4AF0-A87C-3ADF0A60B98D}" type="presParOf" srcId="{8445073F-C196-46E4-9EBE-08A23634364F}" destId="{70849ED2-E017-4CBB-ACA5-C89EA5D8FE40}" srcOrd="0" destOrd="0" presId="urn:microsoft.com/office/officeart/2005/8/layout/process1"/>
    <dgm:cxn modelId="{8A5ECCAF-4FAA-4010-9DEA-2A2362460CD2}" type="presParOf" srcId="{8445073F-C196-46E4-9EBE-08A23634364F}" destId="{2F5EF8DC-ABB7-48D8-A84D-6499236032E5}" srcOrd="1" destOrd="0" presId="urn:microsoft.com/office/officeart/2005/8/layout/process1"/>
    <dgm:cxn modelId="{DE387A83-1DA3-4BFA-9A99-31665D878154}" type="presParOf" srcId="{2F5EF8DC-ABB7-48D8-A84D-6499236032E5}" destId="{EB8DC4EE-977E-4B26-8C4F-8AB07BCF5527}" srcOrd="0" destOrd="0" presId="urn:microsoft.com/office/officeart/2005/8/layout/process1"/>
    <dgm:cxn modelId="{68D5DA15-B566-47E1-9D3E-2393BB5E484F}" type="presParOf" srcId="{8445073F-C196-46E4-9EBE-08A23634364F}" destId="{BE3588F2-8CEE-4B3A-810A-D422B82300B5}" srcOrd="2" destOrd="0" presId="urn:microsoft.com/office/officeart/2005/8/layout/process1"/>
    <dgm:cxn modelId="{4287622D-4AA3-4788-A0A7-AFDBDD9F5FCA}" type="presParOf" srcId="{8445073F-C196-46E4-9EBE-08A23634364F}" destId="{C763DED8-01B5-49A5-B195-AB8A6AB9B624}" srcOrd="3" destOrd="0" presId="urn:microsoft.com/office/officeart/2005/8/layout/process1"/>
    <dgm:cxn modelId="{5DEB7B2B-3FEE-4996-A188-985CC4AD42D6}" type="presParOf" srcId="{C763DED8-01B5-49A5-B195-AB8A6AB9B624}" destId="{F1A6C336-CFEA-49CC-8F32-109572D583DD}" srcOrd="0" destOrd="0" presId="urn:microsoft.com/office/officeart/2005/8/layout/process1"/>
    <dgm:cxn modelId="{5096E0E6-E061-4183-8A7E-C65D69CCE769}" type="presParOf" srcId="{8445073F-C196-46E4-9EBE-08A23634364F}" destId="{5564E169-E74C-44FA-A656-9C1AC9A7D3EB}" srcOrd="4" destOrd="0" presId="urn:microsoft.com/office/officeart/2005/8/layout/process1"/>
    <dgm:cxn modelId="{666A641C-A91C-47BE-950D-3BF7C572990E}" type="presParOf" srcId="{8445073F-C196-46E4-9EBE-08A23634364F}" destId="{708FECE1-AC0A-4926-B0C6-0D0E22EB422F}" srcOrd="5" destOrd="0" presId="urn:microsoft.com/office/officeart/2005/8/layout/process1"/>
    <dgm:cxn modelId="{B90BFB19-0FAE-41F4-9745-839D3464C513}" type="presParOf" srcId="{708FECE1-AC0A-4926-B0C6-0D0E22EB422F}" destId="{69BCE002-1571-4652-B0BF-B4B4E22E665B}" srcOrd="0" destOrd="0" presId="urn:microsoft.com/office/officeart/2005/8/layout/process1"/>
    <dgm:cxn modelId="{82191BC4-2A09-4A88-BE22-D38CFBB04292}" type="presParOf" srcId="{8445073F-C196-46E4-9EBE-08A23634364F}" destId="{F2590070-CEA6-4AD9-90C8-2E9BE24A1C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05CFC-2691-4282-8614-125CD47E3B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B004504-72EC-4555-BCBD-FA955468AC11}">
      <dgm:prSet phldrT="[Text]"/>
      <dgm:spPr/>
      <dgm:t>
        <a:bodyPr/>
        <a:lstStyle/>
        <a:p>
          <a:r>
            <a:rPr lang="en-AU" dirty="0" smtClean="0"/>
            <a:t>.</a:t>
          </a:r>
          <a:r>
            <a:rPr lang="en-AU" dirty="0" err="1" smtClean="0"/>
            <a:t>cs</a:t>
          </a:r>
          <a:endParaRPr lang="en-AU" dirty="0"/>
        </a:p>
      </dgm:t>
    </dgm:pt>
    <dgm:pt modelId="{5B6ADC37-BE86-4EB0-97A3-5C2255BDDC91}" type="parTrans" cxnId="{BBDD4193-8699-4419-BD67-CDBD4395610A}">
      <dgm:prSet/>
      <dgm:spPr/>
      <dgm:t>
        <a:bodyPr/>
        <a:lstStyle/>
        <a:p>
          <a:endParaRPr lang="en-AU"/>
        </a:p>
      </dgm:t>
    </dgm:pt>
    <dgm:pt modelId="{2DF753C0-ABB4-4397-B460-5FC2F2609F8D}" type="sibTrans" cxnId="{BBDD4193-8699-4419-BD67-CDBD4395610A}">
      <dgm:prSet/>
      <dgm:spPr/>
      <dgm:t>
        <a:bodyPr/>
        <a:lstStyle/>
        <a:p>
          <a:endParaRPr lang="en-AU"/>
        </a:p>
      </dgm:t>
    </dgm:pt>
    <dgm:pt modelId="{A0D4E178-F5A4-4B72-B227-B416655048D8}">
      <dgm:prSet phldrT="[Text]"/>
      <dgm:spPr/>
      <dgm:t>
        <a:bodyPr/>
        <a:lstStyle/>
        <a:p>
          <a:r>
            <a:rPr lang="en-AU" dirty="0" err="1" smtClean="0"/>
            <a:t>.Net</a:t>
          </a:r>
          <a:r>
            <a:rPr lang="en-AU" dirty="0" smtClean="0"/>
            <a:t> Compiler (</a:t>
          </a:r>
          <a:r>
            <a:rPr lang="en-AU" dirty="0" err="1" smtClean="0"/>
            <a:t>WinRT</a:t>
          </a:r>
          <a:r>
            <a:rPr lang="en-AU" dirty="0" smtClean="0"/>
            <a:t>)</a:t>
          </a:r>
          <a:endParaRPr lang="en-AU" dirty="0"/>
        </a:p>
      </dgm:t>
    </dgm:pt>
    <dgm:pt modelId="{5605E0FF-9E60-4C32-A473-F3FD4300490C}" type="parTrans" cxnId="{6E02148A-87EF-4237-9B4E-039587C3FEFB}">
      <dgm:prSet/>
      <dgm:spPr/>
      <dgm:t>
        <a:bodyPr/>
        <a:lstStyle/>
        <a:p>
          <a:endParaRPr lang="en-AU"/>
        </a:p>
      </dgm:t>
    </dgm:pt>
    <dgm:pt modelId="{29E29E01-648A-465D-BE17-28A81F8974F9}" type="sibTrans" cxnId="{6E02148A-87EF-4237-9B4E-039587C3FEFB}">
      <dgm:prSet/>
      <dgm:spPr/>
      <dgm:t>
        <a:bodyPr/>
        <a:lstStyle/>
        <a:p>
          <a:endParaRPr lang="en-AU"/>
        </a:p>
      </dgm:t>
    </dgm:pt>
    <dgm:pt modelId="{65F3412C-AD87-4CC5-9683-03AFAD9BFB57}">
      <dgm:prSet phldrT="[Text]"/>
      <dgm:spPr/>
      <dgm:t>
        <a:bodyPr/>
        <a:lstStyle/>
        <a:p>
          <a:r>
            <a:rPr lang="en-AU" dirty="0" smtClean="0"/>
            <a:t>Assembly Processor</a:t>
          </a:r>
          <a:endParaRPr lang="en-AU" dirty="0"/>
        </a:p>
      </dgm:t>
    </dgm:pt>
    <dgm:pt modelId="{A16D733D-8EA5-4584-A453-122AEEF2D07C}" type="parTrans" cxnId="{F70082E3-43DB-409F-9F26-5E3A7F341414}">
      <dgm:prSet/>
      <dgm:spPr/>
      <dgm:t>
        <a:bodyPr/>
        <a:lstStyle/>
        <a:p>
          <a:endParaRPr lang="en-AU"/>
        </a:p>
      </dgm:t>
    </dgm:pt>
    <dgm:pt modelId="{EF1148AF-E670-4ADF-A570-64934E4E3C38}" type="sibTrans" cxnId="{F70082E3-43DB-409F-9F26-5E3A7F341414}">
      <dgm:prSet/>
      <dgm:spPr/>
      <dgm:t>
        <a:bodyPr/>
        <a:lstStyle/>
        <a:p>
          <a:endParaRPr lang="en-AU"/>
        </a:p>
      </dgm:t>
    </dgm:pt>
    <dgm:pt modelId="{E75F7BFB-25A3-41BD-AA47-D8016CD41FE8}">
      <dgm:prSet phldrT="[Text]"/>
      <dgm:spPr/>
      <dgm:t>
        <a:bodyPr/>
        <a:lstStyle/>
        <a:p>
          <a:r>
            <a:rPr lang="en-AU" dirty="0" smtClean="0"/>
            <a:t>Final DLL</a:t>
          </a:r>
          <a:endParaRPr lang="en-AU" dirty="0"/>
        </a:p>
      </dgm:t>
    </dgm:pt>
    <dgm:pt modelId="{432C0E1E-B569-4522-9EDF-E87456E11894}" type="parTrans" cxnId="{F393CC9E-4368-4CD1-AFAA-614F33842581}">
      <dgm:prSet/>
      <dgm:spPr/>
      <dgm:t>
        <a:bodyPr/>
        <a:lstStyle/>
        <a:p>
          <a:endParaRPr lang="en-AU"/>
        </a:p>
      </dgm:t>
    </dgm:pt>
    <dgm:pt modelId="{47568646-20C7-462E-8CE0-0F751AD53AA9}" type="sibTrans" cxnId="{F393CC9E-4368-4CD1-AFAA-614F33842581}">
      <dgm:prSet/>
      <dgm:spPr/>
      <dgm:t>
        <a:bodyPr/>
        <a:lstStyle/>
        <a:p>
          <a:endParaRPr lang="en-AU"/>
        </a:p>
      </dgm:t>
    </dgm:pt>
    <dgm:pt modelId="{5A3F8091-3422-4660-B6E1-A20803E156E1}" type="pres">
      <dgm:prSet presAssocID="{7F505CFC-2691-4282-8614-125CD47E3B23}" presName="Name0" presStyleCnt="0">
        <dgm:presLayoutVars>
          <dgm:dir/>
          <dgm:resizeHandles val="exact"/>
        </dgm:presLayoutVars>
      </dgm:prSet>
      <dgm:spPr/>
    </dgm:pt>
    <dgm:pt modelId="{1D9631EF-528D-4F1D-A309-676D7E1B52AC}" type="pres">
      <dgm:prSet presAssocID="{8B004504-72EC-4555-BCBD-FA955468AC11}" presName="node" presStyleLbl="node1" presStyleIdx="0" presStyleCnt="4">
        <dgm:presLayoutVars>
          <dgm:bulletEnabled val="1"/>
        </dgm:presLayoutVars>
      </dgm:prSet>
      <dgm:spPr/>
    </dgm:pt>
    <dgm:pt modelId="{04BA16D0-9A3C-48C1-87C6-2EBC5218B19C}" type="pres">
      <dgm:prSet presAssocID="{2DF753C0-ABB4-4397-B460-5FC2F2609F8D}" presName="sibTrans" presStyleLbl="sibTrans2D1" presStyleIdx="0" presStyleCnt="3"/>
      <dgm:spPr/>
    </dgm:pt>
    <dgm:pt modelId="{127B2EAB-D1C7-40AB-B748-57CC64CD09DD}" type="pres">
      <dgm:prSet presAssocID="{2DF753C0-ABB4-4397-B460-5FC2F2609F8D}" presName="connectorText" presStyleLbl="sibTrans2D1" presStyleIdx="0" presStyleCnt="3"/>
      <dgm:spPr/>
    </dgm:pt>
    <dgm:pt modelId="{8089C732-CA78-45CB-B984-C3E4D03D8AB6}" type="pres">
      <dgm:prSet presAssocID="{A0D4E178-F5A4-4B72-B227-B416655048D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F83125-4E22-49B5-8A7A-D1E4CD22F27B}" type="pres">
      <dgm:prSet presAssocID="{29E29E01-648A-465D-BE17-28A81F8974F9}" presName="sibTrans" presStyleLbl="sibTrans2D1" presStyleIdx="1" presStyleCnt="3"/>
      <dgm:spPr/>
    </dgm:pt>
    <dgm:pt modelId="{C45AF601-54A3-478E-8F22-4110C046C048}" type="pres">
      <dgm:prSet presAssocID="{29E29E01-648A-465D-BE17-28A81F8974F9}" presName="connectorText" presStyleLbl="sibTrans2D1" presStyleIdx="1" presStyleCnt="3"/>
      <dgm:spPr/>
    </dgm:pt>
    <dgm:pt modelId="{2081C7BD-A0CD-4176-9290-484508056E70}" type="pres">
      <dgm:prSet presAssocID="{65F3412C-AD87-4CC5-9683-03AFAD9BFB5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6B3D506-DEEE-4B3B-980C-F9EF1326A732}" type="pres">
      <dgm:prSet presAssocID="{EF1148AF-E670-4ADF-A570-64934E4E3C38}" presName="sibTrans" presStyleLbl="sibTrans2D1" presStyleIdx="2" presStyleCnt="3"/>
      <dgm:spPr/>
    </dgm:pt>
    <dgm:pt modelId="{E8C9DA75-84E6-40F0-A2B7-1B5D509148D0}" type="pres">
      <dgm:prSet presAssocID="{EF1148AF-E670-4ADF-A570-64934E4E3C38}" presName="connectorText" presStyleLbl="sibTrans2D1" presStyleIdx="2" presStyleCnt="3"/>
      <dgm:spPr/>
    </dgm:pt>
    <dgm:pt modelId="{4264537D-1FBF-48A5-AC61-05B0E7B35EA7}" type="pres">
      <dgm:prSet presAssocID="{E75F7BFB-25A3-41BD-AA47-D8016CD41F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E02148A-87EF-4237-9B4E-039587C3FEFB}" srcId="{7F505CFC-2691-4282-8614-125CD47E3B23}" destId="{A0D4E178-F5A4-4B72-B227-B416655048D8}" srcOrd="1" destOrd="0" parTransId="{5605E0FF-9E60-4C32-A473-F3FD4300490C}" sibTransId="{29E29E01-648A-465D-BE17-28A81F8974F9}"/>
    <dgm:cxn modelId="{BBDD4193-8699-4419-BD67-CDBD4395610A}" srcId="{7F505CFC-2691-4282-8614-125CD47E3B23}" destId="{8B004504-72EC-4555-BCBD-FA955468AC11}" srcOrd="0" destOrd="0" parTransId="{5B6ADC37-BE86-4EB0-97A3-5C2255BDDC91}" sibTransId="{2DF753C0-ABB4-4397-B460-5FC2F2609F8D}"/>
    <dgm:cxn modelId="{DDC523C9-8793-4C11-AC97-33D1DDA9156B}" type="presOf" srcId="{2DF753C0-ABB4-4397-B460-5FC2F2609F8D}" destId="{04BA16D0-9A3C-48C1-87C6-2EBC5218B19C}" srcOrd="0" destOrd="0" presId="urn:microsoft.com/office/officeart/2005/8/layout/process1"/>
    <dgm:cxn modelId="{F70082E3-43DB-409F-9F26-5E3A7F341414}" srcId="{7F505CFC-2691-4282-8614-125CD47E3B23}" destId="{65F3412C-AD87-4CC5-9683-03AFAD9BFB57}" srcOrd="2" destOrd="0" parTransId="{A16D733D-8EA5-4584-A453-122AEEF2D07C}" sibTransId="{EF1148AF-E670-4ADF-A570-64934E4E3C38}"/>
    <dgm:cxn modelId="{4CCCC9FB-F709-4A7A-AB3B-9209A8C4A3F0}" type="presOf" srcId="{2DF753C0-ABB4-4397-B460-5FC2F2609F8D}" destId="{127B2EAB-D1C7-40AB-B748-57CC64CD09DD}" srcOrd="1" destOrd="0" presId="urn:microsoft.com/office/officeart/2005/8/layout/process1"/>
    <dgm:cxn modelId="{00C25E20-1470-4F62-8DFE-4634E2ED074E}" type="presOf" srcId="{A0D4E178-F5A4-4B72-B227-B416655048D8}" destId="{8089C732-CA78-45CB-B984-C3E4D03D8AB6}" srcOrd="0" destOrd="0" presId="urn:microsoft.com/office/officeart/2005/8/layout/process1"/>
    <dgm:cxn modelId="{B5F8B6EC-601C-4BC8-8303-BE1EF9CC43A2}" type="presOf" srcId="{EF1148AF-E670-4ADF-A570-64934E4E3C38}" destId="{E8C9DA75-84E6-40F0-A2B7-1B5D509148D0}" srcOrd="1" destOrd="0" presId="urn:microsoft.com/office/officeart/2005/8/layout/process1"/>
    <dgm:cxn modelId="{F12FB130-27A7-4C99-BA25-45EC7A053C2E}" type="presOf" srcId="{EF1148AF-E670-4ADF-A570-64934E4E3C38}" destId="{96B3D506-DEEE-4B3B-980C-F9EF1326A732}" srcOrd="0" destOrd="0" presId="urn:microsoft.com/office/officeart/2005/8/layout/process1"/>
    <dgm:cxn modelId="{FDAC9946-41BE-4DA9-B1CE-639D7E3382AF}" type="presOf" srcId="{E75F7BFB-25A3-41BD-AA47-D8016CD41FE8}" destId="{4264537D-1FBF-48A5-AC61-05B0E7B35EA7}" srcOrd="0" destOrd="0" presId="urn:microsoft.com/office/officeart/2005/8/layout/process1"/>
    <dgm:cxn modelId="{D15DF4DB-FF17-4A5D-A1F5-87510F078F08}" type="presOf" srcId="{7F505CFC-2691-4282-8614-125CD47E3B23}" destId="{5A3F8091-3422-4660-B6E1-A20803E156E1}" srcOrd="0" destOrd="0" presId="urn:microsoft.com/office/officeart/2005/8/layout/process1"/>
    <dgm:cxn modelId="{0FEEEFE4-0B9D-4EC3-9B0B-E3532E3E6056}" type="presOf" srcId="{29E29E01-648A-465D-BE17-28A81F8974F9}" destId="{E5F83125-4E22-49B5-8A7A-D1E4CD22F27B}" srcOrd="0" destOrd="0" presId="urn:microsoft.com/office/officeart/2005/8/layout/process1"/>
    <dgm:cxn modelId="{F393CC9E-4368-4CD1-AFAA-614F33842581}" srcId="{7F505CFC-2691-4282-8614-125CD47E3B23}" destId="{E75F7BFB-25A3-41BD-AA47-D8016CD41FE8}" srcOrd="3" destOrd="0" parTransId="{432C0E1E-B569-4522-9EDF-E87456E11894}" sibTransId="{47568646-20C7-462E-8CE0-0F751AD53AA9}"/>
    <dgm:cxn modelId="{7B20FFF2-33F2-40B0-BC35-F04126F9451C}" type="presOf" srcId="{8B004504-72EC-4555-BCBD-FA955468AC11}" destId="{1D9631EF-528D-4F1D-A309-676D7E1B52AC}" srcOrd="0" destOrd="0" presId="urn:microsoft.com/office/officeart/2005/8/layout/process1"/>
    <dgm:cxn modelId="{21BDF628-7BE8-4731-BE38-506CDF5721EC}" type="presOf" srcId="{65F3412C-AD87-4CC5-9683-03AFAD9BFB57}" destId="{2081C7BD-A0CD-4176-9290-484508056E70}" srcOrd="0" destOrd="0" presId="urn:microsoft.com/office/officeart/2005/8/layout/process1"/>
    <dgm:cxn modelId="{E04BBE6C-D894-4062-9D12-F246FC10990D}" type="presOf" srcId="{29E29E01-648A-465D-BE17-28A81F8974F9}" destId="{C45AF601-54A3-478E-8F22-4110C046C048}" srcOrd="1" destOrd="0" presId="urn:microsoft.com/office/officeart/2005/8/layout/process1"/>
    <dgm:cxn modelId="{386BBE83-C061-4FB1-AFD0-1D80E190AA4A}" type="presParOf" srcId="{5A3F8091-3422-4660-B6E1-A20803E156E1}" destId="{1D9631EF-528D-4F1D-A309-676D7E1B52AC}" srcOrd="0" destOrd="0" presId="urn:microsoft.com/office/officeart/2005/8/layout/process1"/>
    <dgm:cxn modelId="{A0F8010B-49F2-4FDC-85B9-4C7FDBA5AC29}" type="presParOf" srcId="{5A3F8091-3422-4660-B6E1-A20803E156E1}" destId="{04BA16D0-9A3C-48C1-87C6-2EBC5218B19C}" srcOrd="1" destOrd="0" presId="urn:microsoft.com/office/officeart/2005/8/layout/process1"/>
    <dgm:cxn modelId="{816123BE-5240-4CCD-8686-2D09D332CE9E}" type="presParOf" srcId="{04BA16D0-9A3C-48C1-87C6-2EBC5218B19C}" destId="{127B2EAB-D1C7-40AB-B748-57CC64CD09DD}" srcOrd="0" destOrd="0" presId="urn:microsoft.com/office/officeart/2005/8/layout/process1"/>
    <dgm:cxn modelId="{F32448A4-C75C-4FD0-8960-BDA906D06049}" type="presParOf" srcId="{5A3F8091-3422-4660-B6E1-A20803E156E1}" destId="{8089C732-CA78-45CB-B984-C3E4D03D8AB6}" srcOrd="2" destOrd="0" presId="urn:microsoft.com/office/officeart/2005/8/layout/process1"/>
    <dgm:cxn modelId="{12FB62E2-B125-487B-8652-165BEF71A814}" type="presParOf" srcId="{5A3F8091-3422-4660-B6E1-A20803E156E1}" destId="{E5F83125-4E22-49B5-8A7A-D1E4CD22F27B}" srcOrd="3" destOrd="0" presId="urn:microsoft.com/office/officeart/2005/8/layout/process1"/>
    <dgm:cxn modelId="{28E69B3A-7466-4CB5-8D0C-68EFDF53E832}" type="presParOf" srcId="{E5F83125-4E22-49B5-8A7A-D1E4CD22F27B}" destId="{C45AF601-54A3-478E-8F22-4110C046C048}" srcOrd="0" destOrd="0" presId="urn:microsoft.com/office/officeart/2005/8/layout/process1"/>
    <dgm:cxn modelId="{D2A1CCFE-B138-4153-978B-5EBB9009C797}" type="presParOf" srcId="{5A3F8091-3422-4660-B6E1-A20803E156E1}" destId="{2081C7BD-A0CD-4176-9290-484508056E70}" srcOrd="4" destOrd="0" presId="urn:microsoft.com/office/officeart/2005/8/layout/process1"/>
    <dgm:cxn modelId="{77D72F24-B9E3-49F6-BE20-B58800A6A88F}" type="presParOf" srcId="{5A3F8091-3422-4660-B6E1-A20803E156E1}" destId="{96B3D506-DEEE-4B3B-980C-F9EF1326A732}" srcOrd="5" destOrd="0" presId="urn:microsoft.com/office/officeart/2005/8/layout/process1"/>
    <dgm:cxn modelId="{45B1AF4E-347C-409D-8628-9F1D082D5DB6}" type="presParOf" srcId="{96B3D506-DEEE-4B3B-980C-F9EF1326A732}" destId="{E8C9DA75-84E6-40F0-A2B7-1B5D509148D0}" srcOrd="0" destOrd="0" presId="urn:microsoft.com/office/officeart/2005/8/layout/process1"/>
    <dgm:cxn modelId="{49AB3336-7986-4030-B3D0-E202EED8B494}" type="presParOf" srcId="{5A3F8091-3422-4660-B6E1-A20803E156E1}" destId="{4264537D-1FBF-48A5-AC61-05B0E7B35E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49ED2-E017-4CBB-ACA5-C89EA5D8FE40}">
      <dsp:nvSpPr>
        <dsp:cNvPr id="0" name=""/>
        <dsp:cNvSpPr/>
      </dsp:nvSpPr>
      <dsp:spPr>
        <a:xfrm>
          <a:off x="4526" y="1047283"/>
          <a:ext cx="1978913" cy="118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.</a:t>
          </a:r>
          <a:r>
            <a:rPr lang="en-AU" sz="3100" kern="1200" dirty="0" err="1" smtClean="0"/>
            <a:t>cs</a:t>
          </a:r>
          <a:endParaRPr lang="en-AU" sz="3100" kern="1200" dirty="0"/>
        </a:p>
      </dsp:txBody>
      <dsp:txXfrm>
        <a:off x="39302" y="1082059"/>
        <a:ext cx="1909361" cy="1117796"/>
      </dsp:txXfrm>
    </dsp:sp>
    <dsp:sp modelId="{2F5EF8DC-ABB7-48D8-A84D-6499236032E5}">
      <dsp:nvSpPr>
        <dsp:cNvPr id="0" name=""/>
        <dsp:cNvSpPr/>
      </dsp:nvSpPr>
      <dsp:spPr>
        <a:xfrm>
          <a:off x="2181331" y="1395572"/>
          <a:ext cx="419529" cy="490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100" kern="1200"/>
        </a:p>
      </dsp:txBody>
      <dsp:txXfrm>
        <a:off x="2181331" y="1493726"/>
        <a:ext cx="293670" cy="294462"/>
      </dsp:txXfrm>
    </dsp:sp>
    <dsp:sp modelId="{BE3588F2-8CEE-4B3A-810A-D422B82300B5}">
      <dsp:nvSpPr>
        <dsp:cNvPr id="0" name=""/>
        <dsp:cNvSpPr/>
      </dsp:nvSpPr>
      <dsp:spPr>
        <a:xfrm>
          <a:off x="2775005" y="1047283"/>
          <a:ext cx="1978913" cy="118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Mono Compiler</a:t>
          </a:r>
          <a:endParaRPr lang="en-AU" sz="3100" kern="1200" dirty="0"/>
        </a:p>
      </dsp:txBody>
      <dsp:txXfrm>
        <a:off x="2809781" y="1082059"/>
        <a:ext cx="1909361" cy="1117796"/>
      </dsp:txXfrm>
    </dsp:sp>
    <dsp:sp modelId="{C763DED8-01B5-49A5-B195-AB8A6AB9B624}">
      <dsp:nvSpPr>
        <dsp:cNvPr id="0" name=""/>
        <dsp:cNvSpPr/>
      </dsp:nvSpPr>
      <dsp:spPr>
        <a:xfrm>
          <a:off x="4951810" y="1395572"/>
          <a:ext cx="419529" cy="490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100" kern="1200"/>
        </a:p>
      </dsp:txBody>
      <dsp:txXfrm>
        <a:off x="4951810" y="1493726"/>
        <a:ext cx="293670" cy="294462"/>
      </dsp:txXfrm>
    </dsp:sp>
    <dsp:sp modelId="{5564E169-E74C-44FA-A656-9C1AC9A7D3EB}">
      <dsp:nvSpPr>
        <dsp:cNvPr id="0" name=""/>
        <dsp:cNvSpPr/>
      </dsp:nvSpPr>
      <dsp:spPr>
        <a:xfrm>
          <a:off x="5545484" y="1047283"/>
          <a:ext cx="1978913" cy="118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Reference Rewriter</a:t>
          </a:r>
          <a:endParaRPr lang="en-AU" sz="3100" kern="1200" dirty="0"/>
        </a:p>
      </dsp:txBody>
      <dsp:txXfrm>
        <a:off x="5580260" y="1082059"/>
        <a:ext cx="1909361" cy="1117796"/>
      </dsp:txXfrm>
    </dsp:sp>
    <dsp:sp modelId="{708FECE1-AC0A-4926-B0C6-0D0E22EB422F}">
      <dsp:nvSpPr>
        <dsp:cNvPr id="0" name=""/>
        <dsp:cNvSpPr/>
      </dsp:nvSpPr>
      <dsp:spPr>
        <a:xfrm>
          <a:off x="7722289" y="1395572"/>
          <a:ext cx="419529" cy="490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100" kern="1200"/>
        </a:p>
      </dsp:txBody>
      <dsp:txXfrm>
        <a:off x="7722289" y="1493726"/>
        <a:ext cx="293670" cy="294462"/>
      </dsp:txXfrm>
    </dsp:sp>
    <dsp:sp modelId="{F2590070-CEA6-4AD9-90C8-2E9BE24A1C46}">
      <dsp:nvSpPr>
        <dsp:cNvPr id="0" name=""/>
        <dsp:cNvSpPr/>
      </dsp:nvSpPr>
      <dsp:spPr>
        <a:xfrm>
          <a:off x="8315964" y="1047283"/>
          <a:ext cx="1978913" cy="118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Final DLL</a:t>
          </a:r>
          <a:endParaRPr lang="en-AU" sz="3100" kern="1200" dirty="0"/>
        </a:p>
      </dsp:txBody>
      <dsp:txXfrm>
        <a:off x="8350740" y="1082059"/>
        <a:ext cx="1909361" cy="1117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31EF-528D-4F1D-A309-676D7E1B52AC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.</a:t>
          </a:r>
          <a:r>
            <a:rPr lang="en-AU" sz="2400" kern="1200" dirty="0" err="1" smtClean="0"/>
            <a:t>cs</a:t>
          </a:r>
          <a:endParaRPr lang="en-AU" sz="2400" kern="1200" dirty="0"/>
        </a:p>
      </dsp:txBody>
      <dsp:txXfrm>
        <a:off x="40127" y="1605038"/>
        <a:ext cx="1949441" cy="1141260"/>
      </dsp:txXfrm>
    </dsp:sp>
    <dsp:sp modelId="{04BA16D0-9A3C-48C1-87C6-2EBC5218B19C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900" kern="1200"/>
        </a:p>
      </dsp:txBody>
      <dsp:txXfrm>
        <a:off x="2227119" y="2025346"/>
        <a:ext cx="299835" cy="300644"/>
      </dsp:txXfrm>
    </dsp:sp>
    <dsp:sp modelId="{8089C732-CA78-45CB-B984-C3E4D03D8AB6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.Net</a:t>
          </a:r>
          <a:r>
            <a:rPr lang="en-AU" sz="2400" kern="1200" dirty="0" smtClean="0"/>
            <a:t> Compiler (</a:t>
          </a:r>
          <a:r>
            <a:rPr lang="en-AU" sz="2400" kern="1200" dirty="0" err="1" smtClean="0"/>
            <a:t>WinRT</a:t>
          </a:r>
          <a:r>
            <a:rPr lang="en-AU" sz="2400" kern="1200" dirty="0" smtClean="0"/>
            <a:t>)</a:t>
          </a:r>
          <a:endParaRPr lang="en-AU" sz="2400" kern="1200" dirty="0"/>
        </a:p>
      </dsp:txBody>
      <dsp:txXfrm>
        <a:off x="2868761" y="1605038"/>
        <a:ext cx="1949441" cy="1141260"/>
      </dsp:txXfrm>
    </dsp:sp>
    <dsp:sp modelId="{E5F83125-4E22-49B5-8A7A-D1E4CD22F27B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900" kern="1200"/>
        </a:p>
      </dsp:txBody>
      <dsp:txXfrm>
        <a:off x="5055754" y="2025346"/>
        <a:ext cx="299835" cy="300644"/>
      </dsp:txXfrm>
    </dsp:sp>
    <dsp:sp modelId="{2081C7BD-A0CD-4176-9290-484508056E70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Assembly Processor</a:t>
          </a:r>
          <a:endParaRPr lang="en-AU" sz="2400" kern="1200" dirty="0"/>
        </a:p>
      </dsp:txBody>
      <dsp:txXfrm>
        <a:off x="5697396" y="1605038"/>
        <a:ext cx="1949441" cy="1141260"/>
      </dsp:txXfrm>
    </dsp:sp>
    <dsp:sp modelId="{96B3D506-DEEE-4B3B-980C-F9EF1326A732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900" kern="1200"/>
        </a:p>
      </dsp:txBody>
      <dsp:txXfrm>
        <a:off x="7884389" y="2025346"/>
        <a:ext cx="299835" cy="300644"/>
      </dsp:txXfrm>
    </dsp:sp>
    <dsp:sp modelId="{4264537D-1FBF-48A5-AC61-05B0E7B35EA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Final DLL</a:t>
          </a:r>
          <a:endParaRPr lang="en-AU" sz="24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02T21:41:48.4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E5032-96F4-4DC3-AE19-5F05306FBB91}" emma:medium="tactile" emma:mode="ink">
          <msink:context xmlns:msink="http://schemas.microsoft.com/ink/2010/main" type="inkDrawing" rotatedBoundingBox="3009,12678 12085,12450 12158,15350 3082,15578" hotPoints="12320,14167 7944,15465 3664,13880 8040,12581" semanticType="enclosure" shapeName="Ellipse"/>
        </emma:interpretation>
      </emma:emma>
    </inkml:annotationXML>
    <inkml:trace contextRef="#ctx0" brushRef="#br0">976 2221 9 0,'-4'36'86'16,"4"-36"0"-16,44 26-4 16,-2-8-60-16,10-10-6 15,26 12 4-15,3-4-1 16,23 8 5-16,8-6-2 16,14 12 2-16,6-4-2 0,18 6 1 15,18-6-3 1,25 10-1-16,23-6-2 15,26 4-1-15,30 2-4 16,31 6-4-16,25 0 1 0,19 0-6 16,17-8 3-16,0-6-6 15,1-6 3-15,1-8-4 16,-13-16 7-16,-9-14 0 16,-10-18 1-16,-13-4 4 15,-13-18-4-15,-8-8 3 16,-17-14-3-16,-17-10-1 15,-20-8-2-15,-22-4-2 16,-31-6 0-16,-29-2-4 0,-28 1 2 16,-38-3 3-1,-38-2-4-15,-42 0 2 16,-44-4-2-16,-36-4 0 0,-44 0-2 16,-32-6 1-16,-34 1-4 15,-21-3-5-15,-19 8 4 16,-16 4-1-16,-4 12-1 15,-11 8 1-15,-7 12 0 16,-18 8 2-16,-16 14 0 16,-23 10 4-16,-21 9-2 15,-25 7 1-15,-25 6 2 16,-12 4-2-16,-3 8 0 0,-5 2-3 16,15 10-1-16,13 10-1 15,15 14 0 1,21 14 1-16,16 20-1 0,9 21 2 15,1 27 2-15,4 24 5 16,9 22 0-16,13 16 6 16,24 6-3-16,30 4 8 15,43-5-1-15,55-1-3 16,66-10 4-16,72-12-3 16,78-14 2-16,70-4-5 15,75-11 4-15,65-3-9 16,54-16 5-16,63 0 2 15,57-14-3-15,41-12 2 16,92-12-7-16,-27-2-9 16,19-4-22-16,-10-16-79 15,77-2-7-15,-103-18-5 16,-43-14-7-16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3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1852-085B-4304-A0BB-F6C62D9D1BEF}" type="datetimeFigureOut">
              <a:rPr lang="en-AU" smtClean="0"/>
              <a:t>26/09/2014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pages/windows/por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issingwinrttyp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Porting Unity to Windows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smtClean="0"/>
              <a:t>Michael Quandt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3 - WACK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Build your Windows 8 solution</a:t>
            </a:r>
          </a:p>
          <a:p>
            <a:r>
              <a:rPr lang="en-AU" dirty="0" smtClean="0"/>
              <a:t>If the game runs fine:</a:t>
            </a:r>
          </a:p>
          <a:p>
            <a:pPr lvl="1"/>
            <a:r>
              <a:rPr lang="en-AU" dirty="0" smtClean="0"/>
              <a:t>Deploy in Release mode</a:t>
            </a:r>
          </a:p>
          <a:p>
            <a:pPr lvl="1"/>
            <a:r>
              <a:rPr lang="en-AU" dirty="0" smtClean="0"/>
              <a:t>Run the Windows App Cert Kit</a:t>
            </a:r>
          </a:p>
          <a:p>
            <a:pPr lvl="1"/>
            <a:r>
              <a:rPr lang="en-AU" dirty="0" smtClean="0"/>
              <a:t>Check results and fix any issues</a:t>
            </a:r>
          </a:p>
          <a:p>
            <a:r>
              <a:rPr lang="en-AU" dirty="0" smtClean="0"/>
              <a:t>Check WACK on ARM if possible</a:t>
            </a:r>
          </a:p>
          <a:p>
            <a:pPr lvl="1"/>
            <a:r>
              <a:rPr lang="en-AU" dirty="0" smtClean="0"/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7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WACK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Trim() required on suspend</a:t>
            </a:r>
          </a:p>
          <a:p>
            <a:pPr lvl="1"/>
            <a:r>
              <a:rPr lang="en-AU" dirty="0" smtClean="0"/>
              <a:t>You may have </a:t>
            </a:r>
            <a:r>
              <a:rPr lang="en-AU" dirty="0" smtClean="0"/>
              <a:t>an old version of WACK, update </a:t>
            </a:r>
            <a:r>
              <a:rPr lang="en-AU" smtClean="0"/>
              <a:t>Visual Studio/Windows SDK</a:t>
            </a:r>
            <a:endParaRPr lang="en-AU" dirty="0" smtClean="0"/>
          </a:p>
          <a:p>
            <a:r>
              <a:rPr lang="en-AU" dirty="0" smtClean="0"/>
              <a:t>Illegal APIs</a:t>
            </a:r>
          </a:p>
          <a:p>
            <a:pPr lvl="1"/>
            <a:r>
              <a:rPr lang="en-AU" dirty="0" smtClean="0"/>
              <a:t>Replace or remove</a:t>
            </a:r>
          </a:p>
          <a:p>
            <a:pPr lvl="1"/>
            <a:r>
              <a:rPr lang="en-AU" dirty="0" smtClean="0"/>
              <a:t>Usually a native plugin</a:t>
            </a:r>
          </a:p>
          <a:p>
            <a:pPr lvl="1"/>
            <a:r>
              <a:rPr lang="en-AU" dirty="0" smtClean="0"/>
              <a:t>Ensure you compiled with .NET Core enabled (forced)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848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03/05/2014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 – Windows 8 Features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Resizable screen (needs to be responsive)</a:t>
            </a:r>
          </a:p>
          <a:p>
            <a:pPr lvl="1"/>
            <a:r>
              <a:rPr lang="en-AU" dirty="0" smtClean="0"/>
              <a:t>Choose from 320px or 500px minimum</a:t>
            </a:r>
          </a:p>
          <a:p>
            <a:r>
              <a:rPr lang="en-AU" dirty="0" smtClean="0"/>
              <a:t>Connect game to App Lifecycle (if required)</a:t>
            </a:r>
          </a:p>
          <a:p>
            <a:r>
              <a:rPr lang="en-AU" dirty="0" smtClean="0"/>
              <a:t>Live Tiles</a:t>
            </a:r>
          </a:p>
          <a:p>
            <a:r>
              <a:rPr lang="en-AU" dirty="0" smtClean="0"/>
              <a:t>Share Charm</a:t>
            </a:r>
          </a:p>
          <a:p>
            <a:r>
              <a:rPr lang="en-AU" dirty="0" smtClean="0"/>
              <a:t>Keyboard &amp; Mouse Support</a:t>
            </a:r>
          </a:p>
          <a:p>
            <a:r>
              <a:rPr lang="en-AU" dirty="0" smtClean="0"/>
              <a:t>Required Icon Assets (Small/Medium/Large tiles + Splash Screen)</a:t>
            </a:r>
          </a:p>
        </p:txBody>
      </p:sp>
    </p:spTree>
    <p:extLst>
      <p:ext uri="{BB962C8B-B14F-4D97-AF65-F5344CB8AC3E}">
        <p14:creationId xmlns:p14="http://schemas.microsoft.com/office/powerpoint/2010/main" val="34414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Finishing Touches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Polish your game</a:t>
            </a:r>
          </a:p>
          <a:p>
            <a:pPr lvl="1"/>
            <a:r>
              <a:rPr lang="en-AU" dirty="0" smtClean="0"/>
              <a:t>Fluid loading experience</a:t>
            </a:r>
          </a:p>
          <a:p>
            <a:pPr lvl="1"/>
            <a:r>
              <a:rPr lang="en-AU" dirty="0" smtClean="0"/>
              <a:t>Gamepad support</a:t>
            </a:r>
          </a:p>
          <a:p>
            <a:r>
              <a:rPr lang="en-AU" dirty="0" smtClean="0"/>
              <a:t>Check your assets</a:t>
            </a:r>
          </a:p>
          <a:p>
            <a:pPr lvl="1"/>
            <a:r>
              <a:rPr lang="en-AU" dirty="0" smtClean="0"/>
              <a:t>PVR textures will not work, convert to DXT</a:t>
            </a:r>
          </a:p>
          <a:p>
            <a:r>
              <a:rPr lang="en-AU" dirty="0" smtClean="0"/>
              <a:t>Check your Materials</a:t>
            </a:r>
          </a:p>
          <a:p>
            <a:pPr lvl="1"/>
            <a:r>
              <a:rPr lang="en-AU" dirty="0" smtClean="0"/>
              <a:t>Defaults will work, custom may not, check for Direct3D</a:t>
            </a:r>
          </a:p>
          <a:p>
            <a:pPr lvl="1"/>
            <a:r>
              <a:rPr lang="en-AU" dirty="0" smtClean="0"/>
              <a:t>New PCs are D3D 11, some ARM devices are D3D 9.3 (equivalent)</a:t>
            </a:r>
          </a:p>
          <a:p>
            <a:r>
              <a:rPr lang="en-AU" dirty="0" smtClean="0"/>
              <a:t>Test your game</a:t>
            </a:r>
          </a:p>
        </p:txBody>
      </p:sp>
    </p:spTree>
    <p:extLst>
      <p:ext uri="{BB962C8B-B14F-4D97-AF65-F5344CB8AC3E}">
        <p14:creationId xmlns:p14="http://schemas.microsoft.com/office/powerpoint/2010/main" val="690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with Visual 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for Windows Store (WSA)</a:t>
            </a:r>
          </a:p>
          <a:p>
            <a:r>
              <a:rPr lang="en-AU" dirty="0" smtClean="0"/>
              <a:t>Generate </a:t>
            </a:r>
            <a:r>
              <a:rPr lang="en-AU" dirty="0" err="1" smtClean="0"/>
              <a:t>MonoDevelop</a:t>
            </a:r>
            <a:r>
              <a:rPr lang="en-AU" dirty="0" smtClean="0"/>
              <a:t>/</a:t>
            </a:r>
            <a:r>
              <a:rPr lang="en-AU" dirty="0" err="1" smtClean="0"/>
              <a:t>UnityVS</a:t>
            </a:r>
            <a:r>
              <a:rPr lang="en-AU" dirty="0" smtClean="0"/>
              <a:t> projects</a:t>
            </a:r>
          </a:p>
          <a:p>
            <a:r>
              <a:rPr lang="en-AU" dirty="0" smtClean="0"/>
              <a:t>Add generated </a:t>
            </a:r>
            <a:r>
              <a:rPr lang="en-AU" dirty="0" err="1" smtClean="0"/>
              <a:t>Csharp</a:t>
            </a:r>
            <a:r>
              <a:rPr lang="en-AU" dirty="0" smtClean="0"/>
              <a:t> projects to WSA solution</a:t>
            </a:r>
          </a:p>
          <a:p>
            <a:r>
              <a:rPr lang="en-AU" dirty="0" smtClean="0"/>
              <a:t>Edit Build </a:t>
            </a:r>
            <a:r>
              <a:rPr lang="en-AU" dirty="0" err="1" smtClean="0"/>
              <a:t>Config</a:t>
            </a:r>
            <a:r>
              <a:rPr lang="en-AU" dirty="0" smtClean="0"/>
              <a:t> and remove those projects (to avoid compile errors)</a:t>
            </a:r>
          </a:p>
          <a:p>
            <a:r>
              <a:rPr lang="en-AU" dirty="0" smtClean="0"/>
              <a:t>Edit and Rebuild in Unity</a:t>
            </a:r>
          </a:p>
          <a:p>
            <a:pPr lvl="1"/>
            <a:r>
              <a:rPr lang="en-AU" dirty="0" smtClean="0"/>
              <a:t>This will change in future versions</a:t>
            </a:r>
          </a:p>
          <a:p>
            <a:r>
              <a:rPr lang="en-AU" dirty="0" smtClean="0"/>
              <a:t>Rinse &amp; Repeat</a:t>
            </a:r>
          </a:p>
        </p:txBody>
      </p:sp>
    </p:spTree>
    <p:extLst>
      <p:ext uri="{BB962C8B-B14F-4D97-AF65-F5344CB8AC3E}">
        <p14:creationId xmlns:p14="http://schemas.microsoft.com/office/powerpoint/2010/main" val="5609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95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If you have this ticked -&gt;</a:t>
            </a:r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smtClean="0"/>
              <a:t>Internet Client)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Add a link to your Privacy Policy within the game.</a:t>
            </a:r>
          </a:p>
          <a:p>
            <a:pPr marL="0" indent="0">
              <a:buNone/>
            </a:pPr>
            <a:r>
              <a:rPr lang="en-AU" dirty="0" smtClean="0"/>
              <a:t>(You can use the settings menu for this in XAML)</a:t>
            </a:r>
          </a:p>
        </p:txBody>
      </p:sp>
      <p:pic>
        <p:nvPicPr>
          <p:cNvPr id="4" name="Picture 3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24" y="1439731"/>
            <a:ext cx="3942311" cy="1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Porting Guides</a:t>
            </a:r>
            <a:endParaRPr lang="en-AU" sz="4000" dirty="0" smtClean="0">
              <a:hlinkClick r:id="rId2"/>
            </a:endParaRPr>
          </a:p>
          <a:p>
            <a:pPr marL="0" indent="0">
              <a:buNone/>
            </a:pPr>
            <a:r>
              <a:rPr lang="en-AU" sz="4000" dirty="0" smtClean="0"/>
              <a:t>	http</a:t>
            </a:r>
            <a:r>
              <a:rPr lang="en-AU" sz="4000" dirty="0"/>
              <a:t>://</a:t>
            </a:r>
            <a:r>
              <a:rPr lang="en-AU" sz="4000" dirty="0" smtClean="0"/>
              <a:t>unity3d.com/pages/windows/porting</a:t>
            </a:r>
          </a:p>
          <a:p>
            <a:pPr marL="0" indent="0">
              <a:buNone/>
            </a:pPr>
            <a:r>
              <a:rPr lang="en-AU" sz="4000" dirty="0" smtClean="0"/>
              <a:t>List of Missing Types</a:t>
            </a:r>
          </a:p>
          <a:p>
            <a:pPr marL="0" indent="0">
              <a:buNone/>
            </a:pPr>
            <a:r>
              <a:rPr lang="en-AU" sz="4000" dirty="0" smtClean="0"/>
              <a:t>	http</a:t>
            </a:r>
            <a:r>
              <a:rPr lang="en-AU" sz="4000" dirty="0"/>
              <a:t>://</a:t>
            </a:r>
            <a:r>
              <a:rPr lang="en-AU" sz="4000" dirty="0" smtClean="0"/>
              <a:t>bit.ly/missingwinrttypes</a:t>
            </a:r>
          </a:p>
          <a:p>
            <a:pPr marL="0" indent="0">
              <a:buNone/>
            </a:pPr>
            <a:r>
              <a:rPr lang="en-AU" sz="4000" dirty="0" smtClean="0"/>
              <a:t>Store Tokens</a:t>
            </a:r>
          </a:p>
          <a:p>
            <a:pPr marL="0" indent="0">
              <a:buNone/>
            </a:pPr>
            <a:r>
              <a:rPr lang="en-AU" sz="4000" dirty="0"/>
              <a:t>	</a:t>
            </a:r>
            <a:r>
              <a:rPr lang="en-AU" sz="4000" dirty="0" smtClean="0"/>
              <a:t>w8.msdeveloper.com.au</a:t>
            </a:r>
          </a:p>
          <a:p>
            <a:pPr marL="0" indent="0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8399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– Upgrade Unity (as required)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Upgrade to the latest version (or as close to)</a:t>
            </a:r>
          </a:p>
          <a:p>
            <a:r>
              <a:rPr lang="en-AU" dirty="0" smtClean="0"/>
              <a:t>4.5.4* at time of writing</a:t>
            </a:r>
          </a:p>
          <a:p>
            <a:r>
              <a:rPr lang="en-AU" dirty="0" smtClean="0"/>
              <a:t>Ensure your game still works properly on existing platforms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26/09/2014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6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 – Fix your Build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Switch build to Windows Store</a:t>
            </a:r>
          </a:p>
          <a:p>
            <a:r>
              <a:rPr lang="en-AU" dirty="0" smtClean="0"/>
              <a:t>Enable </a:t>
            </a:r>
            <a:r>
              <a:rPr lang="en-AU" dirty="0" err="1" smtClean="0"/>
              <a:t>.Net</a:t>
            </a:r>
            <a:r>
              <a:rPr lang="en-AU" dirty="0" smtClean="0"/>
              <a:t> Core</a:t>
            </a:r>
          </a:p>
          <a:p>
            <a:pPr lvl="1"/>
            <a:r>
              <a:rPr lang="en-AU" dirty="0" smtClean="0"/>
              <a:t>Platform Settings</a:t>
            </a:r>
          </a:p>
          <a:p>
            <a:pPr lvl="1"/>
            <a:r>
              <a:rPr lang="en-AU" dirty="0" smtClean="0"/>
              <a:t>Ensure </a:t>
            </a:r>
            <a:r>
              <a:rPr lang="en-AU" dirty="0" err="1" smtClean="0"/>
              <a:t>.Net</a:t>
            </a:r>
            <a:r>
              <a:rPr lang="en-AU" dirty="0" smtClean="0"/>
              <a:t> Core is selected</a:t>
            </a:r>
          </a:p>
          <a:p>
            <a:r>
              <a:rPr lang="en-AU" dirty="0" smtClean="0"/>
              <a:t>Build</a:t>
            </a:r>
          </a:p>
          <a:p>
            <a:r>
              <a:rPr lang="en-AU" dirty="0" smtClean="0"/>
              <a:t>Check errors (if any)</a:t>
            </a:r>
          </a:p>
          <a:p>
            <a:pPr lvl="1"/>
            <a:r>
              <a:rPr lang="en-AU" dirty="0" smtClean="0"/>
              <a:t>Fix errors (more later)</a:t>
            </a:r>
          </a:p>
        </p:txBody>
      </p:sp>
      <p:pic>
        <p:nvPicPr>
          <p:cNvPr id="6" name="Picture 5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024" y="2567033"/>
            <a:ext cx="4488118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Unity Build Errors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&lt;namespace/class&gt; could not be found</a:t>
            </a:r>
          </a:p>
          <a:p>
            <a:pPr lvl="1"/>
            <a:r>
              <a:rPr lang="en-AU" dirty="0" smtClean="0"/>
              <a:t>Re-implement in </a:t>
            </a:r>
            <a:r>
              <a:rPr lang="en-AU" dirty="0" err="1" smtClean="0"/>
              <a:t>WinRT</a:t>
            </a:r>
            <a:r>
              <a:rPr lang="en-AU" dirty="0" smtClean="0"/>
              <a:t> (Plugins folder)</a:t>
            </a:r>
          </a:p>
          <a:p>
            <a:pPr lvl="1"/>
            <a:r>
              <a:rPr lang="en-AU" dirty="0" smtClean="0"/>
              <a:t>Usually only File or Type classes – see windows porting samples</a:t>
            </a:r>
          </a:p>
          <a:p>
            <a:r>
              <a:rPr lang="en-AU" dirty="0" smtClean="0"/>
              <a:t>Plugin has errors</a:t>
            </a:r>
          </a:p>
          <a:p>
            <a:pPr lvl="1"/>
            <a:r>
              <a:rPr lang="en-AU" dirty="0" smtClean="0"/>
              <a:t>Check if latest version has Windows 8 support</a:t>
            </a:r>
          </a:p>
          <a:p>
            <a:pPr lvl="1"/>
            <a:r>
              <a:rPr lang="en-AU" dirty="0" smtClean="0"/>
              <a:t>Fix issues in provided source</a:t>
            </a:r>
          </a:p>
          <a:p>
            <a:pPr lvl="1"/>
            <a:r>
              <a:rPr lang="en-AU" dirty="0" smtClean="0"/>
              <a:t>Can it be removed/replaced? (usually only for precompiled DLLs)</a:t>
            </a:r>
          </a:p>
          <a:p>
            <a:r>
              <a:rPr lang="en-AU" dirty="0" smtClean="0"/>
              <a:t>Hide </a:t>
            </a:r>
            <a:r>
              <a:rPr lang="en-AU" dirty="0" err="1" smtClean="0"/>
              <a:t>iOS</a:t>
            </a:r>
            <a:r>
              <a:rPr lang="en-AU" dirty="0" smtClean="0"/>
              <a:t>/Android specific plugins using platform folders</a:t>
            </a:r>
          </a:p>
          <a:p>
            <a:pPr lvl="1"/>
            <a:r>
              <a:rPr lang="en-AU" dirty="0" smtClean="0"/>
              <a:t>Assets\Plugins\Metro</a:t>
            </a:r>
          </a:p>
          <a:p>
            <a:pPr lvl="1"/>
            <a:r>
              <a:rPr lang="en-AU" dirty="0" smtClean="0"/>
              <a:t>Assets\Plugins\WP8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Platform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4.2+</a:t>
            </a:r>
          </a:p>
          <a:p>
            <a:pPr lvl="1"/>
            <a:r>
              <a:rPr lang="en-AU" dirty="0" smtClean="0"/>
              <a:t>UNITY_METRO</a:t>
            </a:r>
          </a:p>
          <a:p>
            <a:pPr lvl="1"/>
            <a:r>
              <a:rPr lang="en-AU" dirty="0" smtClean="0"/>
              <a:t>UNITY_WP8</a:t>
            </a:r>
          </a:p>
          <a:p>
            <a:pPr lvl="1"/>
            <a:r>
              <a:rPr lang="en-AU" dirty="0" smtClean="0"/>
              <a:t>UNITY_WINRT = (UNITY_METRO || UNITY_WP8)</a:t>
            </a:r>
          </a:p>
          <a:p>
            <a:pPr lvl="1"/>
            <a:r>
              <a:rPr lang="en-AU" dirty="0" smtClean="0"/>
              <a:t>UNITY_EDITOR</a:t>
            </a:r>
          </a:p>
          <a:p>
            <a:endParaRPr lang="en-AU" dirty="0"/>
          </a:p>
          <a:p>
            <a:r>
              <a:rPr lang="en-AU" dirty="0" smtClean="0"/>
              <a:t>Plugins\Metro</a:t>
            </a:r>
          </a:p>
          <a:p>
            <a:r>
              <a:rPr lang="en-AU" dirty="0" smtClean="0"/>
              <a:t>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Plugin Build </a:t>
            </a:r>
            <a:r>
              <a:rPr lang="en-AU" dirty="0" smtClean="0"/>
              <a:t>Errors (</a:t>
            </a:r>
            <a:r>
              <a:rPr lang="en-AU" dirty="0" err="1" smtClean="0"/>
              <a:t>WinRT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still wants to use an incompatible DLL?</a:t>
            </a:r>
          </a:p>
          <a:p>
            <a:pPr lvl="1"/>
            <a:r>
              <a:rPr lang="en-AU" dirty="0" smtClean="0"/>
              <a:t>Mark as Unprocessed</a:t>
            </a:r>
          </a:p>
          <a:p>
            <a:pPr lvl="1"/>
            <a:r>
              <a:rPr lang="en-AU" dirty="0" smtClean="0"/>
              <a:t>Delete from build output</a:t>
            </a:r>
            <a:endParaRPr lang="en-AU" dirty="0"/>
          </a:p>
        </p:txBody>
      </p:sp>
      <p:pic>
        <p:nvPicPr>
          <p:cNvPr id="4" name="Picture 3" descr="Unity - Untitled - LD29 - PC, Mac &amp; Linux Standalone &lt;DX11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4" t="48406" r="47499" b="42028"/>
          <a:stretch/>
        </p:blipFill>
        <p:spPr>
          <a:xfrm>
            <a:off x="1608991" y="3719939"/>
            <a:ext cx="3174023" cy="169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01960" y="4527083"/>
              <a:ext cx="3265560" cy="1033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4511603"/>
                <a:ext cx="329904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5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 Process (WP8)</a:t>
            </a:r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1178938"/>
              </p:ext>
            </p:extLst>
          </p:nvPr>
        </p:nvGraphicFramePr>
        <p:xfrm>
          <a:off x="928577" y="1743741"/>
          <a:ext cx="10299404" cy="328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9359" y="476338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Mono Plugins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3907" y="4054550"/>
            <a:ext cx="77972" cy="65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65864" y="47633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WP8 Plugins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520763" y="4054549"/>
            <a:ext cx="35442" cy="652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8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 Process (</a:t>
            </a:r>
            <a:r>
              <a:rPr lang="en-AU" dirty="0" err="1" smtClean="0"/>
              <a:t>WinRT</a:t>
            </a:r>
            <a:r>
              <a:rPr lang="en-AU" dirty="0" smtClean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995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53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Missing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Hashtable</a:t>
            </a:r>
            <a:endParaRPr lang="en-AU" dirty="0" smtClean="0"/>
          </a:p>
          <a:p>
            <a:pPr lvl="1"/>
            <a:r>
              <a:rPr lang="en-AU" dirty="0" smtClean="0"/>
              <a:t>Implemented by Unity post 4.2 in WinRTLegacy.dll</a:t>
            </a:r>
          </a:p>
          <a:p>
            <a:pPr lvl="1"/>
            <a:r>
              <a:rPr lang="en-AU" dirty="0" smtClean="0"/>
              <a:t>new WWW() wants Dictionary&lt;</a:t>
            </a:r>
            <a:r>
              <a:rPr lang="en-AU" dirty="0" err="1" smtClean="0"/>
              <a:t>string,string</a:t>
            </a:r>
            <a:r>
              <a:rPr lang="en-AU" dirty="0" smtClean="0"/>
              <a:t>&gt; instead</a:t>
            </a:r>
          </a:p>
          <a:p>
            <a:pPr lvl="2"/>
            <a:r>
              <a:rPr lang="en-AU" dirty="0" smtClean="0"/>
              <a:t>Just replace your </a:t>
            </a:r>
            <a:r>
              <a:rPr lang="en-AU" dirty="0" err="1" smtClean="0"/>
              <a:t>Hashtables</a:t>
            </a:r>
            <a:r>
              <a:rPr lang="en-AU" dirty="0" smtClean="0"/>
              <a:t> (same interface)</a:t>
            </a:r>
          </a:p>
          <a:p>
            <a:r>
              <a:rPr lang="en-AU" dirty="0" smtClean="0"/>
              <a:t>Reflection</a:t>
            </a:r>
          </a:p>
          <a:p>
            <a:pPr lvl="1"/>
            <a:r>
              <a:rPr lang="en-AU" dirty="0" smtClean="0"/>
              <a:t>Type methods are now in </a:t>
            </a:r>
            <a:r>
              <a:rPr lang="en-AU" dirty="0" err="1" smtClean="0"/>
              <a:t>TypeInfo</a:t>
            </a:r>
            <a:endParaRPr lang="en-AU" dirty="0" smtClean="0"/>
          </a:p>
          <a:p>
            <a:pPr lvl="2"/>
            <a:r>
              <a:rPr lang="en-AU" dirty="0" smtClean="0"/>
              <a:t>Porting sample has partial implementation of Type</a:t>
            </a:r>
          </a:p>
          <a:p>
            <a:pPr lvl="1"/>
            <a:r>
              <a:rPr lang="en-AU" dirty="0" err="1" smtClean="0"/>
              <a:t>Codegen</a:t>
            </a:r>
            <a:r>
              <a:rPr lang="en-AU" dirty="0"/>
              <a:t> </a:t>
            </a:r>
            <a:r>
              <a:rPr lang="en-AU" dirty="0" smtClean="0"/>
              <a:t>not permitted</a:t>
            </a:r>
          </a:p>
          <a:p>
            <a:r>
              <a:rPr lang="en-AU" dirty="0" smtClean="0"/>
              <a:t>File/Directory</a:t>
            </a:r>
          </a:p>
          <a:p>
            <a:pPr lvl="1"/>
            <a:r>
              <a:rPr lang="en-AU" dirty="0" smtClean="0"/>
              <a:t>Same as Reflection</a:t>
            </a:r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bit.ly/missingwinrttypes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835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550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Porting Unity to Windows 8</vt:lpstr>
      <vt:lpstr>Step 1 – Upgrade Unity (as required)</vt:lpstr>
      <vt:lpstr>Step 2 – Fix your Build</vt:lpstr>
      <vt:lpstr>Possible Unity Build Errors</vt:lpstr>
      <vt:lpstr>Platform Macros</vt:lpstr>
      <vt:lpstr>Plugin Build Errors (WinRT)</vt:lpstr>
      <vt:lpstr>Compile Process (WP8)</vt:lpstr>
      <vt:lpstr>Compile Process (WinRT)</vt:lpstr>
      <vt:lpstr>Common Missing APIs</vt:lpstr>
      <vt:lpstr>Step 3 - WACK</vt:lpstr>
      <vt:lpstr>Possible WACK Issues</vt:lpstr>
      <vt:lpstr>Step 4 – Windows 8 Features</vt:lpstr>
      <vt:lpstr>Finishing Touches</vt:lpstr>
      <vt:lpstr>Debugging with Visual Studio</vt:lpstr>
      <vt:lpstr>One More Thing…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Games on Windows 8</dc:title>
  <dc:creator>Michael Quandt</dc:creator>
  <cp:lastModifiedBy>Michael Quandt</cp:lastModifiedBy>
  <cp:revision>67</cp:revision>
  <dcterms:created xsi:type="dcterms:W3CDTF">2014-03-20T06:11:35Z</dcterms:created>
  <dcterms:modified xsi:type="dcterms:W3CDTF">2014-09-25T23:41:16Z</dcterms:modified>
</cp:coreProperties>
</file>