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18"/>
  </p:notesMasterIdLst>
  <p:sldIdLst>
    <p:sldId id="284" r:id="rId2"/>
    <p:sldId id="285" r:id="rId3"/>
    <p:sldId id="286" r:id="rId4"/>
    <p:sldId id="259" r:id="rId5"/>
    <p:sldId id="266" r:id="rId6"/>
    <p:sldId id="271" r:id="rId7"/>
    <p:sldId id="288" r:id="rId8"/>
    <p:sldId id="289" r:id="rId9"/>
    <p:sldId id="269" r:id="rId10"/>
    <p:sldId id="287" r:id="rId11"/>
    <p:sldId id="265" r:id="rId12"/>
    <p:sldId id="281" r:id="rId13"/>
    <p:sldId id="282" r:id="rId14"/>
    <p:sldId id="275" r:id="rId15"/>
    <p:sldId id="280" r:id="rId16"/>
    <p:sldId id="283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choang" initials="l" lastIdx="17" clrIdx="0">
    <p:extLst>
      <p:ext uri="{19B8F6BF-5375-455C-9EA6-DF929625EA0E}">
        <p15:presenceInfo xmlns:p15="http://schemas.microsoft.com/office/powerpoint/2012/main" userId="lcho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8E031E-E336-4D5D-95B8-948BBD38382E}">
  <a:tblStyle styleId="{A38E031E-E336-4D5D-95B8-948BBD3838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68443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e1886a29ab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e1886a29ab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2799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e49ec3022a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e49ec3022a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791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ge39e3565a8_0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7" name="Google Shape;2287;ge39e3565a8_0_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9691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" name="Google Shape;2466;ge39e3565a8_0_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7" name="Google Shape;2467;ge39e3565a8_0_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71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e38dc7bb6a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e38dc7bb6a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170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e39e3565a8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e39e3565a8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204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e39e3565a8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e39e3565a8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101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e39e3565a8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e39e3565a8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126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e39e3565a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e39e3565a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60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e39e3565a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e39e3565a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776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e49ec3022a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e49ec3022a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2042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e49ec3022a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e49ec3022a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82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4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713288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2704760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2704760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6687713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4696235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7480661" y="-165192"/>
            <a:ext cx="2014791" cy="71973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7870685" y="112474"/>
            <a:ext cx="2014791" cy="4691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519445" y="4310943"/>
            <a:ext cx="2014791" cy="473128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707991" y="-472343"/>
            <a:ext cx="920275" cy="1078300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8479270" y="-223284"/>
            <a:ext cx="1368260" cy="1078296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1774800" y="539700"/>
            <a:ext cx="55944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519445" y="4548261"/>
            <a:ext cx="2014791" cy="473128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81" name="Google Shape;681;p25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5" r:id="rId2"/>
    <p:sldLayoutId id="2147483658" r:id="rId3"/>
    <p:sldLayoutId id="2147483662" r:id="rId4"/>
    <p:sldLayoutId id="2147483664" r:id="rId5"/>
    <p:sldLayoutId id="2147483665" r:id="rId6"/>
    <p:sldLayoutId id="2147483666" r:id="rId7"/>
    <p:sldLayoutId id="2147483671" r:id="rId8"/>
    <p:sldLayoutId id="2147483674" r:id="rId9"/>
    <p:sldLayoutId id="2147483675" r:id="rId10"/>
    <p:sldLayoutId id="214748367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7ED732-9F48-46D0-9606-C01E66898756}"/>
              </a:ext>
            </a:extLst>
          </p:cNvPr>
          <p:cNvSpPr txBox="1">
            <a:spLocks/>
          </p:cNvSpPr>
          <p:nvPr/>
        </p:nvSpPr>
        <p:spPr>
          <a:xfrm>
            <a:off x="657225" y="270194"/>
            <a:ext cx="7772400" cy="14700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kumimoji="1" lang="ja-JP" alt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EDECE05-59F3-4F93-A209-A298C2F6D3A2}"/>
              </a:ext>
            </a:extLst>
          </p:cNvPr>
          <p:cNvSpPr txBox="1">
            <a:spLocks/>
          </p:cNvSpPr>
          <p:nvPr/>
        </p:nvSpPr>
        <p:spPr>
          <a:xfrm>
            <a:off x="1159049" y="4213643"/>
            <a:ext cx="6400800" cy="622920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ja-JP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Meiryo UI" pitchFamily="50" charset="-128"/>
                <a:cs typeface="Times New Roman" panose="02020603050405020304" pitchFamily="18" charset="0"/>
              </a:rPr>
              <a:t>2021/11/27</a:t>
            </a:r>
            <a:endParaRPr kumimoji="1" lang="ja-JP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AE7ED732-9F48-46D0-9606-C01E66898756}"/>
              </a:ext>
            </a:extLst>
          </p:cNvPr>
          <p:cNvSpPr txBox="1">
            <a:spLocks/>
          </p:cNvSpPr>
          <p:nvPr/>
        </p:nvSpPr>
        <p:spPr bwMode="auto">
          <a:xfrm>
            <a:off x="582985" y="2604315"/>
            <a:ext cx="777240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/>
            <a:r>
              <a:rPr lang="en-US" altLang="ja-JP" sz="40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GVHD: TS. </a:t>
            </a:r>
            <a:r>
              <a:rPr lang="en-US" altLang="ja-JP" sz="4000" kern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altLang="ja-JP" sz="40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kern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altLang="ja-JP" sz="40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kern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endParaRPr lang="ja-JP" altLang="en-US" sz="4000" kern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372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18;p48"/>
          <p:cNvSpPr txBox="1">
            <a:spLocks/>
          </p:cNvSpPr>
          <p:nvPr/>
        </p:nvSpPr>
        <p:spPr>
          <a:xfrm>
            <a:off x="770427" y="135734"/>
            <a:ext cx="7552041" cy="4205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Database: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480" y="663432"/>
            <a:ext cx="6498339" cy="4392582"/>
          </a:xfrm>
          <a:prstGeom prst="rect">
            <a:avLst/>
          </a:prstGeom>
        </p:spPr>
      </p:pic>
      <p:sp>
        <p:nvSpPr>
          <p:cNvPr id="8" name="Google Shape;1318;p48"/>
          <p:cNvSpPr txBox="1">
            <a:spLocks/>
          </p:cNvSpPr>
          <p:nvPr/>
        </p:nvSpPr>
        <p:spPr>
          <a:xfrm>
            <a:off x="59624" y="1404578"/>
            <a:ext cx="2119220" cy="30003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crawl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database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90577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318;p48"/>
          <p:cNvSpPr txBox="1">
            <a:spLocks/>
          </p:cNvSpPr>
          <p:nvPr/>
        </p:nvSpPr>
        <p:spPr>
          <a:xfrm>
            <a:off x="348946" y="1042991"/>
            <a:ext cx="7552041" cy="9215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 Task scheduler: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610" y="2202565"/>
            <a:ext cx="4273523" cy="2355148"/>
          </a:xfrm>
          <a:prstGeom prst="rect">
            <a:avLst/>
          </a:prstGeom>
        </p:spPr>
      </p:pic>
      <p:pic>
        <p:nvPicPr>
          <p:cNvPr id="4" name="Picture 12" descr="task-scheduler-icon - SnowMirr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488" y="2202565"/>
            <a:ext cx="516842" cy="51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318;p48"/>
          <p:cNvSpPr txBox="1">
            <a:spLocks/>
          </p:cNvSpPr>
          <p:nvPr/>
        </p:nvSpPr>
        <p:spPr>
          <a:xfrm>
            <a:off x="320372" y="1321597"/>
            <a:ext cx="7552041" cy="23788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dashboard:</a:t>
            </a:r>
          </a:p>
          <a:p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page:</a:t>
            </a:r>
          </a:p>
        </p:txBody>
      </p:sp>
    </p:spTree>
    <p:extLst>
      <p:ext uri="{BB962C8B-B14F-4D97-AF65-F5344CB8AC3E}">
        <p14:creationId xmlns:p14="http://schemas.microsoft.com/office/powerpoint/2010/main" val="2408107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318;p48"/>
          <p:cNvSpPr txBox="1">
            <a:spLocks/>
          </p:cNvSpPr>
          <p:nvPr/>
        </p:nvSpPr>
        <p:spPr>
          <a:xfrm>
            <a:off x="1191910" y="500067"/>
            <a:ext cx="5801822" cy="4143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13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1" name="Google Shape;1318;p48"/>
          <p:cNvSpPr txBox="1">
            <a:spLocks/>
          </p:cNvSpPr>
          <p:nvPr/>
        </p:nvSpPr>
        <p:spPr>
          <a:xfrm>
            <a:off x="670416" y="1557341"/>
            <a:ext cx="7552041" cy="23788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chụp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3167983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318;p48"/>
          <p:cNvSpPr txBox="1">
            <a:spLocks/>
          </p:cNvSpPr>
          <p:nvPr/>
        </p:nvSpPr>
        <p:spPr>
          <a:xfrm>
            <a:off x="591834" y="585792"/>
            <a:ext cx="6330459" cy="4143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ii)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Google Shape;1318;p48"/>
          <p:cNvSpPr txBox="1">
            <a:spLocks/>
          </p:cNvSpPr>
          <p:nvPr/>
        </p:nvSpPr>
        <p:spPr>
          <a:xfrm>
            <a:off x="670416" y="1557341"/>
            <a:ext cx="7552041" cy="23788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chụp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318;p48"/>
          <p:cNvSpPr txBox="1">
            <a:spLocks/>
          </p:cNvSpPr>
          <p:nvPr/>
        </p:nvSpPr>
        <p:spPr>
          <a:xfrm>
            <a:off x="298941" y="607219"/>
            <a:ext cx="7552041" cy="43505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ja-JP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※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Chánh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Quân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Crawl data</a:t>
            </a:r>
          </a:p>
          <a:p>
            <a:r>
              <a:rPr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・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</a:p>
          <a:p>
            <a:r>
              <a:rPr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・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 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</a:t>
            </a:r>
          </a:p>
          <a:p>
            <a:r>
              <a:rPr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・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docx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r>
              <a:rPr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・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layout dashboard</a:t>
            </a:r>
          </a:p>
          <a:p>
            <a:r>
              <a:rPr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・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presentation .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ppt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.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docx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0800" y="2397300"/>
            <a:ext cx="5594400" cy="477900"/>
          </a:xfrm>
        </p:spPr>
        <p:txBody>
          <a:bodyPr/>
          <a:lstStyle/>
          <a:p>
            <a:r>
              <a:rPr lang="en-US" dirty="0" smtClean="0"/>
              <a:t>Thank you for your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1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AE7ED732-9F48-46D0-9606-C01E66898756}"/>
              </a:ext>
            </a:extLst>
          </p:cNvPr>
          <p:cNvSpPr txBox="1">
            <a:spLocks/>
          </p:cNvSpPr>
          <p:nvPr/>
        </p:nvSpPr>
        <p:spPr>
          <a:xfrm>
            <a:off x="610152" y="326930"/>
            <a:ext cx="7772400" cy="14700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</a:t>
            </a:r>
          </a:p>
          <a:p>
            <a:pPr algn="ctr"/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</a:t>
            </a:r>
            <a:endParaRPr kumimoji="1" lang="ja-JP" alt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AE7ED732-9F48-46D0-9606-C01E66898756}"/>
              </a:ext>
            </a:extLst>
          </p:cNvPr>
          <p:cNvSpPr txBox="1">
            <a:spLocks/>
          </p:cNvSpPr>
          <p:nvPr/>
        </p:nvSpPr>
        <p:spPr bwMode="auto">
          <a:xfrm>
            <a:off x="610152" y="2055122"/>
            <a:ext cx="7772400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r>
              <a:rPr lang="en-US" altLang="ja-JP" sz="3200" kern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ja-JP" sz="3200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</a:p>
          <a:p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ja-JP" sz="3200" kern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kern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altLang="ja-JP" sz="3200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kern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Chánh</a:t>
            </a:r>
            <a:r>
              <a:rPr lang="en-US" altLang="ja-JP" sz="3200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kern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Quân</a:t>
            </a:r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 20C29014</a:t>
            </a:r>
          </a:p>
          <a:p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ja-JP" sz="3200" kern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kern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kern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kern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Phụng</a:t>
            </a:r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     </a:t>
            </a:r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20C29033</a:t>
            </a:r>
            <a:endParaRPr lang="en-US" altLang="ja-JP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ja-JP" sz="3200" kern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Chí Hoàng</a:t>
            </a:r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20C29021</a:t>
            </a:r>
          </a:p>
        </p:txBody>
      </p:sp>
    </p:spTree>
    <p:extLst>
      <p:ext uri="{BB962C8B-B14F-4D97-AF65-F5344CB8AC3E}">
        <p14:creationId xmlns:p14="http://schemas.microsoft.com/office/powerpoint/2010/main" val="414872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AE7ED732-9F48-46D0-9606-C01E66898756}"/>
              </a:ext>
            </a:extLst>
          </p:cNvPr>
          <p:cNvSpPr txBox="1">
            <a:spLocks/>
          </p:cNvSpPr>
          <p:nvPr/>
        </p:nvSpPr>
        <p:spPr>
          <a:xfrm>
            <a:off x="188671" y="821530"/>
            <a:ext cx="7772400" cy="367903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Agenda:</a:t>
            </a:r>
          </a:p>
          <a:p>
            <a:endParaRPr lang="en-US" altLang="ja-JP" sz="4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dashboard.</a:t>
            </a:r>
            <a:endParaRPr kumimoji="1" lang="ja-JP" alt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6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318;p48"/>
          <p:cNvSpPr txBox="1">
            <a:spLocks/>
          </p:cNvSpPr>
          <p:nvPr/>
        </p:nvSpPr>
        <p:spPr>
          <a:xfrm>
            <a:off x="420384" y="1278732"/>
            <a:ext cx="7552041" cy="32146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data:</a:t>
            </a:r>
          </a:p>
          <a:p>
            <a:pPr lvl="0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website:</a:t>
            </a:r>
          </a:p>
          <a:p>
            <a:pPr lvl="0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https://www.iqair.com/vi/vietnam/ho-chi-minh-city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AQI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PM2.5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13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trạm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65" y="1448920"/>
            <a:ext cx="922100" cy="914479"/>
          </a:xfrm>
          <a:prstGeom prst="rect">
            <a:avLst/>
          </a:prstGeom>
        </p:spPr>
      </p:pic>
      <p:sp>
        <p:nvSpPr>
          <p:cNvPr id="17" name="Google Shape;1318;p48"/>
          <p:cNvSpPr txBox="1">
            <a:spLocks/>
          </p:cNvSpPr>
          <p:nvPr/>
        </p:nvSpPr>
        <p:spPr>
          <a:xfrm>
            <a:off x="181634" y="2267554"/>
            <a:ext cx="1147831" cy="4281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URL list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624" y="981667"/>
            <a:ext cx="974104" cy="934506"/>
          </a:xfrm>
          <a:prstGeom prst="rect">
            <a:avLst/>
          </a:prstGeom>
        </p:spPr>
      </p:pic>
      <p:sp>
        <p:nvSpPr>
          <p:cNvPr id="19" name="Google Shape;1318;p48"/>
          <p:cNvSpPr txBox="1">
            <a:spLocks/>
          </p:cNvSpPr>
          <p:nvPr/>
        </p:nvSpPr>
        <p:spPr>
          <a:xfrm>
            <a:off x="1789998" y="1891701"/>
            <a:ext cx="1301301" cy="4281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Web crawler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hương Trình học tập Sử dụng mã ngôn ngữ lập trình Máy tính Python giấy Tờ  Tuyển - máy tính png tải về - Miễn phí trong suốt Văn Bản png Tải về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254" y="2363399"/>
            <a:ext cx="982136" cy="72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7954" y="1490112"/>
            <a:ext cx="928687" cy="9286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1133" y="1490112"/>
            <a:ext cx="878754" cy="8787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3741" y="1522933"/>
            <a:ext cx="760881" cy="7608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5930" y="2836202"/>
            <a:ext cx="996502" cy="7589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46713" y="4147554"/>
            <a:ext cx="890001" cy="80352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81634" y="686796"/>
            <a:ext cx="6013630" cy="252888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620677" y="734972"/>
            <a:ext cx="1766086" cy="300835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620677" y="3993357"/>
            <a:ext cx="1866098" cy="105446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Google Shape;1318;p48"/>
          <p:cNvSpPr txBox="1">
            <a:spLocks/>
          </p:cNvSpPr>
          <p:nvPr/>
        </p:nvSpPr>
        <p:spPr>
          <a:xfrm>
            <a:off x="7290735" y="2336849"/>
            <a:ext cx="691769" cy="4281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Public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Google Shape;1318;p48"/>
          <p:cNvSpPr txBox="1">
            <a:spLocks/>
          </p:cNvSpPr>
          <p:nvPr/>
        </p:nvSpPr>
        <p:spPr>
          <a:xfrm>
            <a:off x="7295727" y="752535"/>
            <a:ext cx="1055970" cy="6398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 smtClean="0">
                <a:solidFill>
                  <a:schemeClr val="tx1"/>
                </a:solidFill>
              </a:rPr>
              <a:t>Thiết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kế</a:t>
            </a:r>
            <a:r>
              <a:rPr lang="en-US" dirty="0" smtClean="0">
                <a:solidFill>
                  <a:schemeClr val="tx1"/>
                </a:solidFill>
              </a:rPr>
              <a:t> dashboard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Curved Left Arrow 15"/>
          <p:cNvSpPr/>
          <p:nvPr/>
        </p:nvSpPr>
        <p:spPr>
          <a:xfrm rot="16200000">
            <a:off x="2709488" y="-2398990"/>
            <a:ext cx="1228407" cy="635424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Left Arrow 17"/>
          <p:cNvSpPr/>
          <p:nvPr/>
        </p:nvSpPr>
        <p:spPr>
          <a:xfrm rot="5400000">
            <a:off x="2390429" y="225875"/>
            <a:ext cx="1591364" cy="650081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36" name="Picture 12" descr="task-scheduler-icon - SnowMirror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56" y="3638475"/>
            <a:ext cx="516842" cy="51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Google Shape;1318;p48"/>
          <p:cNvSpPr txBox="1">
            <a:spLocks/>
          </p:cNvSpPr>
          <p:nvPr/>
        </p:nvSpPr>
        <p:spPr>
          <a:xfrm>
            <a:off x="1033271" y="4155318"/>
            <a:ext cx="996612" cy="4281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Task scheduler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1273156" y="1891701"/>
            <a:ext cx="441344" cy="214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4615143" y="1910396"/>
            <a:ext cx="441344" cy="214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3029253" y="1914590"/>
            <a:ext cx="441344" cy="214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6183659" y="1844209"/>
            <a:ext cx="441344" cy="214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 rot="5400000">
            <a:off x="7009795" y="2439606"/>
            <a:ext cx="441344" cy="214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 rot="5400000">
            <a:off x="7302276" y="3781192"/>
            <a:ext cx="272370" cy="199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Google Shape;1318;p48"/>
          <p:cNvSpPr txBox="1">
            <a:spLocks/>
          </p:cNvSpPr>
          <p:nvPr/>
        </p:nvSpPr>
        <p:spPr>
          <a:xfrm>
            <a:off x="7899049" y="3992095"/>
            <a:ext cx="587726" cy="4281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0" name="Google Shape;1150;p43"/>
          <p:cNvSpPr txBox="1">
            <a:spLocks noGrp="1"/>
          </p:cNvSpPr>
          <p:nvPr>
            <p:ph type="title"/>
          </p:nvPr>
        </p:nvSpPr>
        <p:spPr>
          <a:xfrm>
            <a:off x="181634" y="128001"/>
            <a:ext cx="35247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 smtClean="0"/>
              <a:t>Data pipeline</a:t>
            </a:r>
            <a:endParaRPr b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18;p48"/>
          <p:cNvSpPr txBox="1">
            <a:spLocks/>
          </p:cNvSpPr>
          <p:nvPr/>
        </p:nvSpPr>
        <p:spPr>
          <a:xfrm>
            <a:off x="391809" y="800101"/>
            <a:ext cx="7552041" cy="32146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Crawl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crawl data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website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crawl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Selenium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18;p48"/>
          <p:cNvSpPr txBox="1">
            <a:spLocks/>
          </p:cNvSpPr>
          <p:nvPr/>
        </p:nvSpPr>
        <p:spPr>
          <a:xfrm>
            <a:off x="420385" y="735808"/>
            <a:ext cx="4101609" cy="32146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Crawl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hardcode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bot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bot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743" y="205000"/>
            <a:ext cx="3120725" cy="478848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436394" y="205000"/>
            <a:ext cx="2185987" cy="280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88706" y="1879019"/>
            <a:ext cx="2185987" cy="3114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1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18;p48"/>
          <p:cNvSpPr txBox="1">
            <a:spLocks/>
          </p:cNvSpPr>
          <p:nvPr/>
        </p:nvSpPr>
        <p:spPr>
          <a:xfrm>
            <a:off x="420385" y="735808"/>
            <a:ext cx="3058621" cy="34647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Crawl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bot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chart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button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data.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786" y="1645190"/>
            <a:ext cx="5412051" cy="32658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61422" y="1974143"/>
            <a:ext cx="1296591" cy="297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20967" y="4555418"/>
            <a:ext cx="929878" cy="355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50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1318;p48"/>
          <p:cNvSpPr txBox="1">
            <a:spLocks/>
          </p:cNvSpPr>
          <p:nvPr/>
        </p:nvSpPr>
        <p:spPr>
          <a:xfrm>
            <a:off x="763284" y="178596"/>
            <a:ext cx="7552041" cy="18645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folder data,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folder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file: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file AQI (hourly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daily), 2 file PM2.5 (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hourly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daily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812" y="1949497"/>
            <a:ext cx="4529137" cy="3019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862" y="2687425"/>
            <a:ext cx="2408129" cy="12116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442</Words>
  <Application>Microsoft Office PowerPoint</Application>
  <PresentationFormat>On-screen Show (16:9)</PresentationFormat>
  <Paragraphs>61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Bebas Neue</vt:lpstr>
      <vt:lpstr>Lato</vt:lpstr>
      <vt:lpstr>Meiryo UI</vt:lpstr>
      <vt:lpstr>Montserrat</vt:lpstr>
      <vt:lpstr>ＭＳ Ｐゴシック</vt:lpstr>
      <vt:lpstr>Source Sans Pro</vt:lpstr>
      <vt:lpstr>Arial</vt:lpstr>
      <vt:lpstr>Times New Roman</vt:lpstr>
      <vt:lpstr>Electronic Circuit Style CV by Slidesgo</vt:lpstr>
      <vt:lpstr>PowerPoint Presentation</vt:lpstr>
      <vt:lpstr>PowerPoint Presentation</vt:lpstr>
      <vt:lpstr>PowerPoint Presentation</vt:lpstr>
      <vt:lpstr>PowerPoint Presentation</vt:lpstr>
      <vt:lpstr>Data pipeline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time!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EXPERIENCE</dc:title>
  <dc:creator>lchoang</dc:creator>
  <cp:lastModifiedBy>lchoang</cp:lastModifiedBy>
  <cp:revision>127</cp:revision>
  <dcterms:modified xsi:type="dcterms:W3CDTF">2021-11-27T04:04:31Z</dcterms:modified>
</cp:coreProperties>
</file>