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69" r:id="rId3"/>
    <p:sldId id="270" r:id="rId4"/>
    <p:sldId id="266" r:id="rId5"/>
    <p:sldId id="267" r:id="rId6"/>
    <p:sldId id="268" r:id="rId7"/>
    <p:sldId id="263" r:id="rId8"/>
    <p:sldId id="262" r:id="rId9"/>
    <p:sldId id="264" r:id="rId10"/>
    <p:sldId id="265" r:id="rId11"/>
    <p:sldId id="257" r:id="rId12"/>
    <p:sldId id="258" r:id="rId13"/>
    <p:sldId id="260" r:id="rId14"/>
    <p:sldId id="259" r:id="rId15"/>
    <p:sldId id="261"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927140-738E-47D6-B481-ED618671EE74}" v="40" dt="2023-08-15T15:40:45.572"/>
    <p1510:client id="{22735330-FE05-47C3-ACFC-2B9E1EBBD922}" v="266" dt="2023-08-15T15:33:19.654"/>
    <p1510:client id="{ECE3DE18-5916-4F43-9C91-5F913C3AF33A}" v="13" dt="2023-08-15T20:07:29.0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OMAR FARUK FAISAL" userId="S::20-43669-2@student.aiub.edu::6159f6fe-bf19-4fab-a038-5325af17326f" providerId="AD" clId="Web-{ECE3DE18-5916-4F43-9C91-5F913C3AF33A}"/>
    <pc:docChg chg="modSld">
      <pc:chgData name="MD. OMAR FARUK FAISAL" userId="S::20-43669-2@student.aiub.edu::6159f6fe-bf19-4fab-a038-5325af17326f" providerId="AD" clId="Web-{ECE3DE18-5916-4F43-9C91-5F913C3AF33A}" dt="2023-08-15T20:07:55.099" v="19"/>
      <pc:docMkLst>
        <pc:docMk/>
      </pc:docMkLst>
      <pc:sldChg chg="addSp modSp mod setBg">
        <pc:chgData name="MD. OMAR FARUK FAISAL" userId="S::20-43669-2@student.aiub.edu::6159f6fe-bf19-4fab-a038-5325af17326f" providerId="AD" clId="Web-{ECE3DE18-5916-4F43-9C91-5F913C3AF33A}" dt="2023-08-15T20:07:29.083" v="14" actId="20577"/>
        <pc:sldMkLst>
          <pc:docMk/>
          <pc:sldMk cId="3340874080" sldId="269"/>
        </pc:sldMkLst>
        <pc:spChg chg="mod">
          <ac:chgData name="MD. OMAR FARUK FAISAL" userId="S::20-43669-2@student.aiub.edu::6159f6fe-bf19-4fab-a038-5325af17326f" providerId="AD" clId="Web-{ECE3DE18-5916-4F43-9C91-5F913C3AF33A}" dt="2023-08-15T20:07:09.379" v="1"/>
          <ac:spMkLst>
            <pc:docMk/>
            <pc:sldMk cId="3340874080" sldId="269"/>
            <ac:spMk id="4" creationId="{26F7484C-A626-D906-44AA-EEB7C8C4E129}"/>
          </ac:spMkLst>
        </pc:spChg>
        <pc:spChg chg="mod">
          <ac:chgData name="MD. OMAR FARUK FAISAL" userId="S::20-43669-2@student.aiub.edu::6159f6fe-bf19-4fab-a038-5325af17326f" providerId="AD" clId="Web-{ECE3DE18-5916-4F43-9C91-5F913C3AF33A}" dt="2023-08-15T20:07:29.083" v="14" actId="20577"/>
          <ac:spMkLst>
            <pc:docMk/>
            <pc:sldMk cId="3340874080" sldId="269"/>
            <ac:spMk id="5" creationId="{C9270B0C-E82C-773D-CF86-DFC396B35FDA}"/>
          </ac:spMkLst>
        </pc:spChg>
        <pc:picChg chg="add">
          <ac:chgData name="MD. OMAR FARUK FAISAL" userId="S::20-43669-2@student.aiub.edu::6159f6fe-bf19-4fab-a038-5325af17326f" providerId="AD" clId="Web-{ECE3DE18-5916-4F43-9C91-5F913C3AF33A}" dt="2023-08-15T20:07:09.379" v="1"/>
          <ac:picMkLst>
            <pc:docMk/>
            <pc:sldMk cId="3340874080" sldId="269"/>
            <ac:picMk id="7" creationId="{5E75EC84-9450-27DA-C7C2-3F77EFE3971E}"/>
          </ac:picMkLst>
        </pc:picChg>
        <pc:cxnChg chg="add">
          <ac:chgData name="MD. OMAR FARUK FAISAL" userId="S::20-43669-2@student.aiub.edu::6159f6fe-bf19-4fab-a038-5325af17326f" providerId="AD" clId="Web-{ECE3DE18-5916-4F43-9C91-5F913C3AF33A}" dt="2023-08-15T20:07:09.379" v="1"/>
          <ac:cxnSpMkLst>
            <pc:docMk/>
            <pc:sldMk cId="3340874080" sldId="269"/>
            <ac:cxnSpMk id="11" creationId="{1503BFE4-729B-D9D0-C17B-501E6AF1127A}"/>
          </ac:cxnSpMkLst>
        </pc:cxnChg>
      </pc:sldChg>
      <pc:sldChg chg="addSp delSp modSp mod setBg">
        <pc:chgData name="MD. OMAR FARUK FAISAL" userId="S::20-43669-2@student.aiub.edu::6159f6fe-bf19-4fab-a038-5325af17326f" providerId="AD" clId="Web-{ECE3DE18-5916-4F43-9C91-5F913C3AF33A}" dt="2023-08-15T20:07:55.099" v="19"/>
        <pc:sldMkLst>
          <pc:docMk/>
          <pc:sldMk cId="3030916404" sldId="270"/>
        </pc:sldMkLst>
        <pc:spChg chg="mod">
          <ac:chgData name="MD. OMAR FARUK FAISAL" userId="S::20-43669-2@student.aiub.edu::6159f6fe-bf19-4fab-a038-5325af17326f" providerId="AD" clId="Web-{ECE3DE18-5916-4F43-9C91-5F913C3AF33A}" dt="2023-08-15T20:07:55.099" v="19"/>
          <ac:spMkLst>
            <pc:docMk/>
            <pc:sldMk cId="3030916404" sldId="270"/>
            <ac:spMk id="4" creationId="{26F7484C-A626-D906-44AA-EEB7C8C4E129}"/>
          </ac:spMkLst>
        </pc:spChg>
        <pc:spChg chg="mod">
          <ac:chgData name="MD. OMAR FARUK FAISAL" userId="S::20-43669-2@student.aiub.edu::6159f6fe-bf19-4fab-a038-5325af17326f" providerId="AD" clId="Web-{ECE3DE18-5916-4F43-9C91-5F913C3AF33A}" dt="2023-08-15T20:07:55.099" v="19"/>
          <ac:spMkLst>
            <pc:docMk/>
            <pc:sldMk cId="3030916404" sldId="270"/>
            <ac:spMk id="5" creationId="{C9270B0C-E82C-773D-CF86-DFC396B35FDA}"/>
          </ac:spMkLst>
        </pc:spChg>
        <pc:spChg chg="add del">
          <ac:chgData name="MD. OMAR FARUK FAISAL" userId="S::20-43669-2@student.aiub.edu::6159f6fe-bf19-4fab-a038-5325af17326f" providerId="AD" clId="Web-{ECE3DE18-5916-4F43-9C91-5F913C3AF33A}" dt="2023-08-15T20:07:51.037" v="16"/>
          <ac:spMkLst>
            <pc:docMk/>
            <pc:sldMk cId="3030916404" sldId="270"/>
            <ac:spMk id="11" creationId="{C0763A76-9F1C-4FC5-82B7-DD475DA461B2}"/>
          </ac:spMkLst>
        </pc:spChg>
        <pc:spChg chg="add del">
          <ac:chgData name="MD. OMAR FARUK FAISAL" userId="S::20-43669-2@student.aiub.edu::6159f6fe-bf19-4fab-a038-5325af17326f" providerId="AD" clId="Web-{ECE3DE18-5916-4F43-9C91-5F913C3AF33A}" dt="2023-08-15T20:07:51.037" v="16"/>
          <ac:spMkLst>
            <pc:docMk/>
            <pc:sldMk cId="3030916404" sldId="270"/>
            <ac:spMk id="13" creationId="{E81BF4F6-F2CF-4984-9D14-D6966D92F99F}"/>
          </ac:spMkLst>
        </pc:spChg>
        <pc:spChg chg="add del">
          <ac:chgData name="MD. OMAR FARUK FAISAL" userId="S::20-43669-2@student.aiub.edu::6159f6fe-bf19-4fab-a038-5325af17326f" providerId="AD" clId="Web-{ECE3DE18-5916-4F43-9C91-5F913C3AF33A}" dt="2023-08-15T20:07:55.084" v="18"/>
          <ac:spMkLst>
            <pc:docMk/>
            <pc:sldMk cId="3030916404" sldId="270"/>
            <ac:spMk id="15" creationId="{08C9B587-E65E-4B52-B37C-ABEBB6E87928}"/>
          </ac:spMkLst>
        </pc:spChg>
        <pc:spChg chg="add del">
          <ac:chgData name="MD. OMAR FARUK FAISAL" userId="S::20-43669-2@student.aiub.edu::6159f6fe-bf19-4fab-a038-5325af17326f" providerId="AD" clId="Web-{ECE3DE18-5916-4F43-9C91-5F913C3AF33A}" dt="2023-08-15T20:07:55.084" v="18"/>
          <ac:spMkLst>
            <pc:docMk/>
            <pc:sldMk cId="3030916404" sldId="270"/>
            <ac:spMk id="16" creationId="{7C432AFE-B3D2-4BFF-BF8F-96C27AFF1AC7}"/>
          </ac:spMkLst>
        </pc:spChg>
        <pc:spChg chg="add del">
          <ac:chgData name="MD. OMAR FARUK FAISAL" userId="S::20-43669-2@student.aiub.edu::6159f6fe-bf19-4fab-a038-5325af17326f" providerId="AD" clId="Web-{ECE3DE18-5916-4F43-9C91-5F913C3AF33A}" dt="2023-08-15T20:07:55.084" v="18"/>
          <ac:spMkLst>
            <pc:docMk/>
            <pc:sldMk cId="3030916404" sldId="270"/>
            <ac:spMk id="18" creationId="{AF2F604E-43BE-4DC3-B983-E071523364F8}"/>
          </ac:spMkLst>
        </pc:spChg>
        <pc:spChg chg="add">
          <ac:chgData name="MD. OMAR FARUK FAISAL" userId="S::20-43669-2@student.aiub.edu::6159f6fe-bf19-4fab-a038-5325af17326f" providerId="AD" clId="Web-{ECE3DE18-5916-4F43-9C91-5F913C3AF33A}" dt="2023-08-15T20:07:55.099" v="19"/>
          <ac:spMkLst>
            <pc:docMk/>
            <pc:sldMk cId="3030916404" sldId="270"/>
            <ac:spMk id="20" creationId="{C0763A76-9F1C-4FC5-82B7-DD475DA461B2}"/>
          </ac:spMkLst>
        </pc:spChg>
        <pc:spChg chg="add">
          <ac:chgData name="MD. OMAR FARUK FAISAL" userId="S::20-43669-2@student.aiub.edu::6159f6fe-bf19-4fab-a038-5325af17326f" providerId="AD" clId="Web-{ECE3DE18-5916-4F43-9C91-5F913C3AF33A}" dt="2023-08-15T20:07:55.099" v="19"/>
          <ac:spMkLst>
            <pc:docMk/>
            <pc:sldMk cId="3030916404" sldId="270"/>
            <ac:spMk id="21" creationId="{E81BF4F6-F2CF-4984-9D14-D6966D92F99F}"/>
          </ac:spMkLst>
        </pc:spChg>
        <pc:picChg chg="add del">
          <ac:chgData name="MD. OMAR FARUK FAISAL" userId="S::20-43669-2@student.aiub.edu::6159f6fe-bf19-4fab-a038-5325af17326f" providerId="AD" clId="Web-{ECE3DE18-5916-4F43-9C91-5F913C3AF33A}" dt="2023-08-15T20:07:51.037" v="16"/>
          <ac:picMkLst>
            <pc:docMk/>
            <pc:sldMk cId="3030916404" sldId="270"/>
            <ac:picMk id="7" creationId="{68911167-664E-0AA5-9436-54F4EEF476F5}"/>
          </ac:picMkLst>
        </pc:picChg>
        <pc:picChg chg="add del">
          <ac:chgData name="MD. OMAR FARUK FAISAL" userId="S::20-43669-2@student.aiub.edu::6159f6fe-bf19-4fab-a038-5325af17326f" providerId="AD" clId="Web-{ECE3DE18-5916-4F43-9C91-5F913C3AF33A}" dt="2023-08-15T20:07:55.084" v="18"/>
          <ac:picMkLst>
            <pc:docMk/>
            <pc:sldMk cId="3030916404" sldId="270"/>
            <ac:picMk id="17" creationId="{4C8576DC-79A3-60D6-6D59-C3456687E9DF}"/>
          </ac:picMkLst>
        </pc:picChg>
        <pc:picChg chg="add">
          <ac:chgData name="MD. OMAR FARUK FAISAL" userId="S::20-43669-2@student.aiub.edu::6159f6fe-bf19-4fab-a038-5325af17326f" providerId="AD" clId="Web-{ECE3DE18-5916-4F43-9C91-5F913C3AF33A}" dt="2023-08-15T20:07:55.099" v="19"/>
          <ac:picMkLst>
            <pc:docMk/>
            <pc:sldMk cId="3030916404" sldId="270"/>
            <ac:picMk id="22" creationId="{68911167-664E-0AA5-9436-54F4EEF476F5}"/>
          </ac:picMkLst>
        </pc:picChg>
      </pc:sldChg>
      <pc:sldChg chg="addSp modSp mod setBg">
        <pc:chgData name="MD. OMAR FARUK FAISAL" userId="S::20-43669-2@student.aiub.edu::6159f6fe-bf19-4fab-a038-5325af17326f" providerId="AD" clId="Web-{ECE3DE18-5916-4F43-9C91-5F913C3AF33A}" dt="2023-08-15T20:06:52.409" v="0"/>
        <pc:sldMkLst>
          <pc:docMk/>
          <pc:sldMk cId="659530399" sldId="272"/>
        </pc:sldMkLst>
        <pc:spChg chg="mod">
          <ac:chgData name="MD. OMAR FARUK FAISAL" userId="S::20-43669-2@student.aiub.edu::6159f6fe-bf19-4fab-a038-5325af17326f" providerId="AD" clId="Web-{ECE3DE18-5916-4F43-9C91-5F913C3AF33A}" dt="2023-08-15T20:06:52.409" v="0"/>
          <ac:spMkLst>
            <pc:docMk/>
            <pc:sldMk cId="659530399" sldId="272"/>
            <ac:spMk id="2" creationId="{8D696194-CB19-F2C8-8DAD-75098C8AFC4A}"/>
          </ac:spMkLst>
        </pc:spChg>
        <pc:spChg chg="mod">
          <ac:chgData name="MD. OMAR FARUK FAISAL" userId="S::20-43669-2@student.aiub.edu::6159f6fe-bf19-4fab-a038-5325af17326f" providerId="AD" clId="Web-{ECE3DE18-5916-4F43-9C91-5F913C3AF33A}" dt="2023-08-15T20:06:52.409" v="0"/>
          <ac:spMkLst>
            <pc:docMk/>
            <pc:sldMk cId="659530399" sldId="272"/>
            <ac:spMk id="3" creationId="{5CD8441A-0213-713B-7AE6-EE36743E171C}"/>
          </ac:spMkLst>
        </pc:spChg>
        <pc:spChg chg="add">
          <ac:chgData name="MD. OMAR FARUK FAISAL" userId="S::20-43669-2@student.aiub.edu::6159f6fe-bf19-4fab-a038-5325af17326f" providerId="AD" clId="Web-{ECE3DE18-5916-4F43-9C91-5F913C3AF33A}" dt="2023-08-15T20:06:52.409" v="0"/>
          <ac:spMkLst>
            <pc:docMk/>
            <pc:sldMk cId="659530399" sldId="272"/>
            <ac:spMk id="9" creationId="{7C432AFE-B3D2-4BFF-BF8F-96C27AFF1AC7}"/>
          </ac:spMkLst>
        </pc:spChg>
        <pc:spChg chg="add">
          <ac:chgData name="MD. OMAR FARUK FAISAL" userId="S::20-43669-2@student.aiub.edu::6159f6fe-bf19-4fab-a038-5325af17326f" providerId="AD" clId="Web-{ECE3DE18-5916-4F43-9C91-5F913C3AF33A}" dt="2023-08-15T20:06:52.409" v="0"/>
          <ac:spMkLst>
            <pc:docMk/>
            <pc:sldMk cId="659530399" sldId="272"/>
            <ac:spMk id="11" creationId="{AF2F604E-43BE-4DC3-B983-E071523364F8}"/>
          </ac:spMkLst>
        </pc:spChg>
        <pc:spChg chg="add">
          <ac:chgData name="MD. OMAR FARUK FAISAL" userId="S::20-43669-2@student.aiub.edu::6159f6fe-bf19-4fab-a038-5325af17326f" providerId="AD" clId="Web-{ECE3DE18-5916-4F43-9C91-5F913C3AF33A}" dt="2023-08-15T20:06:52.409" v="0"/>
          <ac:spMkLst>
            <pc:docMk/>
            <pc:sldMk cId="659530399" sldId="272"/>
            <ac:spMk id="13" creationId="{08C9B587-E65E-4B52-B37C-ABEBB6E87928}"/>
          </ac:spMkLst>
        </pc:spChg>
        <pc:picChg chg="add">
          <ac:chgData name="MD. OMAR FARUK FAISAL" userId="S::20-43669-2@student.aiub.edu::6159f6fe-bf19-4fab-a038-5325af17326f" providerId="AD" clId="Web-{ECE3DE18-5916-4F43-9C91-5F913C3AF33A}" dt="2023-08-15T20:06:52.409" v="0"/>
          <ac:picMkLst>
            <pc:docMk/>
            <pc:sldMk cId="659530399" sldId="272"/>
            <ac:picMk id="5" creationId="{48671D7E-0CC6-B60A-43E5-6B2AD08453FE}"/>
          </ac:picMkLst>
        </pc:picChg>
      </pc:sldChg>
    </pc:docChg>
  </pc:docChgLst>
  <pc:docChgLst>
    <pc:chgData name="MD. OMAR FARUK FAISAL" userId="S::20-43669-2@student.aiub.edu::6159f6fe-bf19-4fab-a038-5325af17326f" providerId="AD" clId="Web-{22735330-FE05-47C3-ACFC-2B9E1EBBD922}"/>
    <pc:docChg chg="addSld delSld modSld sldOrd">
      <pc:chgData name="MD. OMAR FARUK FAISAL" userId="S::20-43669-2@student.aiub.edu::6159f6fe-bf19-4fab-a038-5325af17326f" providerId="AD" clId="Web-{22735330-FE05-47C3-ACFC-2B9E1EBBD922}" dt="2023-08-15T15:33:22.592" v="275"/>
      <pc:docMkLst>
        <pc:docMk/>
      </pc:docMkLst>
      <pc:sldChg chg="del">
        <pc:chgData name="MD. OMAR FARUK FAISAL" userId="S::20-43669-2@student.aiub.edu::6159f6fe-bf19-4fab-a038-5325af17326f" providerId="AD" clId="Web-{22735330-FE05-47C3-ACFC-2B9E1EBBD922}" dt="2023-08-15T15:09:56.284" v="56"/>
        <pc:sldMkLst>
          <pc:docMk/>
          <pc:sldMk cId="2150040497" sldId="256"/>
        </pc:sldMkLst>
      </pc:sldChg>
      <pc:sldChg chg="addSp delSp modSp mod ord setBg">
        <pc:chgData name="MD. OMAR FARUK FAISAL" userId="S::20-43669-2@student.aiub.edu::6159f6fe-bf19-4fab-a038-5325af17326f" providerId="AD" clId="Web-{22735330-FE05-47C3-ACFC-2B9E1EBBD922}" dt="2023-08-15T15:13:09.620" v="113" actId="14100"/>
        <pc:sldMkLst>
          <pc:docMk/>
          <pc:sldMk cId="2721518283" sldId="257"/>
        </pc:sldMkLst>
        <pc:spChg chg="mod">
          <ac:chgData name="MD. OMAR FARUK FAISAL" userId="S::20-43669-2@student.aiub.edu::6159f6fe-bf19-4fab-a038-5325af17326f" providerId="AD" clId="Web-{22735330-FE05-47C3-ACFC-2B9E1EBBD922}" dt="2023-08-15T15:11:15.084" v="87"/>
          <ac:spMkLst>
            <pc:docMk/>
            <pc:sldMk cId="2721518283" sldId="257"/>
            <ac:spMk id="2" creationId="{800649DB-690C-2210-B9EA-95FC0C3074FB}"/>
          </ac:spMkLst>
        </pc:spChg>
        <pc:spChg chg="mod">
          <ac:chgData name="MD. OMAR FARUK FAISAL" userId="S::20-43669-2@student.aiub.edu::6159f6fe-bf19-4fab-a038-5325af17326f" providerId="AD" clId="Web-{22735330-FE05-47C3-ACFC-2B9E1EBBD922}" dt="2023-08-15T15:13:09.620" v="113" actId="14100"/>
          <ac:spMkLst>
            <pc:docMk/>
            <pc:sldMk cId="2721518283" sldId="257"/>
            <ac:spMk id="3" creationId="{EB770E40-A41B-B241-86A6-FFEEAA2335B7}"/>
          </ac:spMkLst>
        </pc:spChg>
        <pc:spChg chg="add del">
          <ac:chgData name="MD. OMAR FARUK FAISAL" userId="S::20-43669-2@student.aiub.edu::6159f6fe-bf19-4fab-a038-5325af17326f" providerId="AD" clId="Web-{22735330-FE05-47C3-ACFC-2B9E1EBBD922}" dt="2023-08-15T15:11:15.068" v="86"/>
          <ac:spMkLst>
            <pc:docMk/>
            <pc:sldMk cId="2721518283" sldId="257"/>
            <ac:spMk id="9" creationId="{D009D6D5-DAC2-4A8B-A17A-E206B9012D09}"/>
          </ac:spMkLst>
        </pc:spChg>
        <pc:spChg chg="add">
          <ac:chgData name="MD. OMAR FARUK FAISAL" userId="S::20-43669-2@student.aiub.edu::6159f6fe-bf19-4fab-a038-5325af17326f" providerId="AD" clId="Web-{22735330-FE05-47C3-ACFC-2B9E1EBBD922}" dt="2023-08-15T15:11:15.084" v="87"/>
          <ac:spMkLst>
            <pc:docMk/>
            <pc:sldMk cId="2721518283" sldId="257"/>
            <ac:spMk id="11" creationId="{603A6265-E10C-4B85-9C20-E75FCAF9CC63}"/>
          </ac:spMkLst>
        </pc:spChg>
        <pc:spChg chg="add">
          <ac:chgData name="MD. OMAR FARUK FAISAL" userId="S::20-43669-2@student.aiub.edu::6159f6fe-bf19-4fab-a038-5325af17326f" providerId="AD" clId="Web-{22735330-FE05-47C3-ACFC-2B9E1EBBD922}" dt="2023-08-15T15:11:15.084" v="87"/>
          <ac:spMkLst>
            <pc:docMk/>
            <pc:sldMk cId="2721518283" sldId="257"/>
            <ac:spMk id="12" creationId="{3ECBE1F1-D69B-4AFA-ABD5-8E41720EF6DE}"/>
          </ac:spMkLst>
        </pc:spChg>
        <pc:picChg chg="add del">
          <ac:chgData name="MD. OMAR FARUK FAISAL" userId="S::20-43669-2@student.aiub.edu::6159f6fe-bf19-4fab-a038-5325af17326f" providerId="AD" clId="Web-{22735330-FE05-47C3-ACFC-2B9E1EBBD922}" dt="2023-08-15T15:11:15.068" v="86"/>
          <ac:picMkLst>
            <pc:docMk/>
            <pc:sldMk cId="2721518283" sldId="257"/>
            <ac:picMk id="5" creationId="{C180AAD5-07AE-21EE-AE4B-5BFE78FC1683}"/>
          </ac:picMkLst>
        </pc:picChg>
        <pc:picChg chg="add">
          <ac:chgData name="MD. OMAR FARUK FAISAL" userId="S::20-43669-2@student.aiub.edu::6159f6fe-bf19-4fab-a038-5325af17326f" providerId="AD" clId="Web-{22735330-FE05-47C3-ACFC-2B9E1EBBD922}" dt="2023-08-15T15:11:15.084" v="87"/>
          <ac:picMkLst>
            <pc:docMk/>
            <pc:sldMk cId="2721518283" sldId="257"/>
            <ac:picMk id="13" creationId="{EC1F8B46-8C8A-AB10-DD90-D9D63C9AB2A5}"/>
          </ac:picMkLst>
        </pc:picChg>
      </pc:sldChg>
      <pc:sldChg chg="addSp delSp modSp mod setBg">
        <pc:chgData name="MD. OMAR FARUK FAISAL" userId="S::20-43669-2@student.aiub.edu::6159f6fe-bf19-4fab-a038-5325af17326f" providerId="AD" clId="Web-{22735330-FE05-47C3-ACFC-2B9E1EBBD922}" dt="2023-08-15T15:14:25.888" v="125" actId="20577"/>
        <pc:sldMkLst>
          <pc:docMk/>
          <pc:sldMk cId="109394288" sldId="258"/>
        </pc:sldMkLst>
        <pc:spChg chg="mod">
          <ac:chgData name="MD. OMAR FARUK FAISAL" userId="S::20-43669-2@student.aiub.edu::6159f6fe-bf19-4fab-a038-5325af17326f" providerId="AD" clId="Web-{22735330-FE05-47C3-ACFC-2B9E1EBBD922}" dt="2023-08-15T15:13:29.011" v="116"/>
          <ac:spMkLst>
            <pc:docMk/>
            <pc:sldMk cId="109394288" sldId="258"/>
            <ac:spMk id="2" creationId="{5B2D933E-59DB-9A55-3953-CC10AA03F6AC}"/>
          </ac:spMkLst>
        </pc:spChg>
        <pc:spChg chg="del mod">
          <ac:chgData name="MD. OMAR FARUK FAISAL" userId="S::20-43669-2@student.aiub.edu::6159f6fe-bf19-4fab-a038-5325af17326f" providerId="AD" clId="Web-{22735330-FE05-47C3-ACFC-2B9E1EBBD922}" dt="2023-08-15T15:13:29.011" v="116"/>
          <ac:spMkLst>
            <pc:docMk/>
            <pc:sldMk cId="109394288" sldId="258"/>
            <ac:spMk id="3" creationId="{84FBE020-C9A5-DC66-A82B-A4507A09A2B8}"/>
          </ac:spMkLst>
        </pc:spChg>
        <pc:spChg chg="add del">
          <ac:chgData name="MD. OMAR FARUK FAISAL" userId="S::20-43669-2@student.aiub.edu::6159f6fe-bf19-4fab-a038-5325af17326f" providerId="AD" clId="Web-{22735330-FE05-47C3-ACFC-2B9E1EBBD922}" dt="2023-08-15T15:13:28.964" v="115"/>
          <ac:spMkLst>
            <pc:docMk/>
            <pc:sldMk cId="109394288" sldId="258"/>
            <ac:spMk id="9" creationId="{C0763A76-9F1C-4FC5-82B7-DD475DA461B2}"/>
          </ac:spMkLst>
        </pc:spChg>
        <pc:spChg chg="add del">
          <ac:chgData name="MD. OMAR FARUK FAISAL" userId="S::20-43669-2@student.aiub.edu::6159f6fe-bf19-4fab-a038-5325af17326f" providerId="AD" clId="Web-{22735330-FE05-47C3-ACFC-2B9E1EBBD922}" dt="2023-08-15T15:13:28.964" v="115"/>
          <ac:spMkLst>
            <pc:docMk/>
            <pc:sldMk cId="109394288" sldId="258"/>
            <ac:spMk id="11" creationId="{E81BF4F6-F2CF-4984-9D14-D6966D92F99F}"/>
          </ac:spMkLst>
        </pc:spChg>
        <pc:spChg chg="add">
          <ac:chgData name="MD. OMAR FARUK FAISAL" userId="S::20-43669-2@student.aiub.edu::6159f6fe-bf19-4fab-a038-5325af17326f" providerId="AD" clId="Web-{22735330-FE05-47C3-ACFC-2B9E1EBBD922}" dt="2023-08-15T15:13:29.011" v="116"/>
          <ac:spMkLst>
            <pc:docMk/>
            <pc:sldMk cId="109394288" sldId="258"/>
            <ac:spMk id="13" creationId="{AE2B703B-46F9-481A-A605-82E2A828C4FA}"/>
          </ac:spMkLst>
        </pc:spChg>
        <pc:spChg chg="add">
          <ac:chgData name="MD. OMAR FARUK FAISAL" userId="S::20-43669-2@student.aiub.edu::6159f6fe-bf19-4fab-a038-5325af17326f" providerId="AD" clId="Web-{22735330-FE05-47C3-ACFC-2B9E1EBBD922}" dt="2023-08-15T15:13:29.011" v="116"/>
          <ac:spMkLst>
            <pc:docMk/>
            <pc:sldMk cId="109394288" sldId="258"/>
            <ac:spMk id="14" creationId="{F13BE4D7-0C3D-4906-B230-A1C5B4665CCF}"/>
          </ac:spMkLst>
        </pc:spChg>
        <pc:spChg chg="add del mod">
          <ac:chgData name="MD. OMAR FARUK FAISAL" userId="S::20-43669-2@student.aiub.edu::6159f6fe-bf19-4fab-a038-5325af17326f" providerId="AD" clId="Web-{22735330-FE05-47C3-ACFC-2B9E1EBBD922}" dt="2023-08-15T15:13:43.480" v="118"/>
          <ac:spMkLst>
            <pc:docMk/>
            <pc:sldMk cId="109394288" sldId="258"/>
            <ac:spMk id="27" creationId="{7D7E2E82-640D-22F9-1D4D-068C9A966772}"/>
          </ac:spMkLst>
        </pc:spChg>
        <pc:graphicFrameChg chg="add del modGraphic">
          <ac:chgData name="MD. OMAR FARUK FAISAL" userId="S::20-43669-2@student.aiub.edu::6159f6fe-bf19-4fab-a038-5325af17326f" providerId="AD" clId="Web-{22735330-FE05-47C3-ACFC-2B9E1EBBD922}" dt="2023-08-15T15:14:25.888" v="125" actId="20577"/>
          <ac:graphicFrameMkLst>
            <pc:docMk/>
            <pc:sldMk cId="109394288" sldId="258"/>
            <ac:graphicFrameMk id="15" creationId="{AF711007-3089-DA11-AA0D-CC69510CF0C1}"/>
          </ac:graphicFrameMkLst>
        </pc:graphicFrameChg>
        <pc:picChg chg="add del">
          <ac:chgData name="MD. OMAR FARUK FAISAL" userId="S::20-43669-2@student.aiub.edu::6159f6fe-bf19-4fab-a038-5325af17326f" providerId="AD" clId="Web-{22735330-FE05-47C3-ACFC-2B9E1EBBD922}" dt="2023-08-15T15:13:28.964" v="115"/>
          <ac:picMkLst>
            <pc:docMk/>
            <pc:sldMk cId="109394288" sldId="258"/>
            <ac:picMk id="5" creationId="{F45FE27D-C7B7-933B-15DB-E141F07195DC}"/>
          </ac:picMkLst>
        </pc:picChg>
      </pc:sldChg>
      <pc:sldChg chg="addSp delSp modSp mod setBg">
        <pc:chgData name="MD. OMAR FARUK FAISAL" userId="S::20-43669-2@student.aiub.edu::6159f6fe-bf19-4fab-a038-5325af17326f" providerId="AD" clId="Web-{22735330-FE05-47C3-ACFC-2B9E1EBBD922}" dt="2023-08-15T15:15:48.188" v="140"/>
        <pc:sldMkLst>
          <pc:docMk/>
          <pc:sldMk cId="3927273307" sldId="259"/>
        </pc:sldMkLst>
        <pc:spChg chg="mod">
          <ac:chgData name="MD. OMAR FARUK FAISAL" userId="S::20-43669-2@student.aiub.edu::6159f6fe-bf19-4fab-a038-5325af17326f" providerId="AD" clId="Web-{22735330-FE05-47C3-ACFC-2B9E1EBBD922}" dt="2023-08-15T15:15:48.188" v="140"/>
          <ac:spMkLst>
            <pc:docMk/>
            <pc:sldMk cId="3927273307" sldId="259"/>
            <ac:spMk id="2" creationId="{C94E15A9-A762-D35F-B0E1-198815F31B5E}"/>
          </ac:spMkLst>
        </pc:spChg>
        <pc:spChg chg="mod">
          <ac:chgData name="MD. OMAR FARUK FAISAL" userId="S::20-43669-2@student.aiub.edu::6159f6fe-bf19-4fab-a038-5325af17326f" providerId="AD" clId="Web-{22735330-FE05-47C3-ACFC-2B9E1EBBD922}" dt="2023-08-15T15:15:48.188" v="140"/>
          <ac:spMkLst>
            <pc:docMk/>
            <pc:sldMk cId="3927273307" sldId="259"/>
            <ac:spMk id="3" creationId="{D4804FA1-1406-D9ED-E435-6E984C24801B}"/>
          </ac:spMkLst>
        </pc:spChg>
        <pc:spChg chg="add del mod">
          <ac:chgData name="MD. OMAR FARUK FAISAL" userId="S::20-43669-2@student.aiub.edu::6159f6fe-bf19-4fab-a038-5325af17326f" providerId="AD" clId="Web-{22735330-FE05-47C3-ACFC-2B9E1EBBD922}" dt="2023-08-15T15:15:29.750" v="136"/>
          <ac:spMkLst>
            <pc:docMk/>
            <pc:sldMk cId="3927273307" sldId="259"/>
            <ac:spMk id="6" creationId="{75DCA593-6C8E-03EF-7DA7-908866B1D7DA}"/>
          </ac:spMkLst>
        </pc:spChg>
        <pc:spChg chg="add del">
          <ac:chgData name="MD. OMAR FARUK FAISAL" userId="S::20-43669-2@student.aiub.edu::6159f6fe-bf19-4fab-a038-5325af17326f" providerId="AD" clId="Web-{22735330-FE05-47C3-ACFC-2B9E1EBBD922}" dt="2023-08-15T15:15:06.702" v="128"/>
          <ac:spMkLst>
            <pc:docMk/>
            <pc:sldMk cId="3927273307" sldId="259"/>
            <ac:spMk id="9" creationId="{D009D6D5-DAC2-4A8B-A17A-E206B9012D09}"/>
          </ac:spMkLst>
        </pc:spChg>
        <pc:spChg chg="add del">
          <ac:chgData name="MD. OMAR FARUK FAISAL" userId="S::20-43669-2@student.aiub.edu::6159f6fe-bf19-4fab-a038-5325af17326f" providerId="AD" clId="Web-{22735330-FE05-47C3-ACFC-2B9E1EBBD922}" dt="2023-08-15T15:15:48.188" v="140"/>
          <ac:spMkLst>
            <pc:docMk/>
            <pc:sldMk cId="3927273307" sldId="259"/>
            <ac:spMk id="11" creationId="{79BB35BC-D5C2-4C8B-A22A-A71E6191913B}"/>
          </ac:spMkLst>
        </pc:spChg>
        <pc:spChg chg="add">
          <ac:chgData name="MD. OMAR FARUK FAISAL" userId="S::20-43669-2@student.aiub.edu::6159f6fe-bf19-4fab-a038-5325af17326f" providerId="AD" clId="Web-{22735330-FE05-47C3-ACFC-2B9E1EBBD922}" dt="2023-08-15T15:15:48.188" v="140"/>
          <ac:spMkLst>
            <pc:docMk/>
            <pc:sldMk cId="3927273307" sldId="259"/>
            <ac:spMk id="17" creationId="{201CC55D-ED54-4C5C-95E6-10947BD1103B}"/>
          </ac:spMkLst>
        </pc:spChg>
        <pc:spChg chg="add">
          <ac:chgData name="MD. OMAR FARUK FAISAL" userId="S::20-43669-2@student.aiub.edu::6159f6fe-bf19-4fab-a038-5325af17326f" providerId="AD" clId="Web-{22735330-FE05-47C3-ACFC-2B9E1EBBD922}" dt="2023-08-15T15:15:48.188" v="140"/>
          <ac:spMkLst>
            <pc:docMk/>
            <pc:sldMk cId="3927273307" sldId="259"/>
            <ac:spMk id="23" creationId="{3873B707-463F-40B0-8227-E8CC6C67EB25}"/>
          </ac:spMkLst>
        </pc:spChg>
        <pc:spChg chg="add">
          <ac:chgData name="MD. OMAR FARUK FAISAL" userId="S::20-43669-2@student.aiub.edu::6159f6fe-bf19-4fab-a038-5325af17326f" providerId="AD" clId="Web-{22735330-FE05-47C3-ACFC-2B9E1EBBD922}" dt="2023-08-15T15:15:48.188" v="140"/>
          <ac:spMkLst>
            <pc:docMk/>
            <pc:sldMk cId="3927273307" sldId="259"/>
            <ac:spMk id="25" creationId="{C13237C8-E62C-4F0D-A318-BD6FB6C2D138}"/>
          </ac:spMkLst>
        </pc:spChg>
        <pc:spChg chg="add">
          <ac:chgData name="MD. OMAR FARUK FAISAL" userId="S::20-43669-2@student.aiub.edu::6159f6fe-bf19-4fab-a038-5325af17326f" providerId="AD" clId="Web-{22735330-FE05-47C3-ACFC-2B9E1EBBD922}" dt="2023-08-15T15:15:48.188" v="140"/>
          <ac:spMkLst>
            <pc:docMk/>
            <pc:sldMk cId="3927273307" sldId="259"/>
            <ac:spMk id="27" creationId="{19C9EAEA-39D0-4B0E-A0EB-51E7B26740B1}"/>
          </ac:spMkLst>
        </pc:spChg>
        <pc:grpChg chg="add">
          <ac:chgData name="MD. OMAR FARUK FAISAL" userId="S::20-43669-2@student.aiub.edu::6159f6fe-bf19-4fab-a038-5325af17326f" providerId="AD" clId="Web-{22735330-FE05-47C3-ACFC-2B9E1EBBD922}" dt="2023-08-15T15:15:48.188" v="140"/>
          <ac:grpSpMkLst>
            <pc:docMk/>
            <pc:sldMk cId="3927273307" sldId="259"/>
            <ac:grpSpMk id="19" creationId="{1DE889C7-FAD6-4397-98E2-05D503484459}"/>
          </ac:grpSpMkLst>
        </pc:grpChg>
        <pc:picChg chg="add del mod">
          <ac:chgData name="MD. OMAR FARUK FAISAL" userId="S::20-43669-2@student.aiub.edu::6159f6fe-bf19-4fab-a038-5325af17326f" providerId="AD" clId="Web-{22735330-FE05-47C3-ACFC-2B9E1EBBD922}" dt="2023-08-15T15:15:29.750" v="137"/>
          <ac:picMkLst>
            <pc:docMk/>
            <pc:sldMk cId="3927273307" sldId="259"/>
            <ac:picMk id="4" creationId="{9FDD1E7C-7E12-818B-E243-6EC2E1DD3219}"/>
          </ac:picMkLst>
        </pc:picChg>
        <pc:picChg chg="add del">
          <ac:chgData name="MD. OMAR FARUK FAISAL" userId="S::20-43669-2@student.aiub.edu::6159f6fe-bf19-4fab-a038-5325af17326f" providerId="AD" clId="Web-{22735330-FE05-47C3-ACFC-2B9E1EBBD922}" dt="2023-08-15T15:15:06.702" v="128"/>
          <ac:picMkLst>
            <pc:docMk/>
            <pc:sldMk cId="3927273307" sldId="259"/>
            <ac:picMk id="5" creationId="{1365A21C-447D-E1D2-6E86-9E0B527F7720}"/>
          </ac:picMkLst>
        </pc:picChg>
        <pc:picChg chg="add del mod ord">
          <ac:chgData name="MD. OMAR FARUK FAISAL" userId="S::20-43669-2@student.aiub.edu::6159f6fe-bf19-4fab-a038-5325af17326f" providerId="AD" clId="Web-{22735330-FE05-47C3-ACFC-2B9E1EBBD922}" dt="2023-08-15T15:15:48.188" v="140"/>
          <ac:picMkLst>
            <pc:docMk/>
            <pc:sldMk cId="3927273307" sldId="259"/>
            <ac:picMk id="12" creationId="{4F72CCAE-D5B4-E2EC-76AC-FA7D980783B1}"/>
          </ac:picMkLst>
        </pc:picChg>
      </pc:sldChg>
      <pc:sldChg chg="addSp modSp mod setBg">
        <pc:chgData name="MD. OMAR FARUK FAISAL" userId="S::20-43669-2@student.aiub.edu::6159f6fe-bf19-4fab-a038-5325af17326f" providerId="AD" clId="Web-{22735330-FE05-47C3-ACFC-2B9E1EBBD922}" dt="2023-08-15T15:14:39.545" v="126"/>
        <pc:sldMkLst>
          <pc:docMk/>
          <pc:sldMk cId="3689370677" sldId="260"/>
        </pc:sldMkLst>
        <pc:spChg chg="mod">
          <ac:chgData name="MD. OMAR FARUK FAISAL" userId="S::20-43669-2@student.aiub.edu::6159f6fe-bf19-4fab-a038-5325af17326f" providerId="AD" clId="Web-{22735330-FE05-47C3-ACFC-2B9E1EBBD922}" dt="2023-08-15T15:14:39.545" v="126"/>
          <ac:spMkLst>
            <pc:docMk/>
            <pc:sldMk cId="3689370677" sldId="260"/>
            <ac:spMk id="2" creationId="{7733E209-9EB3-DECE-E56D-5E25C9652AE1}"/>
          </ac:spMkLst>
        </pc:spChg>
        <pc:spChg chg="add">
          <ac:chgData name="MD. OMAR FARUK FAISAL" userId="S::20-43669-2@student.aiub.edu::6159f6fe-bf19-4fab-a038-5325af17326f" providerId="AD" clId="Web-{22735330-FE05-47C3-ACFC-2B9E1EBBD922}" dt="2023-08-15T15:14:39.545" v="126"/>
          <ac:spMkLst>
            <pc:docMk/>
            <pc:sldMk cId="3689370677" sldId="260"/>
            <ac:spMk id="9" creationId="{BACC6370-2D7E-4714-9D71-7542949D7D5D}"/>
          </ac:spMkLst>
        </pc:spChg>
        <pc:spChg chg="add">
          <ac:chgData name="MD. OMAR FARUK FAISAL" userId="S::20-43669-2@student.aiub.edu::6159f6fe-bf19-4fab-a038-5325af17326f" providerId="AD" clId="Web-{22735330-FE05-47C3-ACFC-2B9E1EBBD922}" dt="2023-08-15T15:14:39.545" v="126"/>
          <ac:spMkLst>
            <pc:docMk/>
            <pc:sldMk cId="3689370677" sldId="260"/>
            <ac:spMk id="11" creationId="{F68B3F68-107C-434F-AA38-110D5EA91B85}"/>
          </ac:spMkLst>
        </pc:spChg>
        <pc:spChg chg="add">
          <ac:chgData name="MD. OMAR FARUK FAISAL" userId="S::20-43669-2@student.aiub.edu::6159f6fe-bf19-4fab-a038-5325af17326f" providerId="AD" clId="Web-{22735330-FE05-47C3-ACFC-2B9E1EBBD922}" dt="2023-08-15T15:14:39.545" v="126"/>
          <ac:spMkLst>
            <pc:docMk/>
            <pc:sldMk cId="3689370677" sldId="260"/>
            <ac:spMk id="13" creationId="{AAD0DBB9-1A4B-4391-81D4-CB19F9AB918A}"/>
          </ac:spMkLst>
        </pc:spChg>
        <pc:spChg chg="add">
          <ac:chgData name="MD. OMAR FARUK FAISAL" userId="S::20-43669-2@student.aiub.edu::6159f6fe-bf19-4fab-a038-5325af17326f" providerId="AD" clId="Web-{22735330-FE05-47C3-ACFC-2B9E1EBBD922}" dt="2023-08-15T15:14:39.545" v="126"/>
          <ac:spMkLst>
            <pc:docMk/>
            <pc:sldMk cId="3689370677" sldId="260"/>
            <ac:spMk id="15" creationId="{063BBA22-50EA-4C4D-BE05-F1CE4E63AA56}"/>
          </ac:spMkLst>
        </pc:spChg>
        <pc:graphicFrameChg chg="mod">
          <ac:chgData name="MD. OMAR FARUK FAISAL" userId="S::20-43669-2@student.aiub.edu::6159f6fe-bf19-4fab-a038-5325af17326f" providerId="AD" clId="Web-{22735330-FE05-47C3-ACFC-2B9E1EBBD922}" dt="2023-08-15T15:14:39.545" v="126"/>
          <ac:graphicFrameMkLst>
            <pc:docMk/>
            <pc:sldMk cId="3689370677" sldId="260"/>
            <ac:graphicFrameMk id="4" creationId="{24032643-812B-35DD-3FAD-A518D5965182}"/>
          </ac:graphicFrameMkLst>
        </pc:graphicFrameChg>
      </pc:sldChg>
      <pc:sldChg chg="addSp modSp new mod setBg">
        <pc:chgData name="MD. OMAR FARUK FAISAL" userId="S::20-43669-2@student.aiub.edu::6159f6fe-bf19-4fab-a038-5325af17326f" providerId="AD" clId="Web-{22735330-FE05-47C3-ACFC-2B9E1EBBD922}" dt="2023-08-15T15:15:59.845" v="141"/>
        <pc:sldMkLst>
          <pc:docMk/>
          <pc:sldMk cId="2404238572" sldId="261"/>
        </pc:sldMkLst>
        <pc:spChg chg="mod">
          <ac:chgData name="MD. OMAR FARUK FAISAL" userId="S::20-43669-2@student.aiub.edu::6159f6fe-bf19-4fab-a038-5325af17326f" providerId="AD" clId="Web-{22735330-FE05-47C3-ACFC-2B9E1EBBD922}" dt="2023-08-15T15:15:59.845" v="141"/>
          <ac:spMkLst>
            <pc:docMk/>
            <pc:sldMk cId="2404238572" sldId="261"/>
            <ac:spMk id="2" creationId="{05C35786-7F03-A2B2-57AD-4058B0CDDEE5}"/>
          </ac:spMkLst>
        </pc:spChg>
        <pc:spChg chg="mod">
          <ac:chgData name="MD. OMAR FARUK FAISAL" userId="S::20-43669-2@student.aiub.edu::6159f6fe-bf19-4fab-a038-5325af17326f" providerId="AD" clId="Web-{22735330-FE05-47C3-ACFC-2B9E1EBBD922}" dt="2023-08-15T15:15:59.845" v="141"/>
          <ac:spMkLst>
            <pc:docMk/>
            <pc:sldMk cId="2404238572" sldId="261"/>
            <ac:spMk id="3" creationId="{A6C8EE65-0C9D-364C-0A91-CF525F8C4BB1}"/>
          </ac:spMkLst>
        </pc:spChg>
        <pc:spChg chg="add">
          <ac:chgData name="MD. OMAR FARUK FAISAL" userId="S::20-43669-2@student.aiub.edu::6159f6fe-bf19-4fab-a038-5325af17326f" providerId="AD" clId="Web-{22735330-FE05-47C3-ACFC-2B9E1EBBD922}" dt="2023-08-15T15:15:59.845" v="141"/>
          <ac:spMkLst>
            <pc:docMk/>
            <pc:sldMk cId="2404238572" sldId="261"/>
            <ac:spMk id="9" creationId="{D009D6D5-DAC2-4A8B-A17A-E206B9012D09}"/>
          </ac:spMkLst>
        </pc:spChg>
        <pc:picChg chg="add">
          <ac:chgData name="MD. OMAR FARUK FAISAL" userId="S::20-43669-2@student.aiub.edu::6159f6fe-bf19-4fab-a038-5325af17326f" providerId="AD" clId="Web-{22735330-FE05-47C3-ACFC-2B9E1EBBD922}" dt="2023-08-15T15:15:59.845" v="141"/>
          <ac:picMkLst>
            <pc:docMk/>
            <pc:sldMk cId="2404238572" sldId="261"/>
            <ac:picMk id="5" creationId="{941CE6DD-A6F5-7542-EDBA-AFCC5EBECC08}"/>
          </ac:picMkLst>
        </pc:picChg>
      </pc:sldChg>
      <pc:sldChg chg="addSp modSp new mod ord setBg">
        <pc:chgData name="MD. OMAR FARUK FAISAL" userId="S::20-43669-2@student.aiub.edu::6159f6fe-bf19-4fab-a038-5325af17326f" providerId="AD" clId="Web-{22735330-FE05-47C3-ACFC-2B9E1EBBD922}" dt="2023-08-15T15:27:06.105" v="208" actId="20577"/>
        <pc:sldMkLst>
          <pc:docMk/>
          <pc:sldMk cId="3626143878" sldId="262"/>
        </pc:sldMkLst>
        <pc:spChg chg="mod">
          <ac:chgData name="MD. OMAR FARUK FAISAL" userId="S::20-43669-2@student.aiub.edu::6159f6fe-bf19-4fab-a038-5325af17326f" providerId="AD" clId="Web-{22735330-FE05-47C3-ACFC-2B9E1EBBD922}" dt="2023-08-15T15:26:57.870" v="206" actId="20577"/>
          <ac:spMkLst>
            <pc:docMk/>
            <pc:sldMk cId="3626143878" sldId="262"/>
            <ac:spMk id="2" creationId="{DA19C55D-34A5-82DB-038F-840E471B0698}"/>
          </ac:spMkLst>
        </pc:spChg>
        <pc:spChg chg="mod">
          <ac:chgData name="MD. OMAR FARUK FAISAL" userId="S::20-43669-2@student.aiub.edu::6159f6fe-bf19-4fab-a038-5325af17326f" providerId="AD" clId="Web-{22735330-FE05-47C3-ACFC-2B9E1EBBD922}" dt="2023-08-15T15:27:06.105" v="208" actId="20577"/>
          <ac:spMkLst>
            <pc:docMk/>
            <pc:sldMk cId="3626143878" sldId="262"/>
            <ac:spMk id="3" creationId="{0D509F6A-1EDD-62D2-6C00-BC2A6EA23A78}"/>
          </ac:spMkLst>
        </pc:spChg>
        <pc:spChg chg="add">
          <ac:chgData name="MD. OMAR FARUK FAISAL" userId="S::20-43669-2@student.aiub.edu::6159f6fe-bf19-4fab-a038-5325af17326f" providerId="AD" clId="Web-{22735330-FE05-47C3-ACFC-2B9E1EBBD922}" dt="2023-08-15T15:10:54.911" v="84"/>
          <ac:spMkLst>
            <pc:docMk/>
            <pc:sldMk cId="3626143878" sldId="262"/>
            <ac:spMk id="9" creationId="{D009D6D5-DAC2-4A8B-A17A-E206B9012D09}"/>
          </ac:spMkLst>
        </pc:spChg>
        <pc:picChg chg="add">
          <ac:chgData name="MD. OMAR FARUK FAISAL" userId="S::20-43669-2@student.aiub.edu::6159f6fe-bf19-4fab-a038-5325af17326f" providerId="AD" clId="Web-{22735330-FE05-47C3-ACFC-2B9E1EBBD922}" dt="2023-08-15T15:10:54.911" v="84"/>
          <ac:picMkLst>
            <pc:docMk/>
            <pc:sldMk cId="3626143878" sldId="262"/>
            <ac:picMk id="5" creationId="{AEA452BC-E55E-4416-A3FD-203CAA2E6001}"/>
          </ac:picMkLst>
        </pc:picChg>
      </pc:sldChg>
      <pc:sldChg chg="addSp delSp modSp new mod setBg">
        <pc:chgData name="MD. OMAR FARUK FAISAL" userId="S::20-43669-2@student.aiub.edu::6159f6fe-bf19-4fab-a038-5325af17326f" providerId="AD" clId="Web-{22735330-FE05-47C3-ACFC-2B9E1EBBD922}" dt="2023-08-15T15:29:07.113" v="249" actId="14100"/>
        <pc:sldMkLst>
          <pc:docMk/>
          <pc:sldMk cId="1424541939" sldId="263"/>
        </pc:sldMkLst>
        <pc:spChg chg="mod">
          <ac:chgData name="MD. OMAR FARUK FAISAL" userId="S::20-43669-2@student.aiub.edu::6159f6fe-bf19-4fab-a038-5325af17326f" providerId="AD" clId="Web-{22735330-FE05-47C3-ACFC-2B9E1EBBD922}" dt="2023-08-15T15:28:46.878" v="244"/>
          <ac:spMkLst>
            <pc:docMk/>
            <pc:sldMk cId="1424541939" sldId="263"/>
            <ac:spMk id="2" creationId="{E551C6B5-E772-6987-D51B-8A31E208FBB4}"/>
          </ac:spMkLst>
        </pc:spChg>
        <pc:spChg chg="mod">
          <ac:chgData name="MD. OMAR FARUK FAISAL" userId="S::20-43669-2@student.aiub.edu::6159f6fe-bf19-4fab-a038-5325af17326f" providerId="AD" clId="Web-{22735330-FE05-47C3-ACFC-2B9E1EBBD922}" dt="2023-08-15T15:29:07.113" v="249" actId="14100"/>
          <ac:spMkLst>
            <pc:docMk/>
            <pc:sldMk cId="1424541939" sldId="263"/>
            <ac:spMk id="3" creationId="{139CD24F-0769-4099-F82B-566FD4C00EAB}"/>
          </ac:spMkLst>
        </pc:spChg>
        <pc:spChg chg="add del">
          <ac:chgData name="MD. OMAR FARUK FAISAL" userId="S::20-43669-2@student.aiub.edu::6159f6fe-bf19-4fab-a038-5325af17326f" providerId="AD" clId="Web-{22735330-FE05-47C3-ACFC-2B9E1EBBD922}" dt="2023-08-15T15:27:32.746" v="210"/>
          <ac:spMkLst>
            <pc:docMk/>
            <pc:sldMk cId="1424541939" sldId="263"/>
            <ac:spMk id="9" creationId="{9F7D5CDA-D291-4307-BF55-1381FED29634}"/>
          </ac:spMkLst>
        </pc:spChg>
        <pc:spChg chg="add del">
          <ac:chgData name="MD. OMAR FARUK FAISAL" userId="S::20-43669-2@student.aiub.edu::6159f6fe-bf19-4fab-a038-5325af17326f" providerId="AD" clId="Web-{22735330-FE05-47C3-ACFC-2B9E1EBBD922}" dt="2023-08-15T15:28:27.967" v="243"/>
          <ac:spMkLst>
            <pc:docMk/>
            <pc:sldMk cId="1424541939" sldId="263"/>
            <ac:spMk id="11" creationId="{D4974D33-8DC5-464E-8C6D-BE58F0669C17}"/>
          </ac:spMkLst>
        </pc:spChg>
        <pc:spChg chg="add del">
          <ac:chgData name="MD. OMAR FARUK FAISAL" userId="S::20-43669-2@student.aiub.edu::6159f6fe-bf19-4fab-a038-5325af17326f" providerId="AD" clId="Web-{22735330-FE05-47C3-ACFC-2B9E1EBBD922}" dt="2023-08-15T15:28:27.967" v="243"/>
          <ac:spMkLst>
            <pc:docMk/>
            <pc:sldMk cId="1424541939" sldId="263"/>
            <ac:spMk id="12" creationId="{F13C74B1-5B17-4795-BED0-7140497B445A}"/>
          </ac:spMkLst>
        </pc:spChg>
        <pc:spChg chg="add del">
          <ac:chgData name="MD. OMAR FARUK FAISAL" userId="S::20-43669-2@student.aiub.edu::6159f6fe-bf19-4fab-a038-5325af17326f" providerId="AD" clId="Web-{22735330-FE05-47C3-ACFC-2B9E1EBBD922}" dt="2023-08-15T15:28:46.878" v="244"/>
          <ac:spMkLst>
            <pc:docMk/>
            <pc:sldMk cId="1424541939" sldId="263"/>
            <ac:spMk id="18" creationId="{04812C46-200A-4DEB-A05E-3ED6C68C2387}"/>
          </ac:spMkLst>
        </pc:spChg>
        <pc:spChg chg="add del">
          <ac:chgData name="MD. OMAR FARUK FAISAL" userId="S::20-43669-2@student.aiub.edu::6159f6fe-bf19-4fab-a038-5325af17326f" providerId="AD" clId="Web-{22735330-FE05-47C3-ACFC-2B9E1EBBD922}" dt="2023-08-15T15:28:46.878" v="244"/>
          <ac:spMkLst>
            <pc:docMk/>
            <pc:sldMk cId="1424541939" sldId="263"/>
            <ac:spMk id="20" creationId="{D1EA859B-E555-4109-94F3-6700E046E008}"/>
          </ac:spMkLst>
        </pc:spChg>
        <pc:spChg chg="add">
          <ac:chgData name="MD. OMAR FARUK FAISAL" userId="S::20-43669-2@student.aiub.edu::6159f6fe-bf19-4fab-a038-5325af17326f" providerId="AD" clId="Web-{22735330-FE05-47C3-ACFC-2B9E1EBBD922}" dt="2023-08-15T15:28:46.878" v="244"/>
          <ac:spMkLst>
            <pc:docMk/>
            <pc:sldMk cId="1424541939" sldId="263"/>
            <ac:spMk id="25" creationId="{3AFE8227-C443-417B-BA91-520EB1EF4559}"/>
          </ac:spMkLst>
        </pc:spChg>
        <pc:spChg chg="add">
          <ac:chgData name="MD. OMAR FARUK FAISAL" userId="S::20-43669-2@student.aiub.edu::6159f6fe-bf19-4fab-a038-5325af17326f" providerId="AD" clId="Web-{22735330-FE05-47C3-ACFC-2B9E1EBBD922}" dt="2023-08-15T15:28:46.878" v="244"/>
          <ac:spMkLst>
            <pc:docMk/>
            <pc:sldMk cId="1424541939" sldId="263"/>
            <ac:spMk id="27" creationId="{907741FC-B544-4A6E-B831-6789D042333D}"/>
          </ac:spMkLst>
        </pc:spChg>
        <pc:spChg chg="add">
          <ac:chgData name="MD. OMAR FARUK FAISAL" userId="S::20-43669-2@student.aiub.edu::6159f6fe-bf19-4fab-a038-5325af17326f" providerId="AD" clId="Web-{22735330-FE05-47C3-ACFC-2B9E1EBBD922}" dt="2023-08-15T15:28:46.878" v="244"/>
          <ac:spMkLst>
            <pc:docMk/>
            <pc:sldMk cId="1424541939" sldId="263"/>
            <ac:spMk id="29" creationId="{3F0BE7ED-7814-4273-B18A-F26CC0380380}"/>
          </ac:spMkLst>
        </pc:spChg>
        <pc:picChg chg="add del">
          <ac:chgData name="MD. OMAR FARUK FAISAL" userId="S::20-43669-2@student.aiub.edu::6159f6fe-bf19-4fab-a038-5325af17326f" providerId="AD" clId="Web-{22735330-FE05-47C3-ACFC-2B9E1EBBD922}" dt="2023-08-15T15:27:32.746" v="210"/>
          <ac:picMkLst>
            <pc:docMk/>
            <pc:sldMk cId="1424541939" sldId="263"/>
            <ac:picMk id="5" creationId="{4CB62CD8-FE38-347A-543A-14228C6F7DE9}"/>
          </ac:picMkLst>
        </pc:picChg>
        <pc:picChg chg="add mod ord">
          <ac:chgData name="MD. OMAR FARUK FAISAL" userId="S::20-43669-2@student.aiub.edu::6159f6fe-bf19-4fab-a038-5325af17326f" providerId="AD" clId="Web-{22735330-FE05-47C3-ACFC-2B9E1EBBD922}" dt="2023-08-15T15:28:46.878" v="244"/>
          <ac:picMkLst>
            <pc:docMk/>
            <pc:sldMk cId="1424541939" sldId="263"/>
            <ac:picMk id="13" creationId="{D9DDCAD1-868F-D4C1-3D06-E64080CBCD90}"/>
          </ac:picMkLst>
        </pc:picChg>
      </pc:sldChg>
      <pc:sldChg chg="addSp delSp modSp new del">
        <pc:chgData name="MD. OMAR FARUK FAISAL" userId="S::20-43669-2@student.aiub.edu::6159f6fe-bf19-4fab-a038-5325af17326f" providerId="AD" clId="Web-{22735330-FE05-47C3-ACFC-2B9E1EBBD922}" dt="2023-08-15T15:17:38.286" v="154"/>
        <pc:sldMkLst>
          <pc:docMk/>
          <pc:sldMk cId="2298084704" sldId="263"/>
        </pc:sldMkLst>
        <pc:spChg chg="add del mod">
          <ac:chgData name="MD. OMAR FARUK FAISAL" userId="S::20-43669-2@student.aiub.edu::6159f6fe-bf19-4fab-a038-5325af17326f" providerId="AD" clId="Web-{22735330-FE05-47C3-ACFC-2B9E1EBBD922}" dt="2023-08-15T15:16:57.347" v="151"/>
          <ac:spMkLst>
            <pc:docMk/>
            <pc:sldMk cId="2298084704" sldId="263"/>
            <ac:spMk id="4" creationId="{5D4C60E6-1CD1-CAD3-0133-EAD370A60159}"/>
          </ac:spMkLst>
        </pc:spChg>
        <pc:graphicFrameChg chg="add del mod modGraphic">
          <ac:chgData name="MD. OMAR FARUK FAISAL" userId="S::20-43669-2@student.aiub.edu::6159f6fe-bf19-4fab-a038-5325af17326f" providerId="AD" clId="Web-{22735330-FE05-47C3-ACFC-2B9E1EBBD922}" dt="2023-08-15T15:16:57.347" v="152"/>
          <ac:graphicFrameMkLst>
            <pc:docMk/>
            <pc:sldMk cId="2298084704" sldId="263"/>
            <ac:graphicFrameMk id="3" creationId="{2A1417D1-E16B-7DFB-7C84-F7972B7BADA1}"/>
          </ac:graphicFrameMkLst>
        </pc:graphicFrameChg>
      </pc:sldChg>
      <pc:sldChg chg="addSp modSp new mod setBg">
        <pc:chgData name="MD. OMAR FARUK FAISAL" userId="S::20-43669-2@student.aiub.edu::6159f6fe-bf19-4fab-a038-5325af17326f" providerId="AD" clId="Web-{22735330-FE05-47C3-ACFC-2B9E1EBBD922}" dt="2023-08-15T15:29:41.537" v="252"/>
        <pc:sldMkLst>
          <pc:docMk/>
          <pc:sldMk cId="2004223404" sldId="264"/>
        </pc:sldMkLst>
        <pc:spChg chg="add">
          <ac:chgData name="MD. OMAR FARUK FAISAL" userId="S::20-43669-2@student.aiub.edu::6159f6fe-bf19-4fab-a038-5325af17326f" providerId="AD" clId="Web-{22735330-FE05-47C3-ACFC-2B9E1EBBD922}" dt="2023-08-15T15:29:41.537" v="252"/>
          <ac:spMkLst>
            <pc:docMk/>
            <pc:sldMk cId="2004223404" sldId="264"/>
            <ac:spMk id="7" creationId="{32BC26D8-82FB-445E-AA49-62A77D7C1EE0}"/>
          </ac:spMkLst>
        </pc:spChg>
        <pc:spChg chg="add">
          <ac:chgData name="MD. OMAR FARUK FAISAL" userId="S::20-43669-2@student.aiub.edu::6159f6fe-bf19-4fab-a038-5325af17326f" providerId="AD" clId="Web-{22735330-FE05-47C3-ACFC-2B9E1EBBD922}" dt="2023-08-15T15:29:41.537" v="252"/>
          <ac:spMkLst>
            <pc:docMk/>
            <pc:sldMk cId="2004223404" sldId="264"/>
            <ac:spMk id="9" creationId="{CB44330D-EA18-4254-AA95-EB49948539B8}"/>
          </ac:spMkLst>
        </pc:spChg>
        <pc:picChg chg="add mod">
          <ac:chgData name="MD. OMAR FARUK FAISAL" userId="S::20-43669-2@student.aiub.edu::6159f6fe-bf19-4fab-a038-5325af17326f" providerId="AD" clId="Web-{22735330-FE05-47C3-ACFC-2B9E1EBBD922}" dt="2023-08-15T15:29:41.537" v="252"/>
          <ac:picMkLst>
            <pc:docMk/>
            <pc:sldMk cId="2004223404" sldId="264"/>
            <ac:picMk id="2" creationId="{7F8C4990-7393-4935-6F3D-0B0CBD70B20C}"/>
          </ac:picMkLst>
        </pc:picChg>
      </pc:sldChg>
      <pc:sldChg chg="addSp modSp new mod setBg">
        <pc:chgData name="MD. OMAR FARUK FAISAL" userId="S::20-43669-2@student.aiub.edu::6159f6fe-bf19-4fab-a038-5325af17326f" providerId="AD" clId="Web-{22735330-FE05-47C3-ACFC-2B9E1EBBD922}" dt="2023-08-15T15:30:45.570" v="256" actId="14100"/>
        <pc:sldMkLst>
          <pc:docMk/>
          <pc:sldMk cId="2545547420" sldId="265"/>
        </pc:sldMkLst>
        <pc:spChg chg="add">
          <ac:chgData name="MD. OMAR FARUK FAISAL" userId="S::20-43669-2@student.aiub.edu::6159f6fe-bf19-4fab-a038-5325af17326f" providerId="AD" clId="Web-{22735330-FE05-47C3-ACFC-2B9E1EBBD922}" dt="2023-08-15T15:30:29.742" v="255"/>
          <ac:spMkLst>
            <pc:docMk/>
            <pc:sldMk cId="2545547420" sldId="265"/>
            <ac:spMk id="7" creationId="{42A4FC2C-047E-45A5-965D-8E1E3BF09BC6}"/>
          </ac:spMkLst>
        </pc:spChg>
        <pc:picChg chg="add mod">
          <ac:chgData name="MD. OMAR FARUK FAISAL" userId="S::20-43669-2@student.aiub.edu::6159f6fe-bf19-4fab-a038-5325af17326f" providerId="AD" clId="Web-{22735330-FE05-47C3-ACFC-2B9E1EBBD922}" dt="2023-08-15T15:30:45.570" v="256" actId="14100"/>
          <ac:picMkLst>
            <pc:docMk/>
            <pc:sldMk cId="2545547420" sldId="265"/>
            <ac:picMk id="2" creationId="{72C75461-D77F-6BC9-EBB5-E2C72A515E4B}"/>
          </ac:picMkLst>
        </pc:picChg>
      </pc:sldChg>
      <pc:sldChg chg="addSp modSp new mod ord setBg">
        <pc:chgData name="MD. OMAR FARUK FAISAL" userId="S::20-43669-2@student.aiub.edu::6159f6fe-bf19-4fab-a038-5325af17326f" providerId="AD" clId="Web-{22735330-FE05-47C3-ACFC-2B9E1EBBD922}" dt="2023-08-15T15:32:13.699" v="266"/>
        <pc:sldMkLst>
          <pc:docMk/>
          <pc:sldMk cId="3077448669" sldId="266"/>
        </pc:sldMkLst>
        <pc:spChg chg="add mod">
          <ac:chgData name="MD. OMAR FARUK FAISAL" userId="S::20-43669-2@student.aiub.edu::6159f6fe-bf19-4fab-a038-5325af17326f" providerId="AD" clId="Web-{22735330-FE05-47C3-ACFC-2B9E1EBBD922}" dt="2023-08-15T15:32:13.699" v="266"/>
          <ac:spMkLst>
            <pc:docMk/>
            <pc:sldMk cId="3077448669" sldId="266"/>
            <ac:spMk id="3" creationId="{FC98B1DB-E9ED-4E84-B10B-4557C0C758CA}"/>
          </ac:spMkLst>
        </pc:spChg>
        <pc:spChg chg="add">
          <ac:chgData name="MD. OMAR FARUK FAISAL" userId="S::20-43669-2@student.aiub.edu::6159f6fe-bf19-4fab-a038-5325af17326f" providerId="AD" clId="Web-{22735330-FE05-47C3-ACFC-2B9E1EBBD922}" dt="2023-08-15T15:32:13.699" v="266"/>
          <ac:spMkLst>
            <pc:docMk/>
            <pc:sldMk cId="3077448669" sldId="266"/>
            <ac:spMk id="8" creationId="{47942995-B07F-4636-9A06-C6A104B260A8}"/>
          </ac:spMkLst>
        </pc:spChg>
        <pc:spChg chg="add">
          <ac:chgData name="MD. OMAR FARUK FAISAL" userId="S::20-43669-2@student.aiub.edu::6159f6fe-bf19-4fab-a038-5325af17326f" providerId="AD" clId="Web-{22735330-FE05-47C3-ACFC-2B9E1EBBD922}" dt="2023-08-15T15:32:13.699" v="266"/>
          <ac:spMkLst>
            <pc:docMk/>
            <pc:sldMk cId="3077448669" sldId="266"/>
            <ac:spMk id="15" creationId="{B81933D1-5615-42C7-9C0B-4EB7105CCE2D}"/>
          </ac:spMkLst>
        </pc:spChg>
        <pc:spChg chg="add">
          <ac:chgData name="MD. OMAR FARUK FAISAL" userId="S::20-43669-2@student.aiub.edu::6159f6fe-bf19-4fab-a038-5325af17326f" providerId="AD" clId="Web-{22735330-FE05-47C3-ACFC-2B9E1EBBD922}" dt="2023-08-15T15:32:13.699" v="266"/>
          <ac:spMkLst>
            <pc:docMk/>
            <pc:sldMk cId="3077448669" sldId="266"/>
            <ac:spMk id="17" creationId="{19C9EAEA-39D0-4B0E-A0EB-51E7B26740B1}"/>
          </ac:spMkLst>
        </pc:spChg>
        <pc:grpChg chg="add">
          <ac:chgData name="MD. OMAR FARUK FAISAL" userId="S::20-43669-2@student.aiub.edu::6159f6fe-bf19-4fab-a038-5325af17326f" providerId="AD" clId="Web-{22735330-FE05-47C3-ACFC-2B9E1EBBD922}" dt="2023-08-15T15:32:13.699" v="266"/>
          <ac:grpSpMkLst>
            <pc:docMk/>
            <pc:sldMk cId="3077448669" sldId="266"/>
            <ac:grpSpMk id="10" creationId="{032D8612-31EB-44CF-A1D0-14FD4C705424}"/>
          </ac:grpSpMkLst>
        </pc:grpChg>
        <pc:picChg chg="add mod ord">
          <ac:chgData name="MD. OMAR FARUK FAISAL" userId="S::20-43669-2@student.aiub.edu::6159f6fe-bf19-4fab-a038-5325af17326f" providerId="AD" clId="Web-{22735330-FE05-47C3-ACFC-2B9E1EBBD922}" dt="2023-08-15T15:32:13.699" v="266"/>
          <ac:picMkLst>
            <pc:docMk/>
            <pc:sldMk cId="3077448669" sldId="266"/>
            <ac:picMk id="2" creationId="{78A0892F-7963-0B56-BB07-28CF1D771AFD}"/>
          </ac:picMkLst>
        </pc:picChg>
      </pc:sldChg>
      <pc:sldChg chg="addSp modSp new mod ord setBg">
        <pc:chgData name="MD. OMAR FARUK FAISAL" userId="S::20-43669-2@student.aiub.edu::6159f6fe-bf19-4fab-a038-5325af17326f" providerId="AD" clId="Web-{22735330-FE05-47C3-ACFC-2B9E1EBBD922}" dt="2023-08-15T15:33:22.592" v="275"/>
        <pc:sldMkLst>
          <pc:docMk/>
          <pc:sldMk cId="1531177967" sldId="267"/>
        </pc:sldMkLst>
        <pc:spChg chg="add mod">
          <ac:chgData name="MD. OMAR FARUK FAISAL" userId="S::20-43669-2@student.aiub.edu::6159f6fe-bf19-4fab-a038-5325af17326f" providerId="AD" clId="Web-{22735330-FE05-47C3-ACFC-2B9E1EBBD922}" dt="2023-08-15T15:33:22.592" v="275"/>
          <ac:spMkLst>
            <pc:docMk/>
            <pc:sldMk cId="1531177967" sldId="267"/>
            <ac:spMk id="3" creationId="{C0210D6F-CC6E-33D8-6EA6-05C80AAE93E6}"/>
          </ac:spMkLst>
        </pc:spChg>
        <pc:spChg chg="add">
          <ac:chgData name="MD. OMAR FARUK FAISAL" userId="S::20-43669-2@student.aiub.edu::6159f6fe-bf19-4fab-a038-5325af17326f" providerId="AD" clId="Web-{22735330-FE05-47C3-ACFC-2B9E1EBBD922}" dt="2023-08-15T15:33:22.592" v="275"/>
          <ac:spMkLst>
            <pc:docMk/>
            <pc:sldMk cId="1531177967" sldId="267"/>
            <ac:spMk id="8" creationId="{D4771268-CB57-404A-9271-370EB28F6090}"/>
          </ac:spMkLst>
        </pc:spChg>
        <pc:picChg chg="add mod ord">
          <ac:chgData name="MD. OMAR FARUK FAISAL" userId="S::20-43669-2@student.aiub.edu::6159f6fe-bf19-4fab-a038-5325af17326f" providerId="AD" clId="Web-{22735330-FE05-47C3-ACFC-2B9E1EBBD922}" dt="2023-08-15T15:33:22.592" v="275"/>
          <ac:picMkLst>
            <pc:docMk/>
            <pc:sldMk cId="1531177967" sldId="267"/>
            <ac:picMk id="2" creationId="{291E94CB-9709-2FFC-9BFD-B21019BD7635}"/>
          </ac:picMkLst>
        </pc:picChg>
      </pc:sldChg>
    </pc:docChg>
  </pc:docChgLst>
  <pc:docChgLst>
    <pc:chgData name="MD. OMAR FARUK FAISAL" userId="S::20-43669-2@student.aiub.edu::6159f6fe-bf19-4fab-a038-5325af17326f" providerId="AD" clId="Web-{07927140-738E-47D6-B481-ED618671EE74}"/>
    <pc:docChg chg="addSld modSld sldOrd">
      <pc:chgData name="MD. OMAR FARUK FAISAL" userId="S::20-43669-2@student.aiub.edu::6159f6fe-bf19-4fab-a038-5325af17326f" providerId="AD" clId="Web-{07927140-738E-47D6-B481-ED618671EE74}" dt="2023-08-15T15:40:48.072" v="42"/>
      <pc:docMkLst>
        <pc:docMk/>
      </pc:docMkLst>
      <pc:sldChg chg="addSp delSp modSp ord">
        <pc:chgData name="MD. OMAR FARUK FAISAL" userId="S::20-43669-2@student.aiub.edu::6159f6fe-bf19-4fab-a038-5325af17326f" providerId="AD" clId="Web-{07927140-738E-47D6-B481-ED618671EE74}" dt="2023-08-15T15:38:42.803" v="11"/>
        <pc:sldMkLst>
          <pc:docMk/>
          <pc:sldMk cId="1531177967" sldId="267"/>
        </pc:sldMkLst>
        <pc:spChg chg="mod">
          <ac:chgData name="MD. OMAR FARUK FAISAL" userId="S::20-43669-2@student.aiub.edu::6159f6fe-bf19-4fab-a038-5325af17326f" providerId="AD" clId="Web-{07927140-738E-47D6-B481-ED618671EE74}" dt="2023-08-15T15:38:08.583" v="9" actId="20577"/>
          <ac:spMkLst>
            <pc:docMk/>
            <pc:sldMk cId="1531177967" sldId="267"/>
            <ac:spMk id="3" creationId="{C0210D6F-CC6E-33D8-6EA6-05C80AAE93E6}"/>
          </ac:spMkLst>
        </pc:spChg>
        <pc:spChg chg="del">
          <ac:chgData name="MD. OMAR FARUK FAISAL" userId="S::20-43669-2@student.aiub.edu::6159f6fe-bf19-4fab-a038-5325af17326f" providerId="AD" clId="Web-{07927140-738E-47D6-B481-ED618671EE74}" dt="2023-08-15T15:37:21.394" v="0"/>
          <ac:spMkLst>
            <pc:docMk/>
            <pc:sldMk cId="1531177967" sldId="267"/>
            <ac:spMk id="8" creationId="{D4771268-CB57-404A-9271-370EB28F6090}"/>
          </ac:spMkLst>
        </pc:spChg>
        <pc:spChg chg="add del">
          <ac:chgData name="MD. OMAR FARUK FAISAL" userId="S::20-43669-2@student.aiub.edu::6159f6fe-bf19-4fab-a038-5325af17326f" providerId="AD" clId="Web-{07927140-738E-47D6-B481-ED618671EE74}" dt="2023-08-15T15:37:51.785" v="5"/>
          <ac:spMkLst>
            <pc:docMk/>
            <pc:sldMk cId="1531177967" sldId="267"/>
            <ac:spMk id="13" creationId="{BA79A7CF-01AF-4178-9369-94E0C90EB046}"/>
          </ac:spMkLst>
        </pc:spChg>
        <pc:spChg chg="add del">
          <ac:chgData name="MD. OMAR FARUK FAISAL" userId="S::20-43669-2@student.aiub.edu::6159f6fe-bf19-4fab-a038-5325af17326f" providerId="AD" clId="Web-{07927140-738E-47D6-B481-ED618671EE74}" dt="2023-08-15T15:37:51.785" v="5"/>
          <ac:spMkLst>
            <pc:docMk/>
            <pc:sldMk cId="1531177967" sldId="267"/>
            <ac:spMk id="15" creationId="{99413ED5-9ED4-4772-BCE4-2BCAE6B12E35}"/>
          </ac:spMkLst>
        </pc:spChg>
        <pc:spChg chg="add del">
          <ac:chgData name="MD. OMAR FARUK FAISAL" userId="S::20-43669-2@student.aiub.edu::6159f6fe-bf19-4fab-a038-5325af17326f" providerId="AD" clId="Web-{07927140-738E-47D6-B481-ED618671EE74}" dt="2023-08-15T15:37:51.785" v="5"/>
          <ac:spMkLst>
            <pc:docMk/>
            <pc:sldMk cId="1531177967" sldId="267"/>
            <ac:spMk id="17" creationId="{04357C93-F0CB-4A1C-8F77-4E9063789819}"/>
          </ac:spMkLst>
        </pc:spChg>
        <pc:spChg chg="add del">
          <ac:chgData name="MD. OMAR FARUK FAISAL" userId="S::20-43669-2@student.aiub.edu::6159f6fe-bf19-4fab-a038-5325af17326f" providerId="AD" clId="Web-{07927140-738E-47D6-B481-ED618671EE74}" dt="2023-08-15T15:37:51.785" v="5"/>
          <ac:spMkLst>
            <pc:docMk/>
            <pc:sldMk cId="1531177967" sldId="267"/>
            <ac:spMk id="19" creationId="{90F533E9-6690-41A8-A372-4C6C622D028D}"/>
          </ac:spMkLst>
        </pc:spChg>
        <pc:spChg chg="add">
          <ac:chgData name="MD. OMAR FARUK FAISAL" userId="S::20-43669-2@student.aiub.edu::6159f6fe-bf19-4fab-a038-5325af17326f" providerId="AD" clId="Web-{07927140-738E-47D6-B481-ED618671EE74}" dt="2023-08-15T15:37:51.785" v="5"/>
          <ac:spMkLst>
            <pc:docMk/>
            <pc:sldMk cId="1531177967" sldId="267"/>
            <ac:spMk id="24" creationId="{47942995-B07F-4636-9A06-C6A104B260A8}"/>
          </ac:spMkLst>
        </pc:spChg>
        <pc:spChg chg="add">
          <ac:chgData name="MD. OMAR FARUK FAISAL" userId="S::20-43669-2@student.aiub.edu::6159f6fe-bf19-4fab-a038-5325af17326f" providerId="AD" clId="Web-{07927140-738E-47D6-B481-ED618671EE74}" dt="2023-08-15T15:37:51.785" v="5"/>
          <ac:spMkLst>
            <pc:docMk/>
            <pc:sldMk cId="1531177967" sldId="267"/>
            <ac:spMk id="31" creationId="{B81933D1-5615-42C7-9C0B-4EB7105CCE2D}"/>
          </ac:spMkLst>
        </pc:spChg>
        <pc:spChg chg="add">
          <ac:chgData name="MD. OMAR FARUK FAISAL" userId="S::20-43669-2@student.aiub.edu::6159f6fe-bf19-4fab-a038-5325af17326f" providerId="AD" clId="Web-{07927140-738E-47D6-B481-ED618671EE74}" dt="2023-08-15T15:37:51.785" v="5"/>
          <ac:spMkLst>
            <pc:docMk/>
            <pc:sldMk cId="1531177967" sldId="267"/>
            <ac:spMk id="33" creationId="{19C9EAEA-39D0-4B0E-A0EB-51E7B26740B1}"/>
          </ac:spMkLst>
        </pc:spChg>
        <pc:grpChg chg="add">
          <ac:chgData name="MD. OMAR FARUK FAISAL" userId="S::20-43669-2@student.aiub.edu::6159f6fe-bf19-4fab-a038-5325af17326f" providerId="AD" clId="Web-{07927140-738E-47D6-B481-ED618671EE74}" dt="2023-08-15T15:37:51.785" v="5"/>
          <ac:grpSpMkLst>
            <pc:docMk/>
            <pc:sldMk cId="1531177967" sldId="267"/>
            <ac:grpSpMk id="26" creationId="{032D8612-31EB-44CF-A1D0-14FD4C705424}"/>
          </ac:grpSpMkLst>
        </pc:grpChg>
        <pc:picChg chg="mod">
          <ac:chgData name="MD. OMAR FARUK FAISAL" userId="S::20-43669-2@student.aiub.edu::6159f6fe-bf19-4fab-a038-5325af17326f" providerId="AD" clId="Web-{07927140-738E-47D6-B481-ED618671EE74}" dt="2023-08-15T15:37:51.785" v="5"/>
          <ac:picMkLst>
            <pc:docMk/>
            <pc:sldMk cId="1531177967" sldId="267"/>
            <ac:picMk id="2" creationId="{291E94CB-9709-2FFC-9BFD-B21019BD7635}"/>
          </ac:picMkLst>
        </pc:picChg>
      </pc:sldChg>
      <pc:sldChg chg="addSp delSp modSp new mod setBg">
        <pc:chgData name="MD. OMAR FARUK FAISAL" userId="S::20-43669-2@student.aiub.edu::6159f6fe-bf19-4fab-a038-5325af17326f" providerId="AD" clId="Web-{07927140-738E-47D6-B481-ED618671EE74}" dt="2023-08-15T15:40:48.072" v="42"/>
        <pc:sldMkLst>
          <pc:docMk/>
          <pc:sldMk cId="219190368" sldId="268"/>
        </pc:sldMkLst>
        <pc:spChg chg="add mod">
          <ac:chgData name="MD. OMAR FARUK FAISAL" userId="S::20-43669-2@student.aiub.edu::6159f6fe-bf19-4fab-a038-5325af17326f" providerId="AD" clId="Web-{07927140-738E-47D6-B481-ED618671EE74}" dt="2023-08-15T15:40:48.072" v="42"/>
          <ac:spMkLst>
            <pc:docMk/>
            <pc:sldMk cId="219190368" sldId="268"/>
            <ac:spMk id="3" creationId="{5B9D1916-C500-0ACE-C12C-0E13B46D30D6}"/>
          </ac:spMkLst>
        </pc:spChg>
        <pc:spChg chg="add del">
          <ac:chgData name="MD. OMAR FARUK FAISAL" userId="S::20-43669-2@student.aiub.edu::6159f6fe-bf19-4fab-a038-5325af17326f" providerId="AD" clId="Web-{07927140-738E-47D6-B481-ED618671EE74}" dt="2023-08-15T15:40:48.072" v="42"/>
          <ac:spMkLst>
            <pc:docMk/>
            <pc:sldMk cId="219190368" sldId="268"/>
            <ac:spMk id="10" creationId="{59383CF9-23B5-4335-9B21-1791C4CF1C75}"/>
          </ac:spMkLst>
        </pc:spChg>
        <pc:spChg chg="add del">
          <ac:chgData name="MD. OMAR FARUK FAISAL" userId="S::20-43669-2@student.aiub.edu::6159f6fe-bf19-4fab-a038-5325af17326f" providerId="AD" clId="Web-{07927140-738E-47D6-B481-ED618671EE74}" dt="2023-08-15T15:40:08.962" v="33"/>
          <ac:spMkLst>
            <pc:docMk/>
            <pc:sldMk cId="219190368" sldId="268"/>
            <ac:spMk id="14" creationId="{21EA7FA8-6652-4CC5-90F4-3D48CAC0C2DD}"/>
          </ac:spMkLst>
        </pc:spChg>
        <pc:spChg chg="add del">
          <ac:chgData name="MD. OMAR FARUK FAISAL" userId="S::20-43669-2@student.aiub.edu::6159f6fe-bf19-4fab-a038-5325af17326f" providerId="AD" clId="Web-{07927140-738E-47D6-B481-ED618671EE74}" dt="2023-08-15T15:40:13.493" v="35"/>
          <ac:spMkLst>
            <pc:docMk/>
            <pc:sldMk cId="219190368" sldId="268"/>
            <ac:spMk id="16" creationId="{D009D6D5-DAC2-4A8B-A17A-E206B9012D09}"/>
          </ac:spMkLst>
        </pc:spChg>
        <pc:spChg chg="add del">
          <ac:chgData name="MD. OMAR FARUK FAISAL" userId="S::20-43669-2@student.aiub.edu::6159f6fe-bf19-4fab-a038-5325af17326f" providerId="AD" clId="Web-{07927140-738E-47D6-B481-ED618671EE74}" dt="2023-08-15T15:40:16.009" v="37"/>
          <ac:spMkLst>
            <pc:docMk/>
            <pc:sldMk cId="219190368" sldId="268"/>
            <ac:spMk id="18" creationId="{317B7366-37C8-497F-8B24-C0D854C71ADD}"/>
          </ac:spMkLst>
        </pc:spChg>
        <pc:spChg chg="add del">
          <ac:chgData name="MD. OMAR FARUK FAISAL" userId="S::20-43669-2@student.aiub.edu::6159f6fe-bf19-4fab-a038-5325af17326f" providerId="AD" clId="Web-{07927140-738E-47D6-B481-ED618671EE74}" dt="2023-08-15T15:40:48.072" v="42"/>
          <ac:spMkLst>
            <pc:docMk/>
            <pc:sldMk cId="219190368" sldId="268"/>
            <ac:spMk id="20" creationId="{2EB492CD-616E-47F8-933B-5E2D952A0593}"/>
          </ac:spMkLst>
        </pc:spChg>
        <pc:spChg chg="add del">
          <ac:chgData name="MD. OMAR FARUK FAISAL" userId="S::20-43669-2@student.aiub.edu::6159f6fe-bf19-4fab-a038-5325af17326f" providerId="AD" clId="Web-{07927140-738E-47D6-B481-ED618671EE74}" dt="2023-08-15T15:40:48.072" v="42"/>
          <ac:spMkLst>
            <pc:docMk/>
            <pc:sldMk cId="219190368" sldId="268"/>
            <ac:spMk id="21" creationId="{0007FE00-9498-4706-B255-6437B0252C02}"/>
          </ac:spMkLst>
        </pc:spChg>
        <pc:spChg chg="add">
          <ac:chgData name="MD. OMAR FARUK FAISAL" userId="S::20-43669-2@student.aiub.edu::6159f6fe-bf19-4fab-a038-5325af17326f" providerId="AD" clId="Web-{07927140-738E-47D6-B481-ED618671EE74}" dt="2023-08-15T15:40:48.072" v="42"/>
          <ac:spMkLst>
            <pc:docMk/>
            <pc:sldMk cId="219190368" sldId="268"/>
            <ac:spMk id="26" creationId="{BA79A7CF-01AF-4178-9369-94E0C90EB046}"/>
          </ac:spMkLst>
        </pc:spChg>
        <pc:spChg chg="add">
          <ac:chgData name="MD. OMAR FARUK FAISAL" userId="S::20-43669-2@student.aiub.edu::6159f6fe-bf19-4fab-a038-5325af17326f" providerId="AD" clId="Web-{07927140-738E-47D6-B481-ED618671EE74}" dt="2023-08-15T15:40:48.072" v="42"/>
          <ac:spMkLst>
            <pc:docMk/>
            <pc:sldMk cId="219190368" sldId="268"/>
            <ac:spMk id="28" creationId="{99413ED5-9ED4-4772-BCE4-2BCAE6B12E35}"/>
          </ac:spMkLst>
        </pc:spChg>
        <pc:spChg chg="add">
          <ac:chgData name="MD. OMAR FARUK FAISAL" userId="S::20-43669-2@student.aiub.edu::6159f6fe-bf19-4fab-a038-5325af17326f" providerId="AD" clId="Web-{07927140-738E-47D6-B481-ED618671EE74}" dt="2023-08-15T15:40:48.072" v="42"/>
          <ac:spMkLst>
            <pc:docMk/>
            <pc:sldMk cId="219190368" sldId="268"/>
            <ac:spMk id="30" creationId="{04357C93-F0CB-4A1C-8F77-4E9063789819}"/>
          </ac:spMkLst>
        </pc:spChg>
        <pc:spChg chg="add">
          <ac:chgData name="MD. OMAR FARUK FAISAL" userId="S::20-43669-2@student.aiub.edu::6159f6fe-bf19-4fab-a038-5325af17326f" providerId="AD" clId="Web-{07927140-738E-47D6-B481-ED618671EE74}" dt="2023-08-15T15:40:48.072" v="42"/>
          <ac:spMkLst>
            <pc:docMk/>
            <pc:sldMk cId="219190368" sldId="268"/>
            <ac:spMk id="32" creationId="{90F533E9-6690-41A8-A372-4C6C622D028D}"/>
          </ac:spMkLst>
        </pc:spChg>
        <pc:grpChg chg="add del">
          <ac:chgData name="MD. OMAR FARUK FAISAL" userId="S::20-43669-2@student.aiub.edu::6159f6fe-bf19-4fab-a038-5325af17326f" providerId="AD" clId="Web-{07927140-738E-47D6-B481-ED618671EE74}" dt="2023-08-15T15:39:58.961" v="29"/>
          <ac:grpSpMkLst>
            <pc:docMk/>
            <pc:sldMk cId="219190368" sldId="268"/>
            <ac:grpSpMk id="8" creationId="{6258F736-B256-8039-9DC6-F4E49A5C5AD5}"/>
          </ac:grpSpMkLst>
        </pc:grpChg>
        <pc:picChg chg="add mod ord">
          <ac:chgData name="MD. OMAR FARUK FAISAL" userId="S::20-43669-2@student.aiub.edu::6159f6fe-bf19-4fab-a038-5325af17326f" providerId="AD" clId="Web-{07927140-738E-47D6-B481-ED618671EE74}" dt="2023-08-15T15:40:48.072" v="42"/>
          <ac:picMkLst>
            <pc:docMk/>
            <pc:sldMk cId="219190368" sldId="268"/>
            <ac:picMk id="2" creationId="{55639AC9-3C5A-2B54-9164-22CCC175E9A1}"/>
          </ac:picMkLst>
        </pc:picChg>
        <pc:cxnChg chg="add del">
          <ac:chgData name="MD. OMAR FARUK FAISAL" userId="S::20-43669-2@student.aiub.edu::6159f6fe-bf19-4fab-a038-5325af17326f" providerId="AD" clId="Web-{07927140-738E-47D6-B481-ED618671EE74}" dt="2023-08-15T15:40:01.790" v="31"/>
          <ac:cxnSpMkLst>
            <pc:docMk/>
            <pc:sldMk cId="219190368" sldId="268"/>
            <ac:cxnSpMk id="12" creationId="{1503BFE4-729B-D9D0-C17B-501E6AF1127A}"/>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A3A998C-27E3-4907-9DD7-A4109D2166F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649D51C-5372-4E72-81DD-428D4723AAE3}">
      <dgm:prSet/>
      <dgm:spPr/>
      <dgm:t>
        <a:bodyPr/>
        <a:lstStyle/>
        <a:p>
          <a:pPr>
            <a:lnSpc>
              <a:spcPct val="100000"/>
            </a:lnSpc>
          </a:pPr>
          <a:r>
            <a:rPr lang="en-US" b="1" i="0"/>
            <a:t>SEO:</a:t>
          </a:r>
          <a:r>
            <a:rPr lang="en-US" b="0" i="0"/>
            <a:t> Search Engine Optimization (SEO) is a long-term marketing strategy that may take months or even years to implement, but it is the best source of B2B prospects. Understanding SEO is a lifelong process that demands practice.  </a:t>
          </a:r>
          <a:endParaRPr lang="en-US"/>
        </a:p>
      </dgm:t>
    </dgm:pt>
    <dgm:pt modelId="{E62D0C3C-F0DF-4BE6-AF70-180ADFD12905}" type="parTrans" cxnId="{5E5CDCA6-966E-407E-88E3-04F9F91EFB9E}">
      <dgm:prSet/>
      <dgm:spPr/>
      <dgm:t>
        <a:bodyPr/>
        <a:lstStyle/>
        <a:p>
          <a:endParaRPr lang="en-US"/>
        </a:p>
      </dgm:t>
    </dgm:pt>
    <dgm:pt modelId="{D435C013-E4ED-4001-95D9-B3610A9D17B6}" type="sibTrans" cxnId="{5E5CDCA6-966E-407E-88E3-04F9F91EFB9E}">
      <dgm:prSet/>
      <dgm:spPr/>
      <dgm:t>
        <a:bodyPr/>
        <a:lstStyle/>
        <a:p>
          <a:endParaRPr lang="en-US"/>
        </a:p>
      </dgm:t>
    </dgm:pt>
    <dgm:pt modelId="{6A9FD741-FAD0-44D5-A1CB-216DABAA3086}">
      <dgm:prSet/>
      <dgm:spPr/>
      <dgm:t>
        <a:bodyPr/>
        <a:lstStyle/>
        <a:p>
          <a:pPr>
            <a:lnSpc>
              <a:spcPct val="100000"/>
            </a:lnSpc>
          </a:pPr>
          <a:r>
            <a:rPr lang="en-US" b="1" i="0"/>
            <a:t>Content marketing Initiatives:</a:t>
          </a:r>
          <a:r>
            <a:rPr lang="en-US" b="0" i="0"/>
            <a:t> Content marketing is a strategic marketing approach focused on creating and distributing valuable, relevant, and consistent content to attract and retain a clearly defined audience — and, ultimately, to drive profitable customer action</a:t>
          </a:r>
          <a:r>
            <a:rPr lang="en-US" b="0" i="1"/>
            <a:t>.</a:t>
          </a:r>
          <a:r>
            <a:rPr lang="en-US" b="1" i="0"/>
            <a:t> </a:t>
          </a:r>
          <a:r>
            <a:rPr lang="en-US" b="0" i="0"/>
            <a:t>   </a:t>
          </a:r>
          <a:endParaRPr lang="en-US"/>
        </a:p>
      </dgm:t>
    </dgm:pt>
    <dgm:pt modelId="{1E46D6C1-BB8F-4E4F-A970-D2732B29FFDA}" type="parTrans" cxnId="{45A727A3-C4CE-4CDA-85EB-0FF398352BC5}">
      <dgm:prSet/>
      <dgm:spPr/>
      <dgm:t>
        <a:bodyPr/>
        <a:lstStyle/>
        <a:p>
          <a:endParaRPr lang="en-US"/>
        </a:p>
      </dgm:t>
    </dgm:pt>
    <dgm:pt modelId="{02C7C6A7-782D-4179-BEC9-07791502E598}" type="sibTrans" cxnId="{45A727A3-C4CE-4CDA-85EB-0FF398352BC5}">
      <dgm:prSet/>
      <dgm:spPr/>
      <dgm:t>
        <a:bodyPr/>
        <a:lstStyle/>
        <a:p>
          <a:endParaRPr lang="en-US"/>
        </a:p>
      </dgm:t>
    </dgm:pt>
    <dgm:pt modelId="{A72D0DC5-D085-40A6-9809-0083C0AE7A54}">
      <dgm:prSet/>
      <dgm:spPr/>
      <dgm:t>
        <a:bodyPr/>
        <a:lstStyle/>
        <a:p>
          <a:pPr>
            <a:lnSpc>
              <a:spcPct val="100000"/>
            </a:lnSpc>
          </a:pPr>
          <a:r>
            <a:rPr lang="en-US" b="1" i="0"/>
            <a:t>Social Media:</a:t>
          </a:r>
          <a:r>
            <a:rPr lang="en-US" b="0" i="0"/>
            <a:t> Social media can be utilized to accomplish ongoing goals as well as short- and long-term ones. In the short term, it can be used to monitor and manage your internet reputation. Social media can be used to continuously engage in online communities, spread knowledge, and support efforts that provide </a:t>
          </a:r>
          <a:r>
            <a:rPr lang="en-US" b="0" i="0">
              <a:latin typeface="Calibri Light" panose="020F0302020204030204"/>
            </a:rPr>
            <a:t>benefits.  </a:t>
          </a:r>
          <a:r>
            <a:rPr lang="en-US" b="1" i="0"/>
            <a:t> </a:t>
          </a:r>
          <a:r>
            <a:rPr lang="en-US" b="0" i="0"/>
            <a:t>  </a:t>
          </a:r>
          <a:endParaRPr lang="en-US"/>
        </a:p>
      </dgm:t>
    </dgm:pt>
    <dgm:pt modelId="{5E22C138-D358-43F0-B22C-A3248485D141}" type="parTrans" cxnId="{1E2B50C0-A605-424D-99B9-C9072FEA5E7D}">
      <dgm:prSet/>
      <dgm:spPr/>
      <dgm:t>
        <a:bodyPr/>
        <a:lstStyle/>
        <a:p>
          <a:endParaRPr lang="en-US"/>
        </a:p>
      </dgm:t>
    </dgm:pt>
    <dgm:pt modelId="{473B4788-794E-4316-B06E-BD7C40CD8976}" type="sibTrans" cxnId="{1E2B50C0-A605-424D-99B9-C9072FEA5E7D}">
      <dgm:prSet/>
      <dgm:spPr/>
      <dgm:t>
        <a:bodyPr/>
        <a:lstStyle/>
        <a:p>
          <a:endParaRPr lang="en-US"/>
        </a:p>
      </dgm:t>
    </dgm:pt>
    <dgm:pt modelId="{9C144479-862C-49CA-A944-D67BAF80B0B5}" type="pres">
      <dgm:prSet presAssocID="{9A3A998C-27E3-4907-9DD7-A4109D2166F4}" presName="root" presStyleCnt="0">
        <dgm:presLayoutVars>
          <dgm:dir/>
          <dgm:resizeHandles val="exact"/>
        </dgm:presLayoutVars>
      </dgm:prSet>
      <dgm:spPr/>
    </dgm:pt>
    <dgm:pt modelId="{2873D165-66D8-40DE-9D2D-CC6E91BD6B2C}" type="pres">
      <dgm:prSet presAssocID="{4649D51C-5372-4E72-81DD-428D4723AAE3}" presName="compNode" presStyleCnt="0"/>
      <dgm:spPr/>
    </dgm:pt>
    <dgm:pt modelId="{93D4138B-3FD6-4800-8AFD-695124E11D1E}" type="pres">
      <dgm:prSet presAssocID="{4649D51C-5372-4E72-81DD-428D4723AAE3}" presName="bgRect" presStyleLbl="bgShp" presStyleIdx="0" presStyleCnt="3"/>
      <dgm:spPr/>
    </dgm:pt>
    <dgm:pt modelId="{3AD11FDF-6EE8-4A9B-8014-D50A0693B580}" type="pres">
      <dgm:prSet presAssocID="{4649D51C-5372-4E72-81DD-428D4723AAE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B514C1EE-293C-46B5-BF09-196C15845022}" type="pres">
      <dgm:prSet presAssocID="{4649D51C-5372-4E72-81DD-428D4723AAE3}" presName="spaceRect" presStyleCnt="0"/>
      <dgm:spPr/>
    </dgm:pt>
    <dgm:pt modelId="{BAF92BD4-1EBE-4E42-99D9-C904EF257CD4}" type="pres">
      <dgm:prSet presAssocID="{4649D51C-5372-4E72-81DD-428D4723AAE3}" presName="parTx" presStyleLbl="revTx" presStyleIdx="0" presStyleCnt="3">
        <dgm:presLayoutVars>
          <dgm:chMax val="0"/>
          <dgm:chPref val="0"/>
        </dgm:presLayoutVars>
      </dgm:prSet>
      <dgm:spPr/>
    </dgm:pt>
    <dgm:pt modelId="{9A959AD2-D4D9-44E5-BF58-B19E8B07F53C}" type="pres">
      <dgm:prSet presAssocID="{D435C013-E4ED-4001-95D9-B3610A9D17B6}" presName="sibTrans" presStyleCnt="0"/>
      <dgm:spPr/>
    </dgm:pt>
    <dgm:pt modelId="{03ADE3F7-9152-4B48-8783-E8DD9050ED05}" type="pres">
      <dgm:prSet presAssocID="{6A9FD741-FAD0-44D5-A1CB-216DABAA3086}" presName="compNode" presStyleCnt="0"/>
      <dgm:spPr/>
    </dgm:pt>
    <dgm:pt modelId="{63E6579D-437D-4ABF-B67E-76A1B2798A68}" type="pres">
      <dgm:prSet presAssocID="{6A9FD741-FAD0-44D5-A1CB-216DABAA3086}" presName="bgRect" presStyleLbl="bgShp" presStyleIdx="1" presStyleCnt="3"/>
      <dgm:spPr/>
    </dgm:pt>
    <dgm:pt modelId="{5F0816BD-64B2-4153-A279-749D3106A013}" type="pres">
      <dgm:prSet presAssocID="{6A9FD741-FAD0-44D5-A1CB-216DABAA308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gaphone"/>
        </a:ext>
      </dgm:extLst>
    </dgm:pt>
    <dgm:pt modelId="{0CAE2CF2-2F53-4CD4-A927-01FAF1090F3D}" type="pres">
      <dgm:prSet presAssocID="{6A9FD741-FAD0-44D5-A1CB-216DABAA3086}" presName="spaceRect" presStyleCnt="0"/>
      <dgm:spPr/>
    </dgm:pt>
    <dgm:pt modelId="{F3F6EFCC-EBE5-4BBD-871C-61FA7EAD424C}" type="pres">
      <dgm:prSet presAssocID="{6A9FD741-FAD0-44D5-A1CB-216DABAA3086}" presName="parTx" presStyleLbl="revTx" presStyleIdx="1" presStyleCnt="3">
        <dgm:presLayoutVars>
          <dgm:chMax val="0"/>
          <dgm:chPref val="0"/>
        </dgm:presLayoutVars>
      </dgm:prSet>
      <dgm:spPr/>
    </dgm:pt>
    <dgm:pt modelId="{D78A6E60-98C9-401C-8ED9-AD2E54A3ED80}" type="pres">
      <dgm:prSet presAssocID="{02C7C6A7-782D-4179-BEC9-07791502E598}" presName="sibTrans" presStyleCnt="0"/>
      <dgm:spPr/>
    </dgm:pt>
    <dgm:pt modelId="{490ABC09-64AD-44C2-8B11-F9E5F380B487}" type="pres">
      <dgm:prSet presAssocID="{A72D0DC5-D085-40A6-9809-0083C0AE7A54}" presName="compNode" presStyleCnt="0"/>
      <dgm:spPr/>
    </dgm:pt>
    <dgm:pt modelId="{6656D7B1-2BE0-454D-90AF-FDC178ACB20A}" type="pres">
      <dgm:prSet presAssocID="{A72D0DC5-D085-40A6-9809-0083C0AE7A54}" presName="bgRect" presStyleLbl="bgShp" presStyleIdx="2" presStyleCnt="3"/>
      <dgm:spPr/>
    </dgm:pt>
    <dgm:pt modelId="{A6FFE8DE-6672-44BE-AE5F-56602B835ADF}" type="pres">
      <dgm:prSet presAssocID="{A72D0DC5-D085-40A6-9809-0083C0AE7A5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F803CE4C-AC56-4B18-AF7C-28F0AF5274F5}" type="pres">
      <dgm:prSet presAssocID="{A72D0DC5-D085-40A6-9809-0083C0AE7A54}" presName="spaceRect" presStyleCnt="0"/>
      <dgm:spPr/>
    </dgm:pt>
    <dgm:pt modelId="{7BCF1630-73A1-4F3F-8017-A7848006D000}" type="pres">
      <dgm:prSet presAssocID="{A72D0DC5-D085-40A6-9809-0083C0AE7A54}" presName="parTx" presStyleLbl="revTx" presStyleIdx="2" presStyleCnt="3">
        <dgm:presLayoutVars>
          <dgm:chMax val="0"/>
          <dgm:chPref val="0"/>
        </dgm:presLayoutVars>
      </dgm:prSet>
      <dgm:spPr/>
    </dgm:pt>
  </dgm:ptLst>
  <dgm:cxnLst>
    <dgm:cxn modelId="{CC1CE108-63BB-4965-AFC5-31806ECA47D7}" type="presOf" srcId="{9A3A998C-27E3-4907-9DD7-A4109D2166F4}" destId="{9C144479-862C-49CA-A944-D67BAF80B0B5}" srcOrd="0" destOrd="0" presId="urn:microsoft.com/office/officeart/2018/2/layout/IconVerticalSolidList"/>
    <dgm:cxn modelId="{8CDC5C2C-2170-4FC9-8F43-035E9E33485C}" type="presOf" srcId="{A72D0DC5-D085-40A6-9809-0083C0AE7A54}" destId="{7BCF1630-73A1-4F3F-8017-A7848006D000}" srcOrd="0" destOrd="0" presId="urn:microsoft.com/office/officeart/2018/2/layout/IconVerticalSolidList"/>
    <dgm:cxn modelId="{9FC08589-6948-4C91-9AB7-658F0B490EB0}" type="presOf" srcId="{4649D51C-5372-4E72-81DD-428D4723AAE3}" destId="{BAF92BD4-1EBE-4E42-99D9-C904EF257CD4}" srcOrd="0" destOrd="0" presId="urn:microsoft.com/office/officeart/2018/2/layout/IconVerticalSolidList"/>
    <dgm:cxn modelId="{45A727A3-C4CE-4CDA-85EB-0FF398352BC5}" srcId="{9A3A998C-27E3-4907-9DD7-A4109D2166F4}" destId="{6A9FD741-FAD0-44D5-A1CB-216DABAA3086}" srcOrd="1" destOrd="0" parTransId="{1E46D6C1-BB8F-4E4F-A970-D2732B29FFDA}" sibTransId="{02C7C6A7-782D-4179-BEC9-07791502E598}"/>
    <dgm:cxn modelId="{5E5CDCA6-966E-407E-88E3-04F9F91EFB9E}" srcId="{9A3A998C-27E3-4907-9DD7-A4109D2166F4}" destId="{4649D51C-5372-4E72-81DD-428D4723AAE3}" srcOrd="0" destOrd="0" parTransId="{E62D0C3C-F0DF-4BE6-AF70-180ADFD12905}" sibTransId="{D435C013-E4ED-4001-95D9-B3610A9D17B6}"/>
    <dgm:cxn modelId="{1E2B50C0-A605-424D-99B9-C9072FEA5E7D}" srcId="{9A3A998C-27E3-4907-9DD7-A4109D2166F4}" destId="{A72D0DC5-D085-40A6-9809-0083C0AE7A54}" srcOrd="2" destOrd="0" parTransId="{5E22C138-D358-43F0-B22C-A3248485D141}" sibTransId="{473B4788-794E-4316-B06E-BD7C40CD8976}"/>
    <dgm:cxn modelId="{0CF892F8-0A59-4FE9-A72E-8FD216748806}" type="presOf" srcId="{6A9FD741-FAD0-44D5-A1CB-216DABAA3086}" destId="{F3F6EFCC-EBE5-4BBD-871C-61FA7EAD424C}" srcOrd="0" destOrd="0" presId="urn:microsoft.com/office/officeart/2018/2/layout/IconVerticalSolidList"/>
    <dgm:cxn modelId="{BCB8B186-E3D8-47AE-AFB0-554F81083FB2}" type="presParOf" srcId="{9C144479-862C-49CA-A944-D67BAF80B0B5}" destId="{2873D165-66D8-40DE-9D2D-CC6E91BD6B2C}" srcOrd="0" destOrd="0" presId="urn:microsoft.com/office/officeart/2018/2/layout/IconVerticalSolidList"/>
    <dgm:cxn modelId="{D3B17CFD-951D-45E0-8C81-86A056427C2B}" type="presParOf" srcId="{2873D165-66D8-40DE-9D2D-CC6E91BD6B2C}" destId="{93D4138B-3FD6-4800-8AFD-695124E11D1E}" srcOrd="0" destOrd="0" presId="urn:microsoft.com/office/officeart/2018/2/layout/IconVerticalSolidList"/>
    <dgm:cxn modelId="{682E90D7-C91B-448F-ACA6-C8EE170491A6}" type="presParOf" srcId="{2873D165-66D8-40DE-9D2D-CC6E91BD6B2C}" destId="{3AD11FDF-6EE8-4A9B-8014-D50A0693B580}" srcOrd="1" destOrd="0" presId="urn:microsoft.com/office/officeart/2018/2/layout/IconVerticalSolidList"/>
    <dgm:cxn modelId="{EEAC83DB-2A5B-4D02-9388-25AAE442EC2D}" type="presParOf" srcId="{2873D165-66D8-40DE-9D2D-CC6E91BD6B2C}" destId="{B514C1EE-293C-46B5-BF09-196C15845022}" srcOrd="2" destOrd="0" presId="urn:microsoft.com/office/officeart/2018/2/layout/IconVerticalSolidList"/>
    <dgm:cxn modelId="{E89D59C9-FC8D-41CD-97AE-67CF1886F61B}" type="presParOf" srcId="{2873D165-66D8-40DE-9D2D-CC6E91BD6B2C}" destId="{BAF92BD4-1EBE-4E42-99D9-C904EF257CD4}" srcOrd="3" destOrd="0" presId="urn:microsoft.com/office/officeart/2018/2/layout/IconVerticalSolidList"/>
    <dgm:cxn modelId="{ABEB8F5F-FAD2-4C6D-8F52-191204D936DB}" type="presParOf" srcId="{9C144479-862C-49CA-A944-D67BAF80B0B5}" destId="{9A959AD2-D4D9-44E5-BF58-B19E8B07F53C}" srcOrd="1" destOrd="0" presId="urn:microsoft.com/office/officeart/2018/2/layout/IconVerticalSolidList"/>
    <dgm:cxn modelId="{50C5BBF7-61C7-47A1-BEA9-9E851C057431}" type="presParOf" srcId="{9C144479-862C-49CA-A944-D67BAF80B0B5}" destId="{03ADE3F7-9152-4B48-8783-E8DD9050ED05}" srcOrd="2" destOrd="0" presId="urn:microsoft.com/office/officeart/2018/2/layout/IconVerticalSolidList"/>
    <dgm:cxn modelId="{F2E6748F-705D-4A6A-97FF-7004AA18EBCC}" type="presParOf" srcId="{03ADE3F7-9152-4B48-8783-E8DD9050ED05}" destId="{63E6579D-437D-4ABF-B67E-76A1B2798A68}" srcOrd="0" destOrd="0" presId="urn:microsoft.com/office/officeart/2018/2/layout/IconVerticalSolidList"/>
    <dgm:cxn modelId="{A4875460-6652-4121-97B1-74FB1E51A439}" type="presParOf" srcId="{03ADE3F7-9152-4B48-8783-E8DD9050ED05}" destId="{5F0816BD-64B2-4153-A279-749D3106A013}" srcOrd="1" destOrd="0" presId="urn:microsoft.com/office/officeart/2018/2/layout/IconVerticalSolidList"/>
    <dgm:cxn modelId="{2C6B9DED-64A7-4ABB-B1EA-69A0FD52BC07}" type="presParOf" srcId="{03ADE3F7-9152-4B48-8783-E8DD9050ED05}" destId="{0CAE2CF2-2F53-4CD4-A927-01FAF1090F3D}" srcOrd="2" destOrd="0" presId="urn:microsoft.com/office/officeart/2018/2/layout/IconVerticalSolidList"/>
    <dgm:cxn modelId="{E57DDC24-43D8-4B0D-89C8-80EF1FB3ABFF}" type="presParOf" srcId="{03ADE3F7-9152-4B48-8783-E8DD9050ED05}" destId="{F3F6EFCC-EBE5-4BBD-871C-61FA7EAD424C}" srcOrd="3" destOrd="0" presId="urn:microsoft.com/office/officeart/2018/2/layout/IconVerticalSolidList"/>
    <dgm:cxn modelId="{1D5C9715-8B90-4202-AE1D-BEF63661FD29}" type="presParOf" srcId="{9C144479-862C-49CA-A944-D67BAF80B0B5}" destId="{D78A6E60-98C9-401C-8ED9-AD2E54A3ED80}" srcOrd="3" destOrd="0" presId="urn:microsoft.com/office/officeart/2018/2/layout/IconVerticalSolidList"/>
    <dgm:cxn modelId="{DF5A842A-9DE8-4390-9284-28D84032C690}" type="presParOf" srcId="{9C144479-862C-49CA-A944-D67BAF80B0B5}" destId="{490ABC09-64AD-44C2-8B11-F9E5F380B487}" srcOrd="4" destOrd="0" presId="urn:microsoft.com/office/officeart/2018/2/layout/IconVerticalSolidList"/>
    <dgm:cxn modelId="{38F6A60D-79F2-4DAF-81FF-B1950ACD01D6}" type="presParOf" srcId="{490ABC09-64AD-44C2-8B11-F9E5F380B487}" destId="{6656D7B1-2BE0-454D-90AF-FDC178ACB20A}" srcOrd="0" destOrd="0" presId="urn:microsoft.com/office/officeart/2018/2/layout/IconVerticalSolidList"/>
    <dgm:cxn modelId="{C348DBCD-4C45-4B3E-8611-37D02B834C47}" type="presParOf" srcId="{490ABC09-64AD-44C2-8B11-F9E5F380B487}" destId="{A6FFE8DE-6672-44BE-AE5F-56602B835ADF}" srcOrd="1" destOrd="0" presId="urn:microsoft.com/office/officeart/2018/2/layout/IconVerticalSolidList"/>
    <dgm:cxn modelId="{55B33168-D16A-40CE-93B6-E8D3F455FC60}" type="presParOf" srcId="{490ABC09-64AD-44C2-8B11-F9E5F380B487}" destId="{F803CE4C-AC56-4B18-AF7C-28F0AF5274F5}" srcOrd="2" destOrd="0" presId="urn:microsoft.com/office/officeart/2018/2/layout/IconVerticalSolidList"/>
    <dgm:cxn modelId="{CF44C029-08B3-44F4-8DFB-954E7F165BF5}" type="presParOf" srcId="{490ABC09-64AD-44C2-8B11-F9E5F380B487}" destId="{7BCF1630-73A1-4F3F-8017-A7848006D00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D4138B-3FD6-4800-8AFD-695124E11D1E}">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D11FDF-6EE8-4A9B-8014-D50A0693B580}">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F92BD4-1EBE-4E42-99D9-C904EF257CD4}">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b="1" i="0" kern="1200"/>
            <a:t>SEO:</a:t>
          </a:r>
          <a:r>
            <a:rPr lang="en-US" sz="1500" b="0" i="0" kern="1200"/>
            <a:t> Search Engine Optimization (SEO) is a long-term marketing strategy that may take months or even years to implement, but it is the best source of B2B prospects. Understanding SEO is a lifelong process that demands practice.  </a:t>
          </a:r>
          <a:endParaRPr lang="en-US" sz="1500" kern="1200"/>
        </a:p>
      </dsp:txBody>
      <dsp:txXfrm>
        <a:off x="1435590" y="531"/>
        <a:ext cx="9080009" cy="1242935"/>
      </dsp:txXfrm>
    </dsp:sp>
    <dsp:sp modelId="{63E6579D-437D-4ABF-B67E-76A1B2798A68}">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0816BD-64B2-4153-A279-749D3106A013}">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F6EFCC-EBE5-4BBD-871C-61FA7EAD424C}">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b="1" i="0" kern="1200"/>
            <a:t>Content marketing Initiatives:</a:t>
          </a:r>
          <a:r>
            <a:rPr lang="en-US" sz="1500" b="0" i="0" kern="1200"/>
            <a:t> Content marketing is a strategic marketing approach focused on creating and distributing valuable, relevant, and consistent content to attract and retain a clearly defined audience — and, ultimately, to drive profitable customer action</a:t>
          </a:r>
          <a:r>
            <a:rPr lang="en-US" sz="1500" b="0" i="1" kern="1200"/>
            <a:t>.</a:t>
          </a:r>
          <a:r>
            <a:rPr lang="en-US" sz="1500" b="1" i="0" kern="1200"/>
            <a:t> </a:t>
          </a:r>
          <a:r>
            <a:rPr lang="en-US" sz="1500" b="0" i="0" kern="1200"/>
            <a:t>   </a:t>
          </a:r>
          <a:endParaRPr lang="en-US" sz="1500" kern="1200"/>
        </a:p>
      </dsp:txBody>
      <dsp:txXfrm>
        <a:off x="1435590" y="1554201"/>
        <a:ext cx="9080009" cy="1242935"/>
      </dsp:txXfrm>
    </dsp:sp>
    <dsp:sp modelId="{6656D7B1-2BE0-454D-90AF-FDC178ACB20A}">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FFE8DE-6672-44BE-AE5F-56602B835ADF}">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CF1630-73A1-4F3F-8017-A7848006D000}">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b="1" i="0" kern="1200"/>
            <a:t>Social Media:</a:t>
          </a:r>
          <a:r>
            <a:rPr lang="en-US" sz="1500" b="0" i="0" kern="1200"/>
            <a:t> Social media can be utilized to accomplish ongoing goals as well as short- and long-term ones. In the short term, it can be used to monitor and manage your internet reputation. Social media can be used to continuously engage in online communities, spread knowledge, and support efforts that provide </a:t>
          </a:r>
          <a:r>
            <a:rPr lang="en-US" sz="1500" b="0" i="0" kern="1200">
              <a:latin typeface="Calibri Light" panose="020F0302020204030204"/>
            </a:rPr>
            <a:t>benefits.  </a:t>
          </a:r>
          <a:r>
            <a:rPr lang="en-US" sz="1500" b="1" i="0" kern="1200"/>
            <a:t> </a:t>
          </a:r>
          <a:r>
            <a:rPr lang="en-US" sz="1500" b="0" i="0" kern="1200"/>
            <a:t>  </a:t>
          </a:r>
          <a:endParaRPr lang="en-US" sz="1500" kern="1200"/>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1A67D-9AC4-A092-CC48-DF25FCBA4E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CD4934-75B6-B667-F1F0-1EDF628FC0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76804E-2375-2E9D-7FDF-836B4705B01D}"/>
              </a:ext>
            </a:extLst>
          </p:cNvPr>
          <p:cNvSpPr>
            <a:spLocks noGrp="1"/>
          </p:cNvSpPr>
          <p:nvPr>
            <p:ph type="dt" sz="half" idx="10"/>
          </p:nvPr>
        </p:nvSpPr>
        <p:spPr/>
        <p:txBody>
          <a:bodyPr/>
          <a:lstStyle/>
          <a:p>
            <a:fld id="{E2B3BE53-289F-492E-B358-3AF90DC888F2}" type="datetimeFigureOut">
              <a:rPr lang="en-US" smtClean="0"/>
              <a:t>8/15/2023</a:t>
            </a:fld>
            <a:endParaRPr lang="en-US"/>
          </a:p>
        </p:txBody>
      </p:sp>
      <p:sp>
        <p:nvSpPr>
          <p:cNvPr id="5" name="Footer Placeholder 4">
            <a:extLst>
              <a:ext uri="{FF2B5EF4-FFF2-40B4-BE49-F238E27FC236}">
                <a16:creationId xmlns:a16="http://schemas.microsoft.com/office/drawing/2014/main" id="{E2244F48-02DA-782D-C2DD-4BC0433C0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BFFB4-1C58-8DB6-FBF2-DF89D2B41814}"/>
              </a:ext>
            </a:extLst>
          </p:cNvPr>
          <p:cNvSpPr>
            <a:spLocks noGrp="1"/>
          </p:cNvSpPr>
          <p:nvPr>
            <p:ph type="sldNum" sz="quarter" idx="12"/>
          </p:nvPr>
        </p:nvSpPr>
        <p:spPr/>
        <p:txBody>
          <a:bodyPr/>
          <a:lstStyle/>
          <a:p>
            <a:fld id="{2C5E0441-50E9-4908-8083-9E953F3E01CB}" type="slidenum">
              <a:rPr lang="en-US" smtClean="0"/>
              <a:t>‹#›</a:t>
            </a:fld>
            <a:endParaRPr lang="en-US"/>
          </a:p>
        </p:txBody>
      </p:sp>
    </p:spTree>
    <p:extLst>
      <p:ext uri="{BB962C8B-B14F-4D97-AF65-F5344CB8AC3E}">
        <p14:creationId xmlns:p14="http://schemas.microsoft.com/office/powerpoint/2010/main" val="2288975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310E-8367-0D4E-988B-1BA48AA713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689312-FD40-17CB-E9A3-B74D588B88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66020A-D174-1092-C9B5-62B43F1478C7}"/>
              </a:ext>
            </a:extLst>
          </p:cNvPr>
          <p:cNvSpPr>
            <a:spLocks noGrp="1"/>
          </p:cNvSpPr>
          <p:nvPr>
            <p:ph type="dt" sz="half" idx="10"/>
          </p:nvPr>
        </p:nvSpPr>
        <p:spPr/>
        <p:txBody>
          <a:bodyPr/>
          <a:lstStyle/>
          <a:p>
            <a:fld id="{E2B3BE53-289F-492E-B358-3AF90DC888F2}" type="datetimeFigureOut">
              <a:rPr lang="en-US" smtClean="0"/>
              <a:t>8/15/2023</a:t>
            </a:fld>
            <a:endParaRPr lang="en-US"/>
          </a:p>
        </p:txBody>
      </p:sp>
      <p:sp>
        <p:nvSpPr>
          <p:cNvPr id="5" name="Footer Placeholder 4">
            <a:extLst>
              <a:ext uri="{FF2B5EF4-FFF2-40B4-BE49-F238E27FC236}">
                <a16:creationId xmlns:a16="http://schemas.microsoft.com/office/drawing/2014/main" id="{109A460E-4251-EC1C-2FDA-2D0E8A903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1B4372-736D-1D4A-18B0-5B7CCD99907E}"/>
              </a:ext>
            </a:extLst>
          </p:cNvPr>
          <p:cNvSpPr>
            <a:spLocks noGrp="1"/>
          </p:cNvSpPr>
          <p:nvPr>
            <p:ph type="sldNum" sz="quarter" idx="12"/>
          </p:nvPr>
        </p:nvSpPr>
        <p:spPr/>
        <p:txBody>
          <a:bodyPr/>
          <a:lstStyle/>
          <a:p>
            <a:fld id="{2C5E0441-50E9-4908-8083-9E953F3E01CB}" type="slidenum">
              <a:rPr lang="en-US" smtClean="0"/>
              <a:t>‹#›</a:t>
            </a:fld>
            <a:endParaRPr lang="en-US"/>
          </a:p>
        </p:txBody>
      </p:sp>
    </p:spTree>
    <p:extLst>
      <p:ext uri="{BB962C8B-B14F-4D97-AF65-F5344CB8AC3E}">
        <p14:creationId xmlns:p14="http://schemas.microsoft.com/office/powerpoint/2010/main" val="1702884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1BB0D6-C8F8-9A74-3EA9-86E9C0BD29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917665-5677-9E34-0C6B-98740FC0EB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2C1AE2-D708-D330-B801-9D4A15ED2CAE}"/>
              </a:ext>
            </a:extLst>
          </p:cNvPr>
          <p:cNvSpPr>
            <a:spLocks noGrp="1"/>
          </p:cNvSpPr>
          <p:nvPr>
            <p:ph type="dt" sz="half" idx="10"/>
          </p:nvPr>
        </p:nvSpPr>
        <p:spPr/>
        <p:txBody>
          <a:bodyPr/>
          <a:lstStyle/>
          <a:p>
            <a:fld id="{E2B3BE53-289F-492E-B358-3AF90DC888F2}" type="datetimeFigureOut">
              <a:rPr lang="en-US" smtClean="0"/>
              <a:t>8/15/2023</a:t>
            </a:fld>
            <a:endParaRPr lang="en-US"/>
          </a:p>
        </p:txBody>
      </p:sp>
      <p:sp>
        <p:nvSpPr>
          <p:cNvPr id="5" name="Footer Placeholder 4">
            <a:extLst>
              <a:ext uri="{FF2B5EF4-FFF2-40B4-BE49-F238E27FC236}">
                <a16:creationId xmlns:a16="http://schemas.microsoft.com/office/drawing/2014/main" id="{16071216-85FD-8D4D-EF55-780EE26FEA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FD4DDC-7D0C-1F00-79CD-F9697C947B6F}"/>
              </a:ext>
            </a:extLst>
          </p:cNvPr>
          <p:cNvSpPr>
            <a:spLocks noGrp="1"/>
          </p:cNvSpPr>
          <p:nvPr>
            <p:ph type="sldNum" sz="quarter" idx="12"/>
          </p:nvPr>
        </p:nvSpPr>
        <p:spPr/>
        <p:txBody>
          <a:bodyPr/>
          <a:lstStyle/>
          <a:p>
            <a:fld id="{2C5E0441-50E9-4908-8083-9E953F3E01CB}" type="slidenum">
              <a:rPr lang="en-US" smtClean="0"/>
              <a:t>‹#›</a:t>
            </a:fld>
            <a:endParaRPr lang="en-US"/>
          </a:p>
        </p:txBody>
      </p:sp>
    </p:spTree>
    <p:extLst>
      <p:ext uri="{BB962C8B-B14F-4D97-AF65-F5344CB8AC3E}">
        <p14:creationId xmlns:p14="http://schemas.microsoft.com/office/powerpoint/2010/main" val="988186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9D7CA-1E70-DA77-4591-D901540FFC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422A36-FA13-9E3D-1229-739FB0616B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F4BCB7-C942-342F-7D44-BA3566D11793}"/>
              </a:ext>
            </a:extLst>
          </p:cNvPr>
          <p:cNvSpPr>
            <a:spLocks noGrp="1"/>
          </p:cNvSpPr>
          <p:nvPr>
            <p:ph type="dt" sz="half" idx="10"/>
          </p:nvPr>
        </p:nvSpPr>
        <p:spPr/>
        <p:txBody>
          <a:bodyPr/>
          <a:lstStyle/>
          <a:p>
            <a:fld id="{E2B3BE53-289F-492E-B358-3AF90DC888F2}" type="datetimeFigureOut">
              <a:rPr lang="en-US" smtClean="0"/>
              <a:t>8/15/2023</a:t>
            </a:fld>
            <a:endParaRPr lang="en-US"/>
          </a:p>
        </p:txBody>
      </p:sp>
      <p:sp>
        <p:nvSpPr>
          <p:cNvPr id="5" name="Footer Placeholder 4">
            <a:extLst>
              <a:ext uri="{FF2B5EF4-FFF2-40B4-BE49-F238E27FC236}">
                <a16:creationId xmlns:a16="http://schemas.microsoft.com/office/drawing/2014/main" id="{B5A6AEA5-D716-01D2-4B2D-2319830774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0E7901-EA8D-B9F3-4A39-E14BA2A8537B}"/>
              </a:ext>
            </a:extLst>
          </p:cNvPr>
          <p:cNvSpPr>
            <a:spLocks noGrp="1"/>
          </p:cNvSpPr>
          <p:nvPr>
            <p:ph type="sldNum" sz="quarter" idx="12"/>
          </p:nvPr>
        </p:nvSpPr>
        <p:spPr/>
        <p:txBody>
          <a:bodyPr/>
          <a:lstStyle/>
          <a:p>
            <a:fld id="{2C5E0441-50E9-4908-8083-9E953F3E01CB}" type="slidenum">
              <a:rPr lang="en-US" smtClean="0"/>
              <a:t>‹#›</a:t>
            </a:fld>
            <a:endParaRPr lang="en-US"/>
          </a:p>
        </p:txBody>
      </p:sp>
    </p:spTree>
    <p:extLst>
      <p:ext uri="{BB962C8B-B14F-4D97-AF65-F5344CB8AC3E}">
        <p14:creationId xmlns:p14="http://schemas.microsoft.com/office/powerpoint/2010/main" val="3317495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BA687-3985-FDF7-6311-FAB6D39465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2EFC37-33DE-BB96-AC05-F6C31555F6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052336-551E-7167-2990-C82A3B4187C7}"/>
              </a:ext>
            </a:extLst>
          </p:cNvPr>
          <p:cNvSpPr>
            <a:spLocks noGrp="1"/>
          </p:cNvSpPr>
          <p:nvPr>
            <p:ph type="dt" sz="half" idx="10"/>
          </p:nvPr>
        </p:nvSpPr>
        <p:spPr/>
        <p:txBody>
          <a:bodyPr/>
          <a:lstStyle/>
          <a:p>
            <a:fld id="{E2B3BE53-289F-492E-B358-3AF90DC888F2}" type="datetimeFigureOut">
              <a:rPr lang="en-US" smtClean="0"/>
              <a:t>8/15/2023</a:t>
            </a:fld>
            <a:endParaRPr lang="en-US"/>
          </a:p>
        </p:txBody>
      </p:sp>
      <p:sp>
        <p:nvSpPr>
          <p:cNvPr id="5" name="Footer Placeholder 4">
            <a:extLst>
              <a:ext uri="{FF2B5EF4-FFF2-40B4-BE49-F238E27FC236}">
                <a16:creationId xmlns:a16="http://schemas.microsoft.com/office/drawing/2014/main" id="{90EFE7DE-2B6F-A7FB-DE8B-E8B2205D0F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388AE-DD93-D3EB-2F28-630D2B6FF0C4}"/>
              </a:ext>
            </a:extLst>
          </p:cNvPr>
          <p:cNvSpPr>
            <a:spLocks noGrp="1"/>
          </p:cNvSpPr>
          <p:nvPr>
            <p:ph type="sldNum" sz="quarter" idx="12"/>
          </p:nvPr>
        </p:nvSpPr>
        <p:spPr/>
        <p:txBody>
          <a:bodyPr/>
          <a:lstStyle/>
          <a:p>
            <a:fld id="{2C5E0441-50E9-4908-8083-9E953F3E01CB}" type="slidenum">
              <a:rPr lang="en-US" smtClean="0"/>
              <a:t>‹#›</a:t>
            </a:fld>
            <a:endParaRPr lang="en-US"/>
          </a:p>
        </p:txBody>
      </p:sp>
    </p:spTree>
    <p:extLst>
      <p:ext uri="{BB962C8B-B14F-4D97-AF65-F5344CB8AC3E}">
        <p14:creationId xmlns:p14="http://schemas.microsoft.com/office/powerpoint/2010/main" val="1232458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D8656-26E1-ACF6-1E3E-78B0387D8D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45FD6-77C5-9840-1090-8326F05889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611751-C606-E954-4618-B558E184EA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B31AFE-607F-FC8F-052D-2A5B5FF94ACC}"/>
              </a:ext>
            </a:extLst>
          </p:cNvPr>
          <p:cNvSpPr>
            <a:spLocks noGrp="1"/>
          </p:cNvSpPr>
          <p:nvPr>
            <p:ph type="dt" sz="half" idx="10"/>
          </p:nvPr>
        </p:nvSpPr>
        <p:spPr/>
        <p:txBody>
          <a:bodyPr/>
          <a:lstStyle/>
          <a:p>
            <a:fld id="{E2B3BE53-289F-492E-B358-3AF90DC888F2}" type="datetimeFigureOut">
              <a:rPr lang="en-US" smtClean="0"/>
              <a:t>8/15/2023</a:t>
            </a:fld>
            <a:endParaRPr lang="en-US"/>
          </a:p>
        </p:txBody>
      </p:sp>
      <p:sp>
        <p:nvSpPr>
          <p:cNvPr id="6" name="Footer Placeholder 5">
            <a:extLst>
              <a:ext uri="{FF2B5EF4-FFF2-40B4-BE49-F238E27FC236}">
                <a16:creationId xmlns:a16="http://schemas.microsoft.com/office/drawing/2014/main" id="{921838E3-590A-3133-9D51-26EBD1EEF7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60E41-295A-889C-1AAB-27E0687A3906}"/>
              </a:ext>
            </a:extLst>
          </p:cNvPr>
          <p:cNvSpPr>
            <a:spLocks noGrp="1"/>
          </p:cNvSpPr>
          <p:nvPr>
            <p:ph type="sldNum" sz="quarter" idx="12"/>
          </p:nvPr>
        </p:nvSpPr>
        <p:spPr/>
        <p:txBody>
          <a:bodyPr/>
          <a:lstStyle/>
          <a:p>
            <a:fld id="{2C5E0441-50E9-4908-8083-9E953F3E01CB}" type="slidenum">
              <a:rPr lang="en-US" smtClean="0"/>
              <a:t>‹#›</a:t>
            </a:fld>
            <a:endParaRPr lang="en-US"/>
          </a:p>
        </p:txBody>
      </p:sp>
    </p:spTree>
    <p:extLst>
      <p:ext uri="{BB962C8B-B14F-4D97-AF65-F5344CB8AC3E}">
        <p14:creationId xmlns:p14="http://schemas.microsoft.com/office/powerpoint/2010/main" val="829406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80A72-1396-25D6-3610-33EC11DC9D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8E8DDA-CB43-24C5-77EF-4541F6CFBA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914C68-FCFA-DD34-171D-7647FCE572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46F5E6-7CD4-954C-608F-06F5A3BCA2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416212-C236-CF36-1060-D64A3A4884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B94671-BFFE-918D-4A2F-3E2FA78FC930}"/>
              </a:ext>
            </a:extLst>
          </p:cNvPr>
          <p:cNvSpPr>
            <a:spLocks noGrp="1"/>
          </p:cNvSpPr>
          <p:nvPr>
            <p:ph type="dt" sz="half" idx="10"/>
          </p:nvPr>
        </p:nvSpPr>
        <p:spPr/>
        <p:txBody>
          <a:bodyPr/>
          <a:lstStyle/>
          <a:p>
            <a:fld id="{E2B3BE53-289F-492E-B358-3AF90DC888F2}" type="datetimeFigureOut">
              <a:rPr lang="en-US" smtClean="0"/>
              <a:t>8/15/2023</a:t>
            </a:fld>
            <a:endParaRPr lang="en-US"/>
          </a:p>
        </p:txBody>
      </p:sp>
      <p:sp>
        <p:nvSpPr>
          <p:cNvPr id="8" name="Footer Placeholder 7">
            <a:extLst>
              <a:ext uri="{FF2B5EF4-FFF2-40B4-BE49-F238E27FC236}">
                <a16:creationId xmlns:a16="http://schemas.microsoft.com/office/drawing/2014/main" id="{EDC58009-A5F9-3835-60BB-1E8C0E659E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AFC1FA-FA39-1F7C-7191-B60EA2D1C11E}"/>
              </a:ext>
            </a:extLst>
          </p:cNvPr>
          <p:cNvSpPr>
            <a:spLocks noGrp="1"/>
          </p:cNvSpPr>
          <p:nvPr>
            <p:ph type="sldNum" sz="quarter" idx="12"/>
          </p:nvPr>
        </p:nvSpPr>
        <p:spPr/>
        <p:txBody>
          <a:bodyPr/>
          <a:lstStyle/>
          <a:p>
            <a:fld id="{2C5E0441-50E9-4908-8083-9E953F3E01CB}" type="slidenum">
              <a:rPr lang="en-US" smtClean="0"/>
              <a:t>‹#›</a:t>
            </a:fld>
            <a:endParaRPr lang="en-US"/>
          </a:p>
        </p:txBody>
      </p:sp>
    </p:spTree>
    <p:extLst>
      <p:ext uri="{BB962C8B-B14F-4D97-AF65-F5344CB8AC3E}">
        <p14:creationId xmlns:p14="http://schemas.microsoft.com/office/powerpoint/2010/main" val="1958569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1325-F587-63B7-4C94-BEBACD6D63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17815F-B6DB-D980-4514-672BAC56CA2A}"/>
              </a:ext>
            </a:extLst>
          </p:cNvPr>
          <p:cNvSpPr>
            <a:spLocks noGrp="1"/>
          </p:cNvSpPr>
          <p:nvPr>
            <p:ph type="dt" sz="half" idx="10"/>
          </p:nvPr>
        </p:nvSpPr>
        <p:spPr/>
        <p:txBody>
          <a:bodyPr/>
          <a:lstStyle/>
          <a:p>
            <a:fld id="{E2B3BE53-289F-492E-B358-3AF90DC888F2}" type="datetimeFigureOut">
              <a:rPr lang="en-US" smtClean="0"/>
              <a:t>8/15/2023</a:t>
            </a:fld>
            <a:endParaRPr lang="en-US"/>
          </a:p>
        </p:txBody>
      </p:sp>
      <p:sp>
        <p:nvSpPr>
          <p:cNvPr id="4" name="Footer Placeholder 3">
            <a:extLst>
              <a:ext uri="{FF2B5EF4-FFF2-40B4-BE49-F238E27FC236}">
                <a16:creationId xmlns:a16="http://schemas.microsoft.com/office/drawing/2014/main" id="{3982C0E6-E708-29D4-6E9D-9F4303E30C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92BEAD-DF5D-2176-E926-3F4996057A08}"/>
              </a:ext>
            </a:extLst>
          </p:cNvPr>
          <p:cNvSpPr>
            <a:spLocks noGrp="1"/>
          </p:cNvSpPr>
          <p:nvPr>
            <p:ph type="sldNum" sz="quarter" idx="12"/>
          </p:nvPr>
        </p:nvSpPr>
        <p:spPr/>
        <p:txBody>
          <a:bodyPr/>
          <a:lstStyle/>
          <a:p>
            <a:fld id="{2C5E0441-50E9-4908-8083-9E953F3E01CB}" type="slidenum">
              <a:rPr lang="en-US" smtClean="0"/>
              <a:t>‹#›</a:t>
            </a:fld>
            <a:endParaRPr lang="en-US"/>
          </a:p>
        </p:txBody>
      </p:sp>
    </p:spTree>
    <p:extLst>
      <p:ext uri="{BB962C8B-B14F-4D97-AF65-F5344CB8AC3E}">
        <p14:creationId xmlns:p14="http://schemas.microsoft.com/office/powerpoint/2010/main" val="2779621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5308D-9631-6FD6-1A5D-9657F4549C6F}"/>
              </a:ext>
            </a:extLst>
          </p:cNvPr>
          <p:cNvSpPr>
            <a:spLocks noGrp="1"/>
          </p:cNvSpPr>
          <p:nvPr>
            <p:ph type="dt" sz="half" idx="10"/>
          </p:nvPr>
        </p:nvSpPr>
        <p:spPr/>
        <p:txBody>
          <a:bodyPr/>
          <a:lstStyle/>
          <a:p>
            <a:fld id="{E2B3BE53-289F-492E-B358-3AF90DC888F2}" type="datetimeFigureOut">
              <a:rPr lang="en-US" smtClean="0"/>
              <a:t>8/15/2023</a:t>
            </a:fld>
            <a:endParaRPr lang="en-US"/>
          </a:p>
        </p:txBody>
      </p:sp>
      <p:sp>
        <p:nvSpPr>
          <p:cNvPr id="3" name="Footer Placeholder 2">
            <a:extLst>
              <a:ext uri="{FF2B5EF4-FFF2-40B4-BE49-F238E27FC236}">
                <a16:creationId xmlns:a16="http://schemas.microsoft.com/office/drawing/2014/main" id="{78DFEE4E-4BF4-6E48-636F-6CF51B61CB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FD4B78-88B0-E06B-C041-FCB93E578871}"/>
              </a:ext>
            </a:extLst>
          </p:cNvPr>
          <p:cNvSpPr>
            <a:spLocks noGrp="1"/>
          </p:cNvSpPr>
          <p:nvPr>
            <p:ph type="sldNum" sz="quarter" idx="12"/>
          </p:nvPr>
        </p:nvSpPr>
        <p:spPr/>
        <p:txBody>
          <a:bodyPr/>
          <a:lstStyle/>
          <a:p>
            <a:fld id="{2C5E0441-50E9-4908-8083-9E953F3E01CB}" type="slidenum">
              <a:rPr lang="en-US" smtClean="0"/>
              <a:t>‹#›</a:t>
            </a:fld>
            <a:endParaRPr lang="en-US"/>
          </a:p>
        </p:txBody>
      </p:sp>
    </p:spTree>
    <p:extLst>
      <p:ext uri="{BB962C8B-B14F-4D97-AF65-F5344CB8AC3E}">
        <p14:creationId xmlns:p14="http://schemas.microsoft.com/office/powerpoint/2010/main" val="904966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A5652-46F0-187B-6D69-F978551B5B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A088D0-2881-DF3B-7E0A-115842F268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BC200E-3CE3-EE02-844A-2F13F92C47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174484-B9EE-3D5E-4881-1362951A0FAE}"/>
              </a:ext>
            </a:extLst>
          </p:cNvPr>
          <p:cNvSpPr>
            <a:spLocks noGrp="1"/>
          </p:cNvSpPr>
          <p:nvPr>
            <p:ph type="dt" sz="half" idx="10"/>
          </p:nvPr>
        </p:nvSpPr>
        <p:spPr/>
        <p:txBody>
          <a:bodyPr/>
          <a:lstStyle/>
          <a:p>
            <a:fld id="{E2B3BE53-289F-492E-B358-3AF90DC888F2}" type="datetimeFigureOut">
              <a:rPr lang="en-US" smtClean="0"/>
              <a:t>8/15/2023</a:t>
            </a:fld>
            <a:endParaRPr lang="en-US"/>
          </a:p>
        </p:txBody>
      </p:sp>
      <p:sp>
        <p:nvSpPr>
          <p:cNvPr id="6" name="Footer Placeholder 5">
            <a:extLst>
              <a:ext uri="{FF2B5EF4-FFF2-40B4-BE49-F238E27FC236}">
                <a16:creationId xmlns:a16="http://schemas.microsoft.com/office/drawing/2014/main" id="{97A7CF86-40E1-A347-08A9-AF6E7D5A1D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4478CA-F851-5F5F-3DC9-0518138AB6EE}"/>
              </a:ext>
            </a:extLst>
          </p:cNvPr>
          <p:cNvSpPr>
            <a:spLocks noGrp="1"/>
          </p:cNvSpPr>
          <p:nvPr>
            <p:ph type="sldNum" sz="quarter" idx="12"/>
          </p:nvPr>
        </p:nvSpPr>
        <p:spPr/>
        <p:txBody>
          <a:bodyPr/>
          <a:lstStyle/>
          <a:p>
            <a:fld id="{2C5E0441-50E9-4908-8083-9E953F3E01CB}" type="slidenum">
              <a:rPr lang="en-US" smtClean="0"/>
              <a:t>‹#›</a:t>
            </a:fld>
            <a:endParaRPr lang="en-US"/>
          </a:p>
        </p:txBody>
      </p:sp>
    </p:spTree>
    <p:extLst>
      <p:ext uri="{BB962C8B-B14F-4D97-AF65-F5344CB8AC3E}">
        <p14:creationId xmlns:p14="http://schemas.microsoft.com/office/powerpoint/2010/main" val="3130115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A9F23-ED0E-72E5-CDEE-41709C90D9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EE15C5-6453-EAD2-3261-51615EBBB1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5F1E85-0A3A-B11E-FB0F-ADB93FBBCC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5F5756-A27E-E9FC-659A-3C1D9538056C}"/>
              </a:ext>
            </a:extLst>
          </p:cNvPr>
          <p:cNvSpPr>
            <a:spLocks noGrp="1"/>
          </p:cNvSpPr>
          <p:nvPr>
            <p:ph type="dt" sz="half" idx="10"/>
          </p:nvPr>
        </p:nvSpPr>
        <p:spPr/>
        <p:txBody>
          <a:bodyPr/>
          <a:lstStyle/>
          <a:p>
            <a:fld id="{E2B3BE53-289F-492E-B358-3AF90DC888F2}" type="datetimeFigureOut">
              <a:rPr lang="en-US" smtClean="0"/>
              <a:t>8/15/2023</a:t>
            </a:fld>
            <a:endParaRPr lang="en-US"/>
          </a:p>
        </p:txBody>
      </p:sp>
      <p:sp>
        <p:nvSpPr>
          <p:cNvPr id="6" name="Footer Placeholder 5">
            <a:extLst>
              <a:ext uri="{FF2B5EF4-FFF2-40B4-BE49-F238E27FC236}">
                <a16:creationId xmlns:a16="http://schemas.microsoft.com/office/drawing/2014/main" id="{069E47C3-F308-126A-E8DD-E22050D605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BD0868-0442-9A5A-7761-04D8F04E059D}"/>
              </a:ext>
            </a:extLst>
          </p:cNvPr>
          <p:cNvSpPr>
            <a:spLocks noGrp="1"/>
          </p:cNvSpPr>
          <p:nvPr>
            <p:ph type="sldNum" sz="quarter" idx="12"/>
          </p:nvPr>
        </p:nvSpPr>
        <p:spPr/>
        <p:txBody>
          <a:bodyPr/>
          <a:lstStyle/>
          <a:p>
            <a:fld id="{2C5E0441-50E9-4908-8083-9E953F3E01CB}" type="slidenum">
              <a:rPr lang="en-US" smtClean="0"/>
              <a:t>‹#›</a:t>
            </a:fld>
            <a:endParaRPr lang="en-US"/>
          </a:p>
        </p:txBody>
      </p:sp>
    </p:spTree>
    <p:extLst>
      <p:ext uri="{BB962C8B-B14F-4D97-AF65-F5344CB8AC3E}">
        <p14:creationId xmlns:p14="http://schemas.microsoft.com/office/powerpoint/2010/main" val="2094488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53C5F0-82BC-5ABB-90F3-519AA67DBB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EAAFB0-2F0A-62C0-828B-ECE16E82BC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D081B9-ABDD-F262-05D1-BF598E5ECC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B3BE53-289F-492E-B358-3AF90DC888F2}" type="datetimeFigureOut">
              <a:rPr lang="en-US" smtClean="0"/>
              <a:t>8/15/2023</a:t>
            </a:fld>
            <a:endParaRPr lang="en-US"/>
          </a:p>
        </p:txBody>
      </p:sp>
      <p:sp>
        <p:nvSpPr>
          <p:cNvPr id="5" name="Footer Placeholder 4">
            <a:extLst>
              <a:ext uri="{FF2B5EF4-FFF2-40B4-BE49-F238E27FC236}">
                <a16:creationId xmlns:a16="http://schemas.microsoft.com/office/drawing/2014/main" id="{832A9802-C4D7-ABD4-EBFF-8C33A6AF0D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C031BD-9246-4B1D-0517-FF88E14674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5E0441-50E9-4908-8083-9E953F3E01CB}" type="slidenum">
              <a:rPr lang="en-US" smtClean="0"/>
              <a:t>‹#›</a:t>
            </a:fld>
            <a:endParaRPr lang="en-US"/>
          </a:p>
        </p:txBody>
      </p:sp>
    </p:spTree>
    <p:extLst>
      <p:ext uri="{BB962C8B-B14F-4D97-AF65-F5344CB8AC3E}">
        <p14:creationId xmlns:p14="http://schemas.microsoft.com/office/powerpoint/2010/main" val="2268594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commerce2022.atlassian.net/jira/core/projects/COM/issues/?filter=allissues" TargetMode="External"/><Relationship Id="rId2" Type="http://schemas.openxmlformats.org/officeDocument/2006/relationships/hyperlink" Target="https://www.diagrameditor.com/webapp/?splash=0&amp;ui=atlas&amp;tr=0&amp;gh=0&amp;gl=0&amp;gapi=0&amp;od=0&amp;db=0&amp;lang=en" TargetMode="Externa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hyperlink" Target="https://www.outerboxdesign.com/web-design-articles/ecommerce_website_pricing" TargetMode="External"/><Relationship Id="rId4" Type="http://schemas.openxmlformats.org/officeDocument/2006/relationships/hyperlink" Target="https://e-commerce2022.atlassian.net/jira/core/projects/COM/timeline?timelineMode=WEEK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erial view of container ship">
            <a:extLst>
              <a:ext uri="{FF2B5EF4-FFF2-40B4-BE49-F238E27FC236}">
                <a16:creationId xmlns:a16="http://schemas.microsoft.com/office/drawing/2014/main" id="{48671D7E-0CC6-B60A-43E5-6B2AD08453FE}"/>
              </a:ext>
            </a:extLst>
          </p:cNvPr>
          <p:cNvPicPr>
            <a:picLocks noChangeAspect="1"/>
          </p:cNvPicPr>
          <p:nvPr/>
        </p:nvPicPr>
        <p:blipFill rotWithShape="1">
          <a:blip r:embed="rId2">
            <a:alphaModFix amt="40000"/>
          </a:blip>
          <a:srcRect r="82" b="-5"/>
          <a:stretch/>
        </p:blipFill>
        <p:spPr>
          <a:xfrm>
            <a:off x="20" y="10"/>
            <a:ext cx="12191979" cy="6857990"/>
          </a:xfrm>
          <a:prstGeom prst="rect">
            <a:avLst/>
          </a:prstGeom>
        </p:spPr>
      </p:pic>
      <p:sp>
        <p:nvSpPr>
          <p:cNvPr id="2" name="Title 1">
            <a:extLst>
              <a:ext uri="{FF2B5EF4-FFF2-40B4-BE49-F238E27FC236}">
                <a16:creationId xmlns:a16="http://schemas.microsoft.com/office/drawing/2014/main" id="{8D696194-CB19-F2C8-8DAD-75098C8AFC4A}"/>
              </a:ext>
            </a:extLst>
          </p:cNvPr>
          <p:cNvSpPr>
            <a:spLocks noGrp="1"/>
          </p:cNvSpPr>
          <p:nvPr>
            <p:ph type="title"/>
          </p:nvPr>
        </p:nvSpPr>
        <p:spPr>
          <a:xfrm>
            <a:off x="841249" y="941832"/>
            <a:ext cx="10506456" cy="2057400"/>
          </a:xfrm>
        </p:spPr>
        <p:txBody>
          <a:bodyPr anchor="b">
            <a:normAutofit/>
          </a:bodyPr>
          <a:lstStyle/>
          <a:p>
            <a:r>
              <a:rPr lang="en-US" sz="5000" b="1">
                <a:solidFill>
                  <a:schemeClr val="bg1"/>
                </a:solidFill>
                <a:latin typeface="Times New Roman"/>
                <a:cs typeface="Times New Roman"/>
              </a:rPr>
              <a:t>Bondho Janala E-commerce</a:t>
            </a:r>
            <a:endParaRPr lang="en-US" sz="5000">
              <a:solidFill>
                <a:schemeClr val="bg1"/>
              </a:solidFill>
            </a:endParaRP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CD8441A-0213-713B-7AE6-EE36743E171C}"/>
              </a:ext>
            </a:extLst>
          </p:cNvPr>
          <p:cNvSpPr>
            <a:spLocks noGrp="1"/>
          </p:cNvSpPr>
          <p:nvPr>
            <p:ph idx="1"/>
          </p:nvPr>
        </p:nvSpPr>
        <p:spPr>
          <a:xfrm>
            <a:off x="841248" y="3502152"/>
            <a:ext cx="10506456" cy="2670048"/>
          </a:xfrm>
        </p:spPr>
        <p:txBody>
          <a:bodyPr>
            <a:normAutofit/>
          </a:bodyPr>
          <a:lstStyle/>
          <a:p>
            <a:pPr marL="0" indent="0">
              <a:buNone/>
            </a:pPr>
            <a:r>
              <a:rPr lang="en-US" sz="1700">
                <a:solidFill>
                  <a:schemeClr val="bg1"/>
                </a:solidFill>
              </a:rPr>
              <a:t>Submitted By:</a:t>
            </a:r>
          </a:p>
          <a:p>
            <a:pPr marL="0" indent="0">
              <a:buNone/>
            </a:pPr>
            <a:r>
              <a:rPr lang="en-US" sz="1700">
                <a:solidFill>
                  <a:schemeClr val="bg1"/>
                </a:solidFill>
              </a:rPr>
              <a:t>       MD QUANET UL AHKAM ROKON (20-43582-1)</a:t>
            </a:r>
          </a:p>
          <a:p>
            <a:pPr marL="0" indent="0">
              <a:buNone/>
            </a:pPr>
            <a:r>
              <a:rPr lang="en-US" sz="1700">
                <a:solidFill>
                  <a:schemeClr val="bg1"/>
                </a:solidFill>
              </a:rPr>
              <a:t>       MD. OMAR FARUK FAISAL (20-43669-2)</a:t>
            </a:r>
          </a:p>
          <a:p>
            <a:pPr marL="0" indent="0">
              <a:buNone/>
            </a:pPr>
            <a:r>
              <a:rPr lang="en-US" sz="1700">
                <a:solidFill>
                  <a:schemeClr val="bg1"/>
                </a:solidFill>
              </a:rPr>
              <a:t>       SHAKIBUL ISLAM AKASH (20-43861-2)</a:t>
            </a:r>
          </a:p>
          <a:p>
            <a:pPr marL="0" indent="0">
              <a:buNone/>
            </a:pPr>
            <a:endParaRPr lang="en-US" sz="1700">
              <a:solidFill>
                <a:schemeClr val="bg1"/>
              </a:solidFill>
            </a:endParaRPr>
          </a:p>
          <a:p>
            <a:pPr marL="0" indent="0">
              <a:buNone/>
            </a:pPr>
            <a:r>
              <a:rPr lang="en-US" sz="1700">
                <a:solidFill>
                  <a:schemeClr val="bg1"/>
                </a:solidFill>
              </a:rPr>
              <a:t>Submitted To:</a:t>
            </a:r>
          </a:p>
          <a:p>
            <a:pPr marL="0" indent="0">
              <a:buNone/>
            </a:pPr>
            <a:r>
              <a:rPr lang="en-US" sz="1700">
                <a:solidFill>
                  <a:schemeClr val="bg1"/>
                </a:solidFill>
              </a:rPr>
              <a:t>        DR. MOHAMMAD RABIUL ISLAM</a:t>
            </a:r>
          </a:p>
        </p:txBody>
      </p:sp>
    </p:spTree>
    <p:extLst>
      <p:ext uri="{BB962C8B-B14F-4D97-AF65-F5344CB8AC3E}">
        <p14:creationId xmlns:p14="http://schemas.microsoft.com/office/powerpoint/2010/main" val="659530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descr="A screenshot of a computer&#10;&#10;Description automatically generated">
            <a:extLst>
              <a:ext uri="{FF2B5EF4-FFF2-40B4-BE49-F238E27FC236}">
                <a16:creationId xmlns:a16="http://schemas.microsoft.com/office/drawing/2014/main" id="{72C75461-D77F-6BC9-EBB5-E2C72A515E4B}"/>
              </a:ext>
            </a:extLst>
          </p:cNvPr>
          <p:cNvPicPr>
            <a:picLocks noChangeAspect="1"/>
          </p:cNvPicPr>
          <p:nvPr/>
        </p:nvPicPr>
        <p:blipFill rotWithShape="1">
          <a:blip r:embed="rId2"/>
          <a:srcRect b="24257"/>
          <a:stretch/>
        </p:blipFill>
        <p:spPr>
          <a:xfrm>
            <a:off x="20" y="1282"/>
            <a:ext cx="12226227" cy="6856718"/>
          </a:xfrm>
          <a:prstGeom prst="rect">
            <a:avLst/>
          </a:prstGeom>
        </p:spPr>
      </p:pic>
    </p:spTree>
    <p:extLst>
      <p:ext uri="{BB962C8B-B14F-4D97-AF65-F5344CB8AC3E}">
        <p14:creationId xmlns:p14="http://schemas.microsoft.com/office/powerpoint/2010/main" val="2545547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Graph">
            <a:extLst>
              <a:ext uri="{FF2B5EF4-FFF2-40B4-BE49-F238E27FC236}">
                <a16:creationId xmlns:a16="http://schemas.microsoft.com/office/drawing/2014/main" id="{EC1F8B46-8C8A-AB10-DD90-D9D63C9AB2A5}"/>
              </a:ext>
            </a:extLst>
          </p:cNvPr>
          <p:cNvPicPr>
            <a:picLocks noChangeAspect="1"/>
          </p:cNvPicPr>
          <p:nvPr/>
        </p:nvPicPr>
        <p:blipFill rotWithShape="1">
          <a:blip r:embed="rId2"/>
          <a:srcRect l="24092" r="26604" b="3"/>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0649DB-690C-2210-B9EA-95FC0C3074FB}"/>
              </a:ext>
            </a:extLst>
          </p:cNvPr>
          <p:cNvSpPr>
            <a:spLocks noGrp="1"/>
          </p:cNvSpPr>
          <p:nvPr>
            <p:ph type="title"/>
          </p:nvPr>
        </p:nvSpPr>
        <p:spPr>
          <a:xfrm>
            <a:off x="6115317" y="405685"/>
            <a:ext cx="5464968" cy="1559301"/>
          </a:xfrm>
        </p:spPr>
        <p:txBody>
          <a:bodyPr>
            <a:normAutofit/>
          </a:bodyPr>
          <a:lstStyle/>
          <a:p>
            <a:r>
              <a:rPr lang="en-US" sz="4000" b="1"/>
              <a:t>Marketing Plan </a:t>
            </a:r>
          </a:p>
        </p:txBody>
      </p:sp>
      <p:sp>
        <p:nvSpPr>
          <p:cNvPr id="3" name="Content Placeholder 2">
            <a:extLst>
              <a:ext uri="{FF2B5EF4-FFF2-40B4-BE49-F238E27FC236}">
                <a16:creationId xmlns:a16="http://schemas.microsoft.com/office/drawing/2014/main" id="{EB770E40-A41B-B241-86A6-FFEEAA2335B7}"/>
              </a:ext>
            </a:extLst>
          </p:cNvPr>
          <p:cNvSpPr>
            <a:spLocks noGrp="1"/>
          </p:cNvSpPr>
          <p:nvPr>
            <p:ph idx="1"/>
          </p:nvPr>
        </p:nvSpPr>
        <p:spPr>
          <a:xfrm>
            <a:off x="5898776" y="2034988"/>
            <a:ext cx="5919101" cy="4511869"/>
          </a:xfrm>
        </p:spPr>
        <p:txBody>
          <a:bodyPr vert="horz" lIns="91440" tIns="45720" rIns="91440" bIns="45720" rtlCol="0" anchor="ctr">
            <a:normAutofit/>
          </a:bodyPr>
          <a:lstStyle/>
          <a:p>
            <a:pPr marL="0" indent="0">
              <a:buNone/>
            </a:pPr>
            <a:r>
              <a:rPr lang="en-US" sz="1600" b="1">
                <a:latin typeface="Calibri Light"/>
                <a:cs typeface="Calibri Light"/>
              </a:rPr>
              <a:t>Short-term marketing plan: </a:t>
            </a:r>
            <a:r>
              <a:rPr lang="en-US" sz="1600">
                <a:latin typeface="Calibri Light"/>
                <a:cs typeface="Calibri Light"/>
              </a:rPr>
              <a:t>Short-term marketing plans are created to meet immediate needs. These types of strategies usually don’t last very long because they are only designed to give a temporary boost. </a:t>
            </a:r>
            <a:r>
              <a:rPr lang="en-US" sz="1600">
                <a:latin typeface="Calibri Light"/>
                <a:cs typeface="Times New Roman"/>
              </a:rPr>
              <a:t>Short term marketing techniques include:  </a:t>
            </a:r>
            <a:endParaRPr lang="en-US" sz="1600">
              <a:latin typeface="Calibri Light"/>
            </a:endParaRPr>
          </a:p>
          <a:p>
            <a:pPr marL="685800" marR="28575" lvl="2" indent="0" fontAlgn="base">
              <a:spcBef>
                <a:spcPts val="0"/>
              </a:spcBef>
              <a:spcAft>
                <a:spcPts val="0"/>
              </a:spcAft>
              <a:buNone/>
            </a:pPr>
            <a:endParaRPr lang="en-US" sz="1600">
              <a:effectLst/>
              <a:latin typeface="Times New Roman" panose="02020603050405020304" pitchFamily="18" charset="0"/>
              <a:ea typeface="Times New Roman" panose="02020603050405020304" pitchFamily="18" charset="0"/>
              <a:cs typeface="Times New Roman"/>
            </a:endParaRPr>
          </a:p>
          <a:p>
            <a:pPr marL="800100" marR="0" lvl="1" indent="-342900" fontAlgn="base">
              <a:spcBef>
                <a:spcPts val="0"/>
              </a:spcBef>
              <a:spcAft>
                <a:spcPts val="0"/>
              </a:spcAft>
              <a:buSzPts val="1000"/>
              <a:buFont typeface="Symbol" panose="05050102010706020507" pitchFamily="18" charset="2"/>
              <a:buChar char=""/>
              <a:tabLst>
                <a:tab pos="457200" algn="l"/>
              </a:tabLst>
            </a:pPr>
            <a:r>
              <a:rPr lang="en-US" sz="1600">
                <a:effectLst/>
                <a:latin typeface="Times New Roman"/>
                <a:ea typeface="Times New Roman" panose="02020603050405020304" pitchFamily="18" charset="0"/>
                <a:cs typeface="Times New Roman"/>
              </a:rPr>
              <a:t>Direct mail</a:t>
            </a:r>
          </a:p>
          <a:p>
            <a:pPr marL="800100" lvl="1" indent="-342900" fontAlgn="base">
              <a:spcBef>
                <a:spcPts val="0"/>
              </a:spcBef>
              <a:buSzPts val="1000"/>
              <a:buFont typeface="Symbol" panose="05050102010706020507" pitchFamily="18" charset="2"/>
              <a:buChar char=""/>
              <a:tabLst>
                <a:tab pos="457200" algn="l"/>
              </a:tabLst>
            </a:pPr>
            <a:r>
              <a:rPr lang="en-US" sz="1600">
                <a:effectLst/>
                <a:latin typeface="Times New Roman"/>
                <a:ea typeface="Times New Roman" panose="02020603050405020304" pitchFamily="18" charset="0"/>
                <a:cs typeface="Times New Roman"/>
              </a:rPr>
              <a:t>Print ads</a:t>
            </a:r>
            <a:r>
              <a:rPr lang="en-US" sz="1600">
                <a:latin typeface="Times New Roman"/>
                <a:ea typeface="Times New Roman" panose="02020603050405020304" pitchFamily="18" charset="0"/>
                <a:cs typeface="Times New Roman"/>
              </a:rPr>
              <a:t> </a:t>
            </a:r>
            <a:endParaRPr lang="en-US" sz="1600">
              <a:effectLst/>
              <a:latin typeface="Times New Roman" panose="02020603050405020304" pitchFamily="18" charset="0"/>
              <a:ea typeface="Times New Roman" panose="02020603050405020304" pitchFamily="18" charset="0"/>
              <a:cs typeface="Times New Roman"/>
            </a:endParaRPr>
          </a:p>
          <a:p>
            <a:pPr marL="800100" marR="0" lvl="1" indent="-342900" fontAlgn="base">
              <a:spcBef>
                <a:spcPts val="0"/>
              </a:spcBef>
              <a:spcAft>
                <a:spcPts val="0"/>
              </a:spcAft>
              <a:buSzPts val="1000"/>
              <a:buFont typeface="Symbol" panose="05050102010706020507" pitchFamily="18" charset="2"/>
              <a:buChar char=""/>
              <a:tabLst>
                <a:tab pos="457200" algn="l"/>
              </a:tabLst>
            </a:pPr>
            <a:r>
              <a:rPr lang="en-US" sz="1600">
                <a:effectLst/>
                <a:latin typeface="Times New Roman"/>
                <a:ea typeface="Times New Roman" panose="02020603050405020304" pitchFamily="18" charset="0"/>
                <a:cs typeface="Times New Roman"/>
              </a:rPr>
              <a:t>Billboards  </a:t>
            </a:r>
          </a:p>
          <a:p>
            <a:pPr marL="800100" marR="0" lvl="1" indent="-342900" fontAlgn="base">
              <a:spcBef>
                <a:spcPts val="0"/>
              </a:spcBef>
              <a:spcAft>
                <a:spcPts val="0"/>
              </a:spcAft>
              <a:buSzPts val="1000"/>
              <a:buFont typeface="Symbol" panose="05050102010706020507" pitchFamily="18" charset="2"/>
              <a:buChar char=""/>
              <a:tabLst>
                <a:tab pos="457200" algn="l"/>
              </a:tabLst>
            </a:pPr>
            <a:r>
              <a:rPr lang="en-US" sz="1600">
                <a:effectLst/>
                <a:latin typeface="Times New Roman"/>
                <a:ea typeface="Times New Roman" panose="02020603050405020304" pitchFamily="18" charset="0"/>
                <a:cs typeface="Times New Roman"/>
              </a:rPr>
              <a:t>Outdoor advertising  </a:t>
            </a:r>
          </a:p>
          <a:p>
            <a:pPr marL="800100" marR="0" lvl="1" indent="-342900" fontAlgn="base">
              <a:spcBef>
                <a:spcPts val="0"/>
              </a:spcBef>
              <a:spcAft>
                <a:spcPts val="0"/>
              </a:spcAft>
              <a:buSzPts val="1000"/>
              <a:buFont typeface="Symbol" panose="05050102010706020507" pitchFamily="18" charset="2"/>
              <a:buChar char=""/>
              <a:tabLst>
                <a:tab pos="457200" algn="l"/>
              </a:tabLst>
            </a:pPr>
            <a:r>
              <a:rPr lang="en-US" sz="1600">
                <a:effectLst/>
                <a:latin typeface="Times New Roman"/>
                <a:ea typeface="Times New Roman" panose="02020603050405020304" pitchFamily="18" charset="0"/>
                <a:cs typeface="Times New Roman"/>
              </a:rPr>
              <a:t>Telemarketing etc.</a:t>
            </a:r>
          </a:p>
          <a:p>
            <a:pPr marL="342900" marR="0" lvl="0" indent="-342900" fontAlgn="base">
              <a:spcBef>
                <a:spcPts val="0"/>
              </a:spcBef>
              <a:spcAft>
                <a:spcPts val="0"/>
              </a:spcAft>
              <a:buSzPts val="1000"/>
              <a:buFont typeface="Symbol" panose="05050102010706020507" pitchFamily="18" charset="2"/>
              <a:buChar char=""/>
              <a:tabLst>
                <a:tab pos="457200" algn="l"/>
              </a:tabLst>
            </a:pPr>
            <a:endParaRPr lang="en-US" sz="1600">
              <a:latin typeface="Times New Roman" panose="02020603050405020304" pitchFamily="18" charset="0"/>
            </a:endParaRPr>
          </a:p>
          <a:p>
            <a:pPr marL="0" marR="0" lvl="0" indent="0" fontAlgn="base">
              <a:spcBef>
                <a:spcPts val="0"/>
              </a:spcBef>
              <a:spcAft>
                <a:spcPts val="0"/>
              </a:spcAft>
              <a:buSzPts val="1000"/>
              <a:buNone/>
              <a:tabLst>
                <a:tab pos="457200" algn="l"/>
              </a:tabLst>
            </a:pPr>
            <a:r>
              <a:rPr lang="en-US" sz="1600" b="1">
                <a:effectLst/>
                <a:latin typeface="Calibri"/>
                <a:ea typeface="Calibri" panose="020F0502020204030204" pitchFamily="34" charset="0"/>
                <a:cs typeface="Times New Roman"/>
              </a:rPr>
              <a:t>Long-term marketing plan:</a:t>
            </a:r>
            <a:r>
              <a:rPr lang="en-US" sz="1600">
                <a:effectLst/>
                <a:latin typeface="Calibri"/>
                <a:ea typeface="Calibri" panose="020F0502020204030204" pitchFamily="34" charset="0"/>
                <a:cs typeface="Times New Roman"/>
              </a:rPr>
              <a:t> A long-term marketing plan is a comprehensive plan that helps one achieve his larger business objectives. This type of marketing strategy involves planning so that one knows what he is going to do next. </a:t>
            </a:r>
            <a:r>
              <a:rPr lang="en-US" sz="1600">
                <a:effectLst/>
                <a:latin typeface="Times New Roman"/>
                <a:ea typeface="Times New Roman" panose="02020603050405020304" pitchFamily="18" charset="0"/>
                <a:cs typeface="Times New Roman"/>
              </a:rPr>
              <a:t>The long-term marketing activities include:  </a:t>
            </a:r>
          </a:p>
          <a:p>
            <a:pPr marL="800100" marR="0" lvl="1" indent="-342900" fontAlgn="base">
              <a:spcBef>
                <a:spcPts val="0"/>
              </a:spcBef>
              <a:spcAft>
                <a:spcPts val="0"/>
              </a:spcAft>
              <a:buSzPts val="1000"/>
              <a:buFont typeface="Symbol" panose="05050102010706020507" pitchFamily="18" charset="2"/>
              <a:buChar char=""/>
              <a:tabLst>
                <a:tab pos="457200" algn="l"/>
              </a:tabLst>
            </a:pPr>
            <a:r>
              <a:rPr lang="en-US" sz="1600">
                <a:effectLst/>
                <a:latin typeface="Calibri Light"/>
                <a:ea typeface="Times New Roman" panose="02020603050405020304" pitchFamily="18" charset="0"/>
                <a:cs typeface="Times New Roman"/>
              </a:rPr>
              <a:t>SEO  </a:t>
            </a:r>
          </a:p>
          <a:p>
            <a:pPr marL="800100" lvl="1" indent="-342900" fontAlgn="base">
              <a:spcBef>
                <a:spcPts val="0"/>
              </a:spcBef>
              <a:buSzPts val="1000"/>
              <a:buFont typeface="Symbol" panose="05050102010706020507" pitchFamily="18" charset="2"/>
              <a:buChar char=""/>
              <a:tabLst>
                <a:tab pos="457200" algn="l"/>
              </a:tabLst>
            </a:pPr>
            <a:r>
              <a:rPr lang="en-US" sz="1600">
                <a:latin typeface="Calibri Light"/>
                <a:ea typeface="Times New Roman" panose="02020603050405020304" pitchFamily="18" charset="0"/>
                <a:cs typeface="Times New Roman"/>
              </a:rPr>
              <a:t>Content Marketing Initiatives</a:t>
            </a:r>
            <a:endParaRPr lang="en-US" sz="1600" u="sng">
              <a:effectLst/>
              <a:latin typeface="Calibri Light"/>
              <a:ea typeface="Times New Roman" panose="02020603050405020304" pitchFamily="18" charset="0"/>
              <a:cs typeface="Times New Roman"/>
            </a:endParaRPr>
          </a:p>
          <a:p>
            <a:pPr lvl="1"/>
            <a:r>
              <a:rPr lang="en-US" sz="1600">
                <a:latin typeface="Calibri Light"/>
                <a:ea typeface="Calibri" panose="020F0502020204030204" pitchFamily="34" charset="0"/>
                <a:cs typeface="Times New Roman"/>
              </a:rPr>
              <a:t>     </a:t>
            </a:r>
            <a:r>
              <a:rPr lang="en-US" sz="1600">
                <a:effectLst/>
                <a:latin typeface="Calibri Light"/>
                <a:ea typeface="Calibri" panose="020F0502020204030204" pitchFamily="34" charset="0"/>
                <a:cs typeface="Times New Roman"/>
              </a:rPr>
              <a:t>Social Media  </a:t>
            </a:r>
            <a:endParaRPr lang="en-US" sz="1600">
              <a:latin typeface="Calibri Light"/>
              <a:cs typeface="Times New Roman"/>
            </a:endParaRPr>
          </a:p>
        </p:txBody>
      </p:sp>
    </p:spTree>
    <p:extLst>
      <p:ext uri="{BB962C8B-B14F-4D97-AF65-F5344CB8AC3E}">
        <p14:creationId xmlns:p14="http://schemas.microsoft.com/office/powerpoint/2010/main" val="2721518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2D933E-59DB-9A55-3953-CC10AA03F6AC}"/>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rPr>
              <a:t>Long Term Marketing Plan</a:t>
            </a:r>
          </a:p>
        </p:txBody>
      </p:sp>
      <p:sp>
        <p:nvSpPr>
          <p:cNvPr id="14" name="Rectangle: Rounded Corners 13">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2">
            <a:extLst>
              <a:ext uri="{FF2B5EF4-FFF2-40B4-BE49-F238E27FC236}">
                <a16:creationId xmlns:a16="http://schemas.microsoft.com/office/drawing/2014/main" id="{AF711007-3089-DA11-AA0D-CC69510CF0C1}"/>
              </a:ext>
            </a:extLst>
          </p:cNvPr>
          <p:cNvGraphicFramePr>
            <a:graphicFrameLocks noGrp="1"/>
          </p:cNvGraphicFramePr>
          <p:nvPr>
            <p:ph idx="1"/>
            <p:extLst>
              <p:ext uri="{D42A27DB-BD31-4B8C-83A1-F6EECF244321}">
                <p14:modId xmlns:p14="http://schemas.microsoft.com/office/powerpoint/2010/main" val="869134114"/>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394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33E209-9EB3-DECE-E56D-5E25C9652AE1}"/>
              </a:ext>
            </a:extLst>
          </p:cNvPr>
          <p:cNvSpPr>
            <a:spLocks noGrp="1"/>
          </p:cNvSpPr>
          <p:nvPr>
            <p:ph type="title"/>
          </p:nvPr>
        </p:nvSpPr>
        <p:spPr>
          <a:xfrm>
            <a:off x="1371597" y="348865"/>
            <a:ext cx="10044023" cy="877729"/>
          </a:xfrm>
        </p:spPr>
        <p:txBody>
          <a:bodyPr anchor="ctr">
            <a:normAutofit/>
          </a:bodyPr>
          <a:lstStyle/>
          <a:p>
            <a:r>
              <a:rPr lang="en-US" sz="4000" b="1" i="0">
                <a:solidFill>
                  <a:srgbClr val="FFFFFF"/>
                </a:solidFill>
                <a:effectLst/>
                <a:latin typeface="WordVisi_MSFontService"/>
              </a:rPr>
              <a:t>Cost and Profit Analysis</a:t>
            </a:r>
            <a:endParaRPr lang="en-US" sz="4000">
              <a:solidFill>
                <a:srgbClr val="FFFFFF"/>
              </a:solidFill>
            </a:endParaRPr>
          </a:p>
        </p:txBody>
      </p:sp>
      <p:graphicFrame>
        <p:nvGraphicFramePr>
          <p:cNvPr id="4" name="Content Placeholder 3">
            <a:extLst>
              <a:ext uri="{FF2B5EF4-FFF2-40B4-BE49-F238E27FC236}">
                <a16:creationId xmlns:a16="http://schemas.microsoft.com/office/drawing/2014/main" id="{24032643-812B-35DD-3FAD-A518D5965182}"/>
              </a:ext>
            </a:extLst>
          </p:cNvPr>
          <p:cNvGraphicFramePr>
            <a:graphicFrameLocks noGrp="1"/>
          </p:cNvGraphicFramePr>
          <p:nvPr>
            <p:ph idx="1"/>
            <p:extLst>
              <p:ext uri="{D42A27DB-BD31-4B8C-83A1-F6EECF244321}">
                <p14:modId xmlns:p14="http://schemas.microsoft.com/office/powerpoint/2010/main" val="309424602"/>
              </p:ext>
            </p:extLst>
          </p:nvPr>
        </p:nvGraphicFramePr>
        <p:xfrm>
          <a:off x="1608558" y="2112579"/>
          <a:ext cx="8998827" cy="4192812"/>
        </p:xfrm>
        <a:graphic>
          <a:graphicData uri="http://schemas.openxmlformats.org/drawingml/2006/table">
            <a:tbl>
              <a:tblPr firstRow="1" bandRow="1"/>
              <a:tblGrid>
                <a:gridCol w="3324324">
                  <a:extLst>
                    <a:ext uri="{9D8B030D-6E8A-4147-A177-3AD203B41FA5}">
                      <a16:colId xmlns:a16="http://schemas.microsoft.com/office/drawing/2014/main" val="3685793016"/>
                    </a:ext>
                  </a:extLst>
                </a:gridCol>
                <a:gridCol w="2033588">
                  <a:extLst>
                    <a:ext uri="{9D8B030D-6E8A-4147-A177-3AD203B41FA5}">
                      <a16:colId xmlns:a16="http://schemas.microsoft.com/office/drawing/2014/main" val="3962482357"/>
                    </a:ext>
                  </a:extLst>
                </a:gridCol>
                <a:gridCol w="1607327">
                  <a:extLst>
                    <a:ext uri="{9D8B030D-6E8A-4147-A177-3AD203B41FA5}">
                      <a16:colId xmlns:a16="http://schemas.microsoft.com/office/drawing/2014/main" val="2277547264"/>
                    </a:ext>
                  </a:extLst>
                </a:gridCol>
                <a:gridCol w="2033588">
                  <a:extLst>
                    <a:ext uri="{9D8B030D-6E8A-4147-A177-3AD203B41FA5}">
                      <a16:colId xmlns:a16="http://schemas.microsoft.com/office/drawing/2014/main" val="3273468896"/>
                    </a:ext>
                  </a:extLst>
                </a:gridCol>
              </a:tblGrid>
              <a:tr h="349401">
                <a:tc>
                  <a:txBody>
                    <a:bodyPr/>
                    <a:lstStyle/>
                    <a:p>
                      <a:pPr fontAlgn="t"/>
                      <a:endParaRPr lang="en-US" sz="1100">
                        <a:effectLst/>
                      </a:endParaRPr>
                    </a:p>
                    <a:p>
                      <a:pPr algn="l" rtl="0" fontAlgn="base"/>
                      <a:r>
                        <a:rPr lang="en-US" sz="600" b="1" i="0">
                          <a:solidFill>
                            <a:srgbClr val="000000"/>
                          </a:solidFill>
                          <a:effectLst/>
                          <a:latin typeface="Times New Roman" panose="02020603050405020304" pitchFamily="18" charset="0"/>
                        </a:rPr>
                        <a:t>       Service </a:t>
                      </a:r>
                      <a:r>
                        <a:rPr lang="en-US" sz="600" b="0" i="0">
                          <a:solidFill>
                            <a:srgbClr val="000000"/>
                          </a:solidFill>
                          <a:effectLst/>
                          <a:latin typeface="Times New Roman" panose="02020603050405020304" pitchFamily="18" charset="0"/>
                        </a:rPr>
                        <a:t>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fontAlgn="t"/>
                      <a:endParaRPr lang="en-US" sz="1100">
                        <a:effectLst/>
                      </a:endParaRPr>
                    </a:p>
                    <a:p>
                      <a:pPr algn="l" rtl="0" fontAlgn="base"/>
                      <a:r>
                        <a:rPr lang="en-US" sz="600" b="1" i="0">
                          <a:solidFill>
                            <a:srgbClr val="000000"/>
                          </a:solidFill>
                          <a:effectLst/>
                          <a:latin typeface="Times New Roman" panose="02020603050405020304" pitchFamily="18" charset="0"/>
                        </a:rPr>
                        <a:t>Daily cost (BDT) </a:t>
                      </a:r>
                      <a:r>
                        <a:rPr lang="en-US" sz="600" b="0" i="0">
                          <a:solidFill>
                            <a:srgbClr val="000000"/>
                          </a:solidFill>
                          <a:effectLst/>
                          <a:latin typeface="Times New Roman" panose="02020603050405020304" pitchFamily="18" charset="0"/>
                        </a:rPr>
                        <a:t>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fontAlgn="t"/>
                      <a:endParaRPr lang="en-US" sz="1100">
                        <a:effectLst/>
                      </a:endParaRPr>
                    </a:p>
                    <a:p>
                      <a:pPr algn="l" rtl="0" fontAlgn="base"/>
                      <a:r>
                        <a:rPr lang="en-US" sz="600" b="1" i="0">
                          <a:solidFill>
                            <a:srgbClr val="000000"/>
                          </a:solidFill>
                          <a:effectLst/>
                          <a:latin typeface="Times New Roman" panose="02020603050405020304" pitchFamily="18" charset="0"/>
                        </a:rPr>
                        <a:t>No. of Days </a:t>
                      </a:r>
                      <a:r>
                        <a:rPr lang="en-US" sz="600" b="0" i="0">
                          <a:solidFill>
                            <a:srgbClr val="000000"/>
                          </a:solidFill>
                          <a:effectLst/>
                          <a:latin typeface="Times New Roman" panose="02020603050405020304" pitchFamily="18" charset="0"/>
                        </a:rPr>
                        <a:t>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fontAlgn="t"/>
                      <a:endParaRPr lang="en-US" sz="1100">
                        <a:effectLst/>
                      </a:endParaRPr>
                    </a:p>
                    <a:p>
                      <a:pPr algn="l" rtl="0" fontAlgn="base"/>
                      <a:r>
                        <a:rPr lang="en-US" sz="600" b="1" i="0">
                          <a:solidFill>
                            <a:srgbClr val="000000"/>
                          </a:solidFill>
                          <a:effectLst/>
                          <a:latin typeface="Times New Roman" panose="02020603050405020304" pitchFamily="18" charset="0"/>
                        </a:rPr>
                        <a:t>Total cost (BDT) </a:t>
                      </a:r>
                      <a:r>
                        <a:rPr lang="en-US" sz="600" b="0" i="0">
                          <a:solidFill>
                            <a:srgbClr val="000000"/>
                          </a:solidFill>
                          <a:effectLst/>
                          <a:latin typeface="Times New Roman" panose="02020603050405020304" pitchFamily="18" charset="0"/>
                        </a:rPr>
                        <a:t>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8584244"/>
                  </a:ext>
                </a:extLst>
              </a:tr>
              <a:tr h="349401">
                <a:tc>
                  <a:txBody>
                    <a:bodyPr/>
                    <a:lstStyle/>
                    <a:p>
                      <a:pPr fontAlgn="t"/>
                      <a:endParaRPr lang="en-US" sz="1100">
                        <a:effectLst/>
                      </a:endParaRPr>
                    </a:p>
                    <a:p>
                      <a:pPr algn="ctr" rtl="0" fontAlgn="base"/>
                      <a:r>
                        <a:rPr lang="en-US" sz="600" b="0" i="0">
                          <a:solidFill>
                            <a:srgbClr val="000000"/>
                          </a:solidFill>
                          <a:effectLst/>
                          <a:latin typeface="Times New Roman" panose="02020603050405020304" pitchFamily="18" charset="0"/>
                        </a:rPr>
                        <a:t>Website Design/Graphics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fontAlgn="t"/>
                      <a:endParaRPr lang="en-US" sz="1100">
                        <a:effectLst/>
                      </a:endParaRPr>
                    </a:p>
                    <a:p>
                      <a:pPr algn="l" rtl="0" fontAlgn="base"/>
                      <a:r>
                        <a:rPr lang="en-US" sz="600" b="0" i="0">
                          <a:solidFill>
                            <a:srgbClr val="000000"/>
                          </a:solidFill>
                          <a:effectLst/>
                          <a:latin typeface="Times New Roman" panose="02020603050405020304" pitchFamily="18" charset="0"/>
                        </a:rPr>
                        <a:t>     5250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fontAlgn="t"/>
                      <a:endParaRPr lang="en-US" sz="1100">
                        <a:effectLst/>
                      </a:endParaRPr>
                    </a:p>
                    <a:p>
                      <a:pPr algn="l" rtl="0" fontAlgn="base"/>
                      <a:r>
                        <a:rPr lang="en-US" sz="600" b="1" i="0">
                          <a:solidFill>
                            <a:srgbClr val="000000"/>
                          </a:solidFill>
                          <a:effectLst/>
                          <a:latin typeface="Times New Roman" panose="02020603050405020304" pitchFamily="18" charset="0"/>
                        </a:rPr>
                        <a:t>    </a:t>
                      </a:r>
                      <a:r>
                        <a:rPr lang="en-US" sz="600" b="0" i="0">
                          <a:solidFill>
                            <a:srgbClr val="000000"/>
                          </a:solidFill>
                          <a:effectLst/>
                          <a:latin typeface="Times New Roman" panose="02020603050405020304" pitchFamily="18" charset="0"/>
                        </a:rPr>
                        <a:t>6  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fontAlgn="t"/>
                      <a:endParaRPr lang="en-US" sz="1100">
                        <a:effectLst/>
                      </a:endParaRPr>
                    </a:p>
                    <a:p>
                      <a:pPr algn="ctr" rtl="0" fontAlgn="base"/>
                      <a:r>
                        <a:rPr lang="en-US" sz="600" b="0" i="0">
                          <a:solidFill>
                            <a:srgbClr val="000000"/>
                          </a:solidFill>
                          <a:effectLst/>
                          <a:latin typeface="Times New Roman" panose="02020603050405020304" pitchFamily="18" charset="0"/>
                        </a:rPr>
                        <a:t>        31500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9741428"/>
                  </a:ext>
                </a:extLst>
              </a:tr>
              <a:tr h="349401">
                <a:tc>
                  <a:txBody>
                    <a:bodyPr/>
                    <a:lstStyle/>
                    <a:p>
                      <a:pPr fontAlgn="t"/>
                      <a:endParaRPr lang="en-US" sz="1100">
                        <a:effectLst/>
                      </a:endParaRPr>
                    </a:p>
                    <a:p>
                      <a:pPr algn="l" rtl="0" fontAlgn="base"/>
                      <a:r>
                        <a:rPr lang="en-US" sz="600" b="0" i="0">
                          <a:solidFill>
                            <a:srgbClr val="000000"/>
                          </a:solidFill>
                          <a:effectLst/>
                          <a:latin typeface="Times New Roman" panose="02020603050405020304" pitchFamily="18" charset="0"/>
                        </a:rPr>
                        <a:t>Front-end developer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fontAlgn="t"/>
                      <a:endParaRPr lang="en-US" sz="1100">
                        <a:effectLst/>
                      </a:endParaRPr>
                    </a:p>
                    <a:p>
                      <a:pPr algn="l" rtl="0" fontAlgn="base"/>
                      <a:r>
                        <a:rPr lang="en-US" sz="600" b="0" i="0">
                          <a:solidFill>
                            <a:srgbClr val="000000"/>
                          </a:solidFill>
                          <a:effectLst/>
                          <a:latin typeface="Times New Roman" panose="02020603050405020304" pitchFamily="18" charset="0"/>
                        </a:rPr>
                        <a:t>     800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fontAlgn="t"/>
                      <a:endParaRPr lang="en-US" sz="1100">
                        <a:effectLst/>
                      </a:endParaRPr>
                    </a:p>
                    <a:p>
                      <a:pPr algn="l" rtl="0" fontAlgn="base"/>
                      <a:r>
                        <a:rPr lang="en-US" sz="600" b="0" i="0">
                          <a:solidFill>
                            <a:srgbClr val="000000"/>
                          </a:solidFill>
                          <a:effectLst/>
                          <a:latin typeface="Times New Roman" panose="02020603050405020304" pitchFamily="18" charset="0"/>
                        </a:rPr>
                        <a:t>    10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fontAlgn="t"/>
                      <a:endParaRPr lang="en-US" sz="1100">
                        <a:effectLst/>
                      </a:endParaRPr>
                    </a:p>
                    <a:p>
                      <a:pPr algn="ctr" rtl="0" fontAlgn="base"/>
                      <a:r>
                        <a:rPr lang="en-US" sz="600" b="0" i="0">
                          <a:solidFill>
                            <a:srgbClr val="000000"/>
                          </a:solidFill>
                          <a:effectLst/>
                          <a:latin typeface="Times New Roman" panose="02020603050405020304" pitchFamily="18" charset="0"/>
                        </a:rPr>
                        <a:t>         8000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8145935"/>
                  </a:ext>
                </a:extLst>
              </a:tr>
              <a:tr h="349401">
                <a:tc>
                  <a:txBody>
                    <a:bodyPr/>
                    <a:lstStyle/>
                    <a:p>
                      <a:pPr fontAlgn="t"/>
                      <a:endParaRPr lang="en-US" sz="1100">
                        <a:effectLst/>
                      </a:endParaRPr>
                    </a:p>
                    <a:p>
                      <a:pPr algn="l" rtl="0" fontAlgn="base"/>
                      <a:r>
                        <a:rPr lang="en-US" sz="600" b="0" i="0">
                          <a:solidFill>
                            <a:srgbClr val="000000"/>
                          </a:solidFill>
                          <a:effectLst/>
                          <a:latin typeface="Times New Roman" panose="02020603050405020304" pitchFamily="18" charset="0"/>
                        </a:rPr>
                        <a:t>Back-end developer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fontAlgn="t"/>
                      <a:endParaRPr lang="en-US" sz="1100">
                        <a:effectLst/>
                      </a:endParaRPr>
                    </a:p>
                    <a:p>
                      <a:pPr algn="l" rtl="0" fontAlgn="base"/>
                      <a:r>
                        <a:rPr lang="en-US" sz="600" b="0" i="0">
                          <a:solidFill>
                            <a:srgbClr val="000000"/>
                          </a:solidFill>
                          <a:effectLst/>
                          <a:latin typeface="Times New Roman" panose="02020603050405020304" pitchFamily="18" charset="0"/>
                        </a:rPr>
                        <a:t>     1000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fontAlgn="t"/>
                      <a:endParaRPr lang="en-US" sz="1100">
                        <a:effectLst/>
                      </a:endParaRPr>
                    </a:p>
                    <a:p>
                      <a:pPr algn="l" rtl="0" fontAlgn="base"/>
                      <a:r>
                        <a:rPr lang="en-US" sz="600" b="0" i="0">
                          <a:solidFill>
                            <a:srgbClr val="000000"/>
                          </a:solidFill>
                          <a:effectLst/>
                          <a:latin typeface="Times New Roman" panose="02020603050405020304" pitchFamily="18" charset="0"/>
                        </a:rPr>
                        <a:t>    20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fontAlgn="t"/>
                      <a:endParaRPr lang="en-US" sz="1100">
                        <a:effectLst/>
                      </a:endParaRPr>
                    </a:p>
                    <a:p>
                      <a:pPr algn="ctr" rtl="0" fontAlgn="base"/>
                      <a:r>
                        <a:rPr lang="en-US" sz="600" b="0" i="0">
                          <a:solidFill>
                            <a:srgbClr val="000000"/>
                          </a:solidFill>
                          <a:effectLst/>
                          <a:latin typeface="Times New Roman" panose="02020603050405020304" pitchFamily="18" charset="0"/>
                        </a:rPr>
                        <a:t>         20000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5310685"/>
                  </a:ext>
                </a:extLst>
              </a:tr>
              <a:tr h="349401">
                <a:tc>
                  <a:txBody>
                    <a:bodyPr/>
                    <a:lstStyle/>
                    <a:p>
                      <a:pPr fontAlgn="t"/>
                      <a:endParaRPr lang="en-US" sz="1100">
                        <a:effectLst/>
                      </a:endParaRPr>
                    </a:p>
                    <a:p>
                      <a:pPr algn="l" rtl="0" fontAlgn="base"/>
                      <a:r>
                        <a:rPr lang="en-US" sz="600" b="0" i="0">
                          <a:solidFill>
                            <a:srgbClr val="000000"/>
                          </a:solidFill>
                          <a:effectLst/>
                          <a:latin typeface="Times New Roman" panose="02020603050405020304" pitchFamily="18" charset="0"/>
                        </a:rPr>
                        <a:t>Quality Assurance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fontAlgn="t"/>
                      <a:endParaRPr lang="en-US" sz="1100">
                        <a:effectLst/>
                      </a:endParaRPr>
                    </a:p>
                    <a:p>
                      <a:pPr algn="l" rtl="0" fontAlgn="base"/>
                      <a:r>
                        <a:rPr lang="en-US" sz="600" b="0" i="0">
                          <a:solidFill>
                            <a:srgbClr val="000000"/>
                          </a:solidFill>
                          <a:effectLst/>
                          <a:latin typeface="Times New Roman" panose="02020603050405020304" pitchFamily="18" charset="0"/>
                        </a:rPr>
                        <a:t>    5250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fontAlgn="t"/>
                      <a:endParaRPr lang="en-US" sz="1100">
                        <a:effectLst/>
                      </a:endParaRPr>
                    </a:p>
                    <a:p>
                      <a:pPr algn="l" rtl="0" fontAlgn="base"/>
                      <a:r>
                        <a:rPr lang="en-US" sz="600" b="0" i="0">
                          <a:solidFill>
                            <a:srgbClr val="000000"/>
                          </a:solidFill>
                          <a:effectLst/>
                          <a:latin typeface="Times New Roman" panose="02020603050405020304" pitchFamily="18" charset="0"/>
                        </a:rPr>
                        <a:t>    4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fontAlgn="t"/>
                      <a:endParaRPr lang="en-US" sz="1100">
                        <a:effectLst/>
                      </a:endParaRPr>
                    </a:p>
                    <a:p>
                      <a:pPr algn="ctr" rtl="0" fontAlgn="base"/>
                      <a:r>
                        <a:rPr lang="en-US" sz="600" b="0" i="0">
                          <a:solidFill>
                            <a:srgbClr val="000000"/>
                          </a:solidFill>
                          <a:effectLst/>
                          <a:latin typeface="Times New Roman" panose="02020603050405020304" pitchFamily="18" charset="0"/>
                        </a:rPr>
                        <a:t>         26250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6902272"/>
                  </a:ext>
                </a:extLst>
              </a:tr>
              <a:tr h="349401">
                <a:tc>
                  <a:txBody>
                    <a:bodyPr/>
                    <a:lstStyle/>
                    <a:p>
                      <a:pPr fontAlgn="t"/>
                      <a:endParaRPr lang="en-US" sz="1100">
                        <a:effectLst/>
                      </a:endParaRPr>
                    </a:p>
                    <a:p>
                      <a:pPr algn="l" rtl="0" fontAlgn="base"/>
                      <a:r>
                        <a:rPr lang="en-US" sz="600" b="0" i="0">
                          <a:solidFill>
                            <a:srgbClr val="000000"/>
                          </a:solidFill>
                          <a:effectLst/>
                          <a:latin typeface="Times New Roman" panose="02020603050405020304" pitchFamily="18" charset="0"/>
                        </a:rPr>
                        <a:t>Business Analyst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fontAlgn="t"/>
                      <a:endParaRPr lang="en-US" sz="1100">
                        <a:effectLst/>
                      </a:endParaRPr>
                    </a:p>
                    <a:p>
                      <a:pPr algn="l" rtl="0" fontAlgn="base"/>
                      <a:r>
                        <a:rPr lang="en-US" sz="600" b="0" i="0">
                          <a:solidFill>
                            <a:srgbClr val="000000"/>
                          </a:solidFill>
                          <a:effectLst/>
                          <a:latin typeface="Times New Roman" panose="02020603050405020304" pitchFamily="18" charset="0"/>
                        </a:rPr>
                        <a:t>     2200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fontAlgn="t"/>
                      <a:endParaRPr lang="en-US" sz="1100">
                        <a:effectLst/>
                      </a:endParaRPr>
                    </a:p>
                    <a:p>
                      <a:pPr algn="l" rtl="0" fontAlgn="base"/>
                      <a:r>
                        <a:rPr lang="en-US" sz="600" b="0" i="0">
                          <a:solidFill>
                            <a:srgbClr val="000000"/>
                          </a:solidFill>
                          <a:effectLst/>
                          <a:latin typeface="Times New Roman" panose="02020603050405020304" pitchFamily="18" charset="0"/>
                        </a:rPr>
                        <a:t>    30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fontAlgn="t"/>
                      <a:endParaRPr lang="en-US" sz="1100">
                        <a:effectLst/>
                      </a:endParaRPr>
                    </a:p>
                    <a:p>
                      <a:pPr algn="ctr" rtl="0" fontAlgn="base"/>
                      <a:r>
                        <a:rPr lang="en-US" sz="600" b="0" i="0">
                          <a:solidFill>
                            <a:srgbClr val="000000"/>
                          </a:solidFill>
                          <a:effectLst/>
                          <a:latin typeface="Times New Roman" panose="02020603050405020304" pitchFamily="18" charset="0"/>
                        </a:rPr>
                        <a:t>         66000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8734792"/>
                  </a:ext>
                </a:extLst>
              </a:tr>
              <a:tr h="349401">
                <a:tc>
                  <a:txBody>
                    <a:bodyPr/>
                    <a:lstStyle/>
                    <a:p>
                      <a:pPr fontAlgn="t"/>
                      <a:endParaRPr lang="en-US" sz="1100">
                        <a:effectLst/>
                      </a:endParaRPr>
                    </a:p>
                    <a:p>
                      <a:pPr algn="l" rtl="0" fontAlgn="base"/>
                      <a:r>
                        <a:rPr lang="en-US" sz="600" b="0" i="0">
                          <a:solidFill>
                            <a:srgbClr val="000000"/>
                          </a:solidFill>
                          <a:effectLst/>
                          <a:latin typeface="Times New Roman" panose="02020603050405020304" pitchFamily="18" charset="0"/>
                        </a:rPr>
                        <a:t>Cloud Hosting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fontAlgn="t"/>
                      <a:endParaRPr lang="en-US" sz="1100">
                        <a:effectLst/>
                      </a:endParaRPr>
                    </a:p>
                    <a:p>
                      <a:pPr algn="l" rtl="0" fontAlgn="base"/>
                      <a:r>
                        <a:rPr lang="en-US" sz="600" b="0" i="0">
                          <a:solidFill>
                            <a:srgbClr val="000000"/>
                          </a:solidFill>
                          <a:effectLst/>
                          <a:latin typeface="Times New Roman" panose="02020603050405020304" pitchFamily="18" charset="0"/>
                        </a:rPr>
                        <a:t>     130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fontAlgn="t"/>
                      <a:endParaRPr lang="en-US" sz="1100">
                        <a:effectLst/>
                      </a:endParaRPr>
                    </a:p>
                    <a:p>
                      <a:pPr algn="l" rtl="0" fontAlgn="base"/>
                      <a:r>
                        <a:rPr lang="en-US" sz="600" b="0" i="0">
                          <a:solidFill>
                            <a:srgbClr val="000000"/>
                          </a:solidFill>
                          <a:effectLst/>
                          <a:latin typeface="Times New Roman" panose="02020603050405020304" pitchFamily="18" charset="0"/>
                        </a:rPr>
                        <a:t>    60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fontAlgn="t"/>
                      <a:endParaRPr lang="en-US" sz="1100">
                        <a:effectLst/>
                      </a:endParaRPr>
                    </a:p>
                    <a:p>
                      <a:pPr algn="ctr" rtl="0" fontAlgn="base"/>
                      <a:r>
                        <a:rPr lang="en-US" sz="600" b="0" i="0">
                          <a:solidFill>
                            <a:srgbClr val="000000"/>
                          </a:solidFill>
                          <a:effectLst/>
                          <a:latin typeface="Times New Roman" panose="02020603050405020304" pitchFamily="18" charset="0"/>
                        </a:rPr>
                        <a:t>         7800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1237026"/>
                  </a:ext>
                </a:extLst>
              </a:tr>
              <a:tr h="349401">
                <a:tc>
                  <a:txBody>
                    <a:bodyPr/>
                    <a:lstStyle/>
                    <a:p>
                      <a:pPr fontAlgn="t"/>
                      <a:endParaRPr lang="en-US" sz="1100">
                        <a:effectLst/>
                      </a:endParaRPr>
                    </a:p>
                    <a:p>
                      <a:pPr algn="l" rtl="0" fontAlgn="base"/>
                      <a:r>
                        <a:rPr lang="en-US" sz="600" b="0" i="0">
                          <a:solidFill>
                            <a:srgbClr val="000000"/>
                          </a:solidFill>
                          <a:effectLst/>
                          <a:latin typeface="Times New Roman" panose="02020603050405020304" pitchFamily="18" charset="0"/>
                        </a:rPr>
                        <a:t>eCommerce Website Maintenance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fontAlgn="t"/>
                      <a:endParaRPr lang="en-US" sz="1100">
                        <a:effectLst/>
                      </a:endParaRPr>
                    </a:p>
                    <a:p>
                      <a:pPr algn="l" rtl="0" fontAlgn="base"/>
                      <a:r>
                        <a:rPr lang="en-US" sz="600" b="0" i="0">
                          <a:solidFill>
                            <a:srgbClr val="000000"/>
                          </a:solidFill>
                          <a:effectLst/>
                          <a:latin typeface="Times New Roman" panose="02020603050405020304" pitchFamily="18" charset="0"/>
                        </a:rPr>
                        <a:t>     780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fontAlgn="t"/>
                      <a:endParaRPr lang="en-US" sz="1100">
                        <a:effectLst/>
                      </a:endParaRPr>
                    </a:p>
                    <a:p>
                      <a:pPr algn="l" rtl="0" fontAlgn="base"/>
                      <a:r>
                        <a:rPr lang="en-US" sz="600" b="0" i="0">
                          <a:solidFill>
                            <a:srgbClr val="000000"/>
                          </a:solidFill>
                          <a:effectLst/>
                          <a:latin typeface="Times New Roman" panose="02020603050405020304" pitchFamily="18" charset="0"/>
                        </a:rPr>
                        <a:t>    60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fontAlgn="t"/>
                      <a:endParaRPr lang="en-US" sz="1100">
                        <a:effectLst/>
                      </a:endParaRPr>
                    </a:p>
                    <a:p>
                      <a:pPr algn="ctr" rtl="0" fontAlgn="base"/>
                      <a:r>
                        <a:rPr lang="en-US" sz="600" b="0" i="0">
                          <a:solidFill>
                            <a:srgbClr val="000000"/>
                          </a:solidFill>
                          <a:effectLst/>
                          <a:latin typeface="Times New Roman" panose="02020603050405020304" pitchFamily="18" charset="0"/>
                        </a:rPr>
                        <a:t>         46800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2172296"/>
                  </a:ext>
                </a:extLst>
              </a:tr>
              <a:tr h="349401">
                <a:tc>
                  <a:txBody>
                    <a:bodyPr/>
                    <a:lstStyle/>
                    <a:p>
                      <a:pPr fontAlgn="t"/>
                      <a:endParaRPr lang="en-US" sz="1100">
                        <a:effectLst/>
                      </a:endParaRPr>
                    </a:p>
                    <a:p>
                      <a:pPr algn="l" rtl="0" fontAlgn="base"/>
                      <a:r>
                        <a:rPr lang="en-US" sz="600" b="0" i="0">
                          <a:solidFill>
                            <a:srgbClr val="000000"/>
                          </a:solidFill>
                          <a:effectLst/>
                          <a:latin typeface="Times New Roman" panose="02020603050405020304" pitchFamily="18" charset="0"/>
                        </a:rPr>
                        <a:t>SEO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fontAlgn="t"/>
                      <a:endParaRPr lang="en-US" sz="1100">
                        <a:effectLst/>
                      </a:endParaRPr>
                    </a:p>
                    <a:p>
                      <a:pPr algn="l" rtl="0" fontAlgn="base"/>
                      <a:r>
                        <a:rPr lang="en-US" sz="600" b="0" i="0">
                          <a:solidFill>
                            <a:srgbClr val="000000"/>
                          </a:solidFill>
                          <a:effectLst/>
                          <a:latin typeface="Times New Roman" panose="02020603050405020304" pitchFamily="18" charset="0"/>
                        </a:rPr>
                        <a:t>     3120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fontAlgn="t"/>
                      <a:endParaRPr lang="en-US" sz="1100">
                        <a:effectLst/>
                      </a:endParaRPr>
                    </a:p>
                    <a:p>
                      <a:pPr algn="l" rtl="0" fontAlgn="base"/>
                      <a:r>
                        <a:rPr lang="en-US" sz="600" b="0" i="0">
                          <a:solidFill>
                            <a:srgbClr val="000000"/>
                          </a:solidFill>
                          <a:effectLst/>
                          <a:latin typeface="Times New Roman" panose="02020603050405020304" pitchFamily="18" charset="0"/>
                        </a:rPr>
                        <a:t>     52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fontAlgn="t"/>
                      <a:endParaRPr lang="en-US" sz="1100">
                        <a:effectLst/>
                      </a:endParaRPr>
                    </a:p>
                    <a:p>
                      <a:pPr algn="r" rtl="0" fontAlgn="base"/>
                      <a:r>
                        <a:rPr lang="en-US" sz="600" b="0" i="0">
                          <a:solidFill>
                            <a:srgbClr val="000000"/>
                          </a:solidFill>
                          <a:effectLst/>
                          <a:latin typeface="Times New Roman" panose="02020603050405020304" pitchFamily="18" charset="0"/>
                        </a:rPr>
                        <a:t>162240  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6928949"/>
                  </a:ext>
                </a:extLst>
              </a:tr>
              <a:tr h="349401">
                <a:tc>
                  <a:txBody>
                    <a:bodyPr/>
                    <a:lstStyle/>
                    <a:p>
                      <a:pPr fontAlgn="t"/>
                      <a:endParaRPr lang="en-US" sz="1100">
                        <a:effectLst/>
                      </a:endParaRPr>
                    </a:p>
                    <a:p>
                      <a:pPr algn="l" rtl="0" fontAlgn="base"/>
                      <a:r>
                        <a:rPr lang="en-US" sz="600" b="0" i="0">
                          <a:solidFill>
                            <a:srgbClr val="000000"/>
                          </a:solidFill>
                          <a:effectLst/>
                          <a:latin typeface="Times New Roman" panose="02020603050405020304" pitchFamily="18" charset="0"/>
                        </a:rPr>
                        <a:t>Advertising cost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fontAlgn="t"/>
                      <a:endParaRPr lang="en-US" sz="1100">
                        <a:effectLst/>
                      </a:endParaRPr>
                    </a:p>
                    <a:p>
                      <a:pPr algn="l" rtl="0" fontAlgn="base"/>
                      <a:r>
                        <a:rPr lang="en-US" sz="600" b="0" i="0">
                          <a:solidFill>
                            <a:srgbClr val="000000"/>
                          </a:solidFill>
                          <a:effectLst/>
                          <a:latin typeface="Times New Roman" panose="02020603050405020304" pitchFamily="18" charset="0"/>
                        </a:rPr>
                        <a:t>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fontAlgn="t"/>
                      <a:endParaRPr lang="en-US" sz="1100">
                        <a:effectLst/>
                      </a:endParaRPr>
                    </a:p>
                    <a:p>
                      <a:pPr algn="l" rtl="0" fontAlgn="base"/>
                      <a:r>
                        <a:rPr lang="en-US" sz="600" b="0" i="0">
                          <a:solidFill>
                            <a:srgbClr val="000000"/>
                          </a:solidFill>
                          <a:effectLst/>
                          <a:latin typeface="Times New Roman" panose="02020603050405020304" pitchFamily="18" charset="0"/>
                        </a:rPr>
                        <a:t>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fontAlgn="t"/>
                      <a:endParaRPr lang="en-US" sz="1100">
                        <a:effectLst/>
                      </a:endParaRPr>
                    </a:p>
                    <a:p>
                      <a:pPr algn="ctr" rtl="0" fontAlgn="base"/>
                      <a:r>
                        <a:rPr lang="en-US" sz="600" b="0" i="0">
                          <a:solidFill>
                            <a:srgbClr val="000000"/>
                          </a:solidFill>
                          <a:effectLst/>
                          <a:latin typeface="Times New Roman" panose="02020603050405020304" pitchFamily="18" charset="0"/>
                        </a:rPr>
                        <a:t>        80,000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9450312"/>
                  </a:ext>
                </a:extLst>
              </a:tr>
              <a:tr h="349401">
                <a:tc>
                  <a:txBody>
                    <a:bodyPr/>
                    <a:lstStyle/>
                    <a:p>
                      <a:pPr fontAlgn="t"/>
                      <a:endParaRPr lang="en-US" sz="1100">
                        <a:effectLst/>
                      </a:endParaRPr>
                    </a:p>
                    <a:p>
                      <a:pPr algn="l" rtl="0" fontAlgn="base"/>
                      <a:r>
                        <a:rPr lang="en-US" sz="600" b="0" i="0">
                          <a:solidFill>
                            <a:srgbClr val="000000"/>
                          </a:solidFill>
                          <a:effectLst/>
                          <a:latin typeface="Times New Roman" panose="02020603050405020304" pitchFamily="18" charset="0"/>
                        </a:rPr>
                        <a:t>Overhead cost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fontAlgn="t"/>
                      <a:endParaRPr lang="en-US" sz="1100">
                        <a:effectLst/>
                      </a:endParaRPr>
                    </a:p>
                    <a:p>
                      <a:pPr algn="l" rtl="0" fontAlgn="base"/>
                      <a:r>
                        <a:rPr lang="en-US" sz="600" b="0" i="0">
                          <a:solidFill>
                            <a:srgbClr val="000000"/>
                          </a:solidFill>
                          <a:effectLst/>
                          <a:latin typeface="Times New Roman" panose="02020603050405020304" pitchFamily="18" charset="0"/>
                        </a:rPr>
                        <a:t>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fontAlgn="t"/>
                      <a:endParaRPr lang="en-US" sz="1100">
                        <a:effectLst/>
                      </a:endParaRPr>
                    </a:p>
                    <a:p>
                      <a:pPr algn="l" rtl="0" fontAlgn="base"/>
                      <a:r>
                        <a:rPr lang="en-US" sz="600" b="0" i="0">
                          <a:solidFill>
                            <a:srgbClr val="000000"/>
                          </a:solidFill>
                          <a:effectLst/>
                          <a:latin typeface="Times New Roman" panose="02020603050405020304" pitchFamily="18" charset="0"/>
                        </a:rPr>
                        <a:t>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fontAlgn="t"/>
                      <a:endParaRPr lang="en-US" sz="1100">
                        <a:effectLst/>
                      </a:endParaRPr>
                    </a:p>
                    <a:p>
                      <a:pPr algn="l" rtl="0" fontAlgn="base"/>
                      <a:r>
                        <a:rPr lang="en-US" sz="600" b="0" i="0">
                          <a:solidFill>
                            <a:srgbClr val="000000"/>
                          </a:solidFill>
                          <a:effectLst/>
                          <a:latin typeface="Times New Roman" panose="02020603050405020304" pitchFamily="18" charset="0"/>
                        </a:rPr>
                        <a:t>28410  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6931072"/>
                  </a:ext>
                </a:extLst>
              </a:tr>
              <a:tr h="349401">
                <a:tc>
                  <a:txBody>
                    <a:bodyPr/>
                    <a:lstStyle/>
                    <a:p>
                      <a:pPr fontAlgn="t"/>
                      <a:endParaRPr lang="en-US" sz="1100">
                        <a:effectLst/>
                      </a:endParaRPr>
                    </a:p>
                    <a:p>
                      <a:pPr algn="l" rtl="0" fontAlgn="base"/>
                      <a:r>
                        <a:rPr lang="en-US" sz="600" b="0" i="0">
                          <a:solidFill>
                            <a:srgbClr val="000000"/>
                          </a:solidFill>
                          <a:effectLst/>
                          <a:latin typeface="Times New Roman" panose="02020603050405020304" pitchFamily="18" charset="0"/>
                        </a:rPr>
                        <a:t>Total cost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fontAlgn="t"/>
                      <a:endParaRPr lang="en-US" sz="1100">
                        <a:effectLst/>
                      </a:endParaRPr>
                    </a:p>
                    <a:p>
                      <a:pPr algn="l" rtl="0" fontAlgn="base"/>
                      <a:r>
                        <a:rPr lang="en-US" sz="600" b="0" i="0">
                          <a:solidFill>
                            <a:srgbClr val="000000"/>
                          </a:solidFill>
                          <a:effectLst/>
                          <a:latin typeface="Times New Roman" panose="02020603050405020304" pitchFamily="18" charset="0"/>
                        </a:rPr>
                        <a:t>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fontAlgn="t"/>
                      <a:endParaRPr lang="en-US" sz="1100">
                        <a:effectLst/>
                      </a:endParaRPr>
                    </a:p>
                    <a:p>
                      <a:pPr algn="l" rtl="0" fontAlgn="base"/>
                      <a:r>
                        <a:rPr lang="en-US" sz="600" b="0" i="0">
                          <a:solidFill>
                            <a:srgbClr val="000000"/>
                          </a:solidFill>
                          <a:effectLst/>
                          <a:latin typeface="Times New Roman" panose="02020603050405020304" pitchFamily="18" charset="0"/>
                        </a:rPr>
                        <a:t>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fontAlgn="t"/>
                      <a:endParaRPr lang="en-US" sz="1100">
                        <a:effectLst/>
                      </a:endParaRPr>
                    </a:p>
                    <a:p>
                      <a:pPr algn="l" rtl="0" fontAlgn="base"/>
                      <a:r>
                        <a:rPr lang="en-US" sz="600" b="0" i="0">
                          <a:solidFill>
                            <a:srgbClr val="000000"/>
                          </a:solidFill>
                          <a:effectLst/>
                          <a:latin typeface="Times New Roman" panose="02020603050405020304" pitchFamily="18" charset="0"/>
                        </a:rPr>
                        <a:t> BDT  477000  </a:t>
                      </a:r>
                      <a:endParaRPr lang="en-US" sz="1100" b="0" i="0">
                        <a:solidFill>
                          <a:srgbClr val="000000"/>
                        </a:solidFill>
                        <a:effectLst/>
                      </a:endParaRPr>
                    </a:p>
                  </a:txBody>
                  <a:tcPr marL="52207" marR="52207" marT="26104" marB="26104">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155801"/>
                  </a:ext>
                </a:extLst>
              </a:tr>
            </a:tbl>
          </a:graphicData>
        </a:graphic>
      </p:graphicFrame>
    </p:spTree>
    <p:extLst>
      <p:ext uri="{BB962C8B-B14F-4D97-AF65-F5344CB8AC3E}">
        <p14:creationId xmlns:p14="http://schemas.microsoft.com/office/powerpoint/2010/main" val="3689370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4E15A9-A762-D35F-B0E1-198815F31B5E}"/>
              </a:ext>
            </a:extLst>
          </p:cNvPr>
          <p:cNvSpPr>
            <a:spLocks noGrp="1"/>
          </p:cNvSpPr>
          <p:nvPr>
            <p:ph type="title"/>
          </p:nvPr>
        </p:nvSpPr>
        <p:spPr>
          <a:xfrm>
            <a:off x="589560" y="856180"/>
            <a:ext cx="4560584" cy="1128068"/>
          </a:xfrm>
        </p:spPr>
        <p:txBody>
          <a:bodyPr anchor="ctr">
            <a:normAutofit/>
          </a:bodyPr>
          <a:lstStyle/>
          <a:p>
            <a:r>
              <a:rPr lang="en-US" sz="4000" b="1" i="0">
                <a:effectLst/>
                <a:latin typeface="WordVisi_MSFontService"/>
              </a:rPr>
              <a:t>Profit Analysis:</a:t>
            </a:r>
            <a:endParaRPr lang="en-US" sz="4000"/>
          </a:p>
        </p:txBody>
      </p:sp>
      <p:grpSp>
        <p:nvGrpSpPr>
          <p:cNvPr id="19" name="Group 1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4804FA1-1406-D9ED-E435-6E984C24801B}"/>
              </a:ext>
            </a:extLst>
          </p:cNvPr>
          <p:cNvSpPr>
            <a:spLocks noGrp="1"/>
          </p:cNvSpPr>
          <p:nvPr>
            <p:ph idx="1"/>
          </p:nvPr>
        </p:nvSpPr>
        <p:spPr>
          <a:xfrm>
            <a:off x="590719" y="2330505"/>
            <a:ext cx="4559425" cy="3979585"/>
          </a:xfrm>
        </p:spPr>
        <p:txBody>
          <a:bodyPr anchor="ctr">
            <a:normAutofit/>
          </a:bodyPr>
          <a:lstStyle/>
          <a:p>
            <a:pPr rtl="0" fontAlgn="base"/>
            <a:r>
              <a:rPr lang="en-US" sz="1600" b="0" i="0">
                <a:effectLst/>
                <a:latin typeface="Times New Roman" panose="02020603050405020304" pitchFamily="18" charset="0"/>
              </a:rPr>
              <a:t>Almost 60 days have been appointed to complete the software. By summing up all the costs, it becomes 477000 (BDT).      </a:t>
            </a:r>
            <a:endParaRPr lang="en-US" sz="1600" b="0" i="0">
              <a:effectLst/>
              <a:latin typeface="Segoe UI" panose="020B0502040204020203" pitchFamily="34" charset="0"/>
            </a:endParaRPr>
          </a:p>
          <a:p>
            <a:pPr rtl="0" fontAlgn="base"/>
            <a:r>
              <a:rPr lang="en-US" sz="1600" b="0" i="0">
                <a:effectLst/>
                <a:latin typeface="Times New Roman" panose="02020603050405020304" pitchFamily="18" charset="0"/>
              </a:rPr>
              <a:t>The client needs to pay 30,000 for the website. They will get the full website at this price.       </a:t>
            </a:r>
            <a:endParaRPr lang="en-US" sz="1600" b="0" i="0">
              <a:effectLst/>
              <a:latin typeface="Segoe UI" panose="020B0502040204020203" pitchFamily="34" charset="0"/>
            </a:endParaRPr>
          </a:p>
          <a:p>
            <a:pPr rtl="0" fontAlgn="base"/>
            <a:r>
              <a:rPr lang="en-US" sz="1600" b="0" i="0">
                <a:effectLst/>
                <a:latin typeface="Times New Roman" panose="02020603050405020304" pitchFamily="18" charset="0"/>
              </a:rPr>
              <a:t>The first month of website support is free, then it will cost 2000 per month. So, in a year the support cost will be, (2000*11)=22,000.      </a:t>
            </a:r>
            <a:endParaRPr lang="en-US" sz="1600" b="0" i="0">
              <a:effectLst/>
              <a:latin typeface="Segoe UI" panose="020B0502040204020203" pitchFamily="34" charset="0"/>
            </a:endParaRPr>
          </a:p>
          <a:p>
            <a:pPr rtl="0" fontAlgn="base"/>
            <a:r>
              <a:rPr lang="en-US" sz="1600" b="0" i="0">
                <a:effectLst/>
                <a:latin typeface="Times New Roman" panose="02020603050405020304" pitchFamily="18" charset="0"/>
              </a:rPr>
              <a:t>Among 100 business owners, 70 of them are expected to use the eCommerce site. So, expected payment is (70*30000)+(70*22000)=3640000.     </a:t>
            </a:r>
            <a:endParaRPr lang="en-US" sz="1600" b="0" i="0">
              <a:effectLst/>
              <a:latin typeface="Segoe UI" panose="020B0502040204020203" pitchFamily="34" charset="0"/>
            </a:endParaRPr>
          </a:p>
          <a:p>
            <a:pPr rtl="0" fontAlgn="base"/>
            <a:r>
              <a:rPr lang="en-US" sz="1600" b="0" i="0">
                <a:effectLst/>
                <a:latin typeface="Times New Roman" panose="02020603050405020304" pitchFamily="18" charset="0"/>
              </a:rPr>
              <a:t>If the total cost is deducted then the profit for the year is: 3640000 - 477000 = 3163000 (BDT)   </a:t>
            </a:r>
            <a:endParaRPr lang="en-US" sz="1600" b="0" i="0">
              <a:effectLst/>
              <a:latin typeface="Segoe UI" panose="020B0502040204020203" pitchFamily="34" charset="0"/>
            </a:endParaRPr>
          </a:p>
          <a:p>
            <a:pPr marL="0" indent="0" rtl="0" fontAlgn="base">
              <a:buNone/>
            </a:pPr>
            <a:endParaRPr lang="en-US" sz="1600" b="0" i="0">
              <a:effectLst/>
              <a:latin typeface="Segoe UI" panose="020B0502040204020203" pitchFamily="34" charset="0"/>
            </a:endParaRPr>
          </a:p>
        </p:txBody>
      </p:sp>
      <p:sp>
        <p:nvSpPr>
          <p:cNvPr id="25" name="Rectangle 2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Office items on a table">
            <a:extLst>
              <a:ext uri="{FF2B5EF4-FFF2-40B4-BE49-F238E27FC236}">
                <a16:creationId xmlns:a16="http://schemas.microsoft.com/office/drawing/2014/main" id="{4F72CCAE-D5B4-E2EC-76AC-FA7D980783B1}"/>
              </a:ext>
            </a:extLst>
          </p:cNvPr>
          <p:cNvPicPr>
            <a:picLocks noChangeAspect="1"/>
          </p:cNvPicPr>
          <p:nvPr/>
        </p:nvPicPr>
        <p:blipFill rotWithShape="1">
          <a:blip r:embed="rId2"/>
          <a:srcRect r="22116" b="1"/>
          <a:stretch/>
        </p:blipFill>
        <p:spPr>
          <a:xfrm>
            <a:off x="5977788" y="799352"/>
            <a:ext cx="5425410" cy="5259296"/>
          </a:xfrm>
          <a:prstGeom prst="rect">
            <a:avLst/>
          </a:prstGeom>
        </p:spPr>
      </p:pic>
    </p:spTree>
    <p:extLst>
      <p:ext uri="{BB962C8B-B14F-4D97-AF65-F5344CB8AC3E}">
        <p14:creationId xmlns:p14="http://schemas.microsoft.com/office/powerpoint/2010/main" val="3927273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C35786-7F03-A2B2-57AD-4058B0CDDEE5}"/>
              </a:ext>
            </a:extLst>
          </p:cNvPr>
          <p:cNvSpPr>
            <a:spLocks noGrp="1"/>
          </p:cNvSpPr>
          <p:nvPr>
            <p:ph type="title"/>
          </p:nvPr>
        </p:nvSpPr>
        <p:spPr>
          <a:xfrm>
            <a:off x="838201" y="365125"/>
            <a:ext cx="5251316" cy="1807305"/>
          </a:xfrm>
        </p:spPr>
        <p:txBody>
          <a:bodyPr>
            <a:normAutofit/>
          </a:bodyPr>
          <a:lstStyle/>
          <a:p>
            <a:r>
              <a:rPr lang="en-US">
                <a:latin typeface="Times New Roman"/>
                <a:cs typeface="Times New Roman"/>
              </a:rPr>
              <a:t>  </a:t>
            </a:r>
            <a:r>
              <a:rPr lang="en-US">
                <a:latin typeface="Calibri"/>
                <a:cs typeface="Calibri"/>
              </a:rPr>
              <a:t>Reference </a:t>
            </a:r>
            <a:endParaRPr lang="en-US"/>
          </a:p>
        </p:txBody>
      </p:sp>
      <p:sp>
        <p:nvSpPr>
          <p:cNvPr id="3" name="Content Placeholder 2">
            <a:extLst>
              <a:ext uri="{FF2B5EF4-FFF2-40B4-BE49-F238E27FC236}">
                <a16:creationId xmlns:a16="http://schemas.microsoft.com/office/drawing/2014/main" id="{A6C8EE65-0C9D-364C-0A91-CF525F8C4BB1}"/>
              </a:ext>
            </a:extLst>
          </p:cNvPr>
          <p:cNvSpPr>
            <a:spLocks noGrp="1"/>
          </p:cNvSpPr>
          <p:nvPr>
            <p:ph idx="1"/>
          </p:nvPr>
        </p:nvSpPr>
        <p:spPr>
          <a:xfrm>
            <a:off x="838200" y="2333297"/>
            <a:ext cx="4619621" cy="3843666"/>
          </a:xfrm>
        </p:spPr>
        <p:txBody>
          <a:bodyPr vert="horz" lIns="91440" tIns="45720" rIns="91440" bIns="45720" rtlCol="0">
            <a:normAutofit/>
          </a:bodyPr>
          <a:lstStyle/>
          <a:p>
            <a:r>
              <a:rPr lang="en-US" sz="1700">
                <a:ea typeface="+mn-lt"/>
                <a:cs typeface="+mn-lt"/>
                <a:hlinkClick r:id="rId2"/>
              </a:rPr>
              <a:t>https://www.diagrameditor.com/webapp/?splash=0&amp;ui=atlas&amp;tr=0&amp;gh=0&amp;gl=0&amp;gapi=0&amp;od=0&amp;db=0&amp;lang=en </a:t>
            </a:r>
            <a:endParaRPr lang="en-US" sz="1700"/>
          </a:p>
          <a:p>
            <a:r>
              <a:rPr lang="en-US" sz="1700">
                <a:ea typeface="+mn-lt"/>
                <a:cs typeface="+mn-lt"/>
                <a:hlinkClick r:id="rId3"/>
              </a:rPr>
              <a:t>https://e-commerce2022.atlassian.net/jira/core/projects/COM/issues/?filter=allissues </a:t>
            </a:r>
            <a:endParaRPr lang="en-US" sz="1700"/>
          </a:p>
          <a:p>
            <a:r>
              <a:rPr lang="en-US" sz="1700">
                <a:ea typeface="+mn-lt"/>
                <a:cs typeface="+mn-lt"/>
                <a:hlinkClick r:id="rId4"/>
              </a:rPr>
              <a:t>https://e-commerce2022.atlassian.net/jira/core/projects/COM/timeline?timelineMode=WEEKS</a:t>
            </a:r>
          </a:p>
          <a:p>
            <a:r>
              <a:rPr lang="en-US" sz="1700">
                <a:latin typeface="Arial"/>
                <a:cs typeface="Arial"/>
              </a:rPr>
              <a:t> </a:t>
            </a:r>
            <a:r>
              <a:rPr lang="en-US" sz="1700">
                <a:ea typeface="+mn-lt"/>
                <a:cs typeface="+mn-lt"/>
                <a:hlinkClick r:id="rId5"/>
              </a:rPr>
              <a:t>https://www.outerboxdesign.com/web-design-articles/ecommerce_website_pricing</a:t>
            </a:r>
            <a:r>
              <a:rPr lang="en-US" sz="1700">
                <a:ea typeface="+mn-lt"/>
                <a:cs typeface="+mn-lt"/>
              </a:rPr>
              <a:t> </a:t>
            </a:r>
            <a:endParaRPr lang="en-US" sz="1700"/>
          </a:p>
          <a:p>
            <a:endParaRPr lang="en-US" sz="1700">
              <a:cs typeface="Calibri"/>
            </a:endParaRPr>
          </a:p>
        </p:txBody>
      </p:sp>
      <p:pic>
        <p:nvPicPr>
          <p:cNvPr id="5" name="Picture 4" descr="Red drawing pins on a map">
            <a:extLst>
              <a:ext uri="{FF2B5EF4-FFF2-40B4-BE49-F238E27FC236}">
                <a16:creationId xmlns:a16="http://schemas.microsoft.com/office/drawing/2014/main" id="{941CE6DD-A6F5-7542-EDBA-AFCC5EBECC08}"/>
              </a:ext>
            </a:extLst>
          </p:cNvPr>
          <p:cNvPicPr>
            <a:picLocks noChangeAspect="1"/>
          </p:cNvPicPr>
          <p:nvPr/>
        </p:nvPicPr>
        <p:blipFill rotWithShape="1">
          <a:blip r:embed="rId6"/>
          <a:srcRect l="14693" r="20187" b="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404238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3829B8-769C-8BCD-D6D3-A346B3A7B5D4}"/>
              </a:ext>
            </a:extLst>
          </p:cNvPr>
          <p:cNvSpPr txBox="1"/>
          <p:nvPr/>
        </p:nvSpPr>
        <p:spPr>
          <a:xfrm>
            <a:off x="3944469" y="3006422"/>
            <a:ext cx="2832847" cy="646331"/>
          </a:xfrm>
          <a:prstGeom prst="rect">
            <a:avLst/>
          </a:prstGeom>
          <a:noFill/>
        </p:spPr>
        <p:txBody>
          <a:bodyPr wrap="square">
            <a:spAutoFit/>
          </a:bodyPr>
          <a:lstStyle/>
          <a:p>
            <a:r>
              <a:rPr lang="en-US" sz="3600" spc="300">
                <a:solidFill>
                  <a:schemeClr val="accent1"/>
                </a:solidFill>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543426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F7484C-A626-D906-44AA-EEB7C8C4E129}"/>
              </a:ext>
            </a:extLst>
          </p:cNvPr>
          <p:cNvSpPr>
            <a:spLocks noGrp="1"/>
          </p:cNvSpPr>
          <p:nvPr>
            <p:ph type="title"/>
          </p:nvPr>
        </p:nvSpPr>
        <p:spPr>
          <a:xfrm>
            <a:off x="762000" y="1138036"/>
            <a:ext cx="4085665" cy="1402470"/>
          </a:xfrm>
        </p:spPr>
        <p:txBody>
          <a:bodyPr anchor="t">
            <a:normAutofit/>
          </a:bodyPr>
          <a:lstStyle/>
          <a:p>
            <a:r>
              <a:rPr lang="en-US" sz="3200" b="1" i="0">
                <a:effectLst/>
                <a:latin typeface="Söhne"/>
              </a:rPr>
              <a:t>PROBLEM DOMAIN</a:t>
            </a:r>
            <a:endParaRPr lang="en-US" sz="3200"/>
          </a:p>
        </p:txBody>
      </p:sp>
      <p:cxnSp>
        <p:nvCxnSpPr>
          <p:cNvPr id="11" name="Straight Connector 10">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C9270B0C-E82C-773D-CF86-DFC396B35FDA}"/>
              </a:ext>
            </a:extLst>
          </p:cNvPr>
          <p:cNvSpPr>
            <a:spLocks noGrp="1"/>
          </p:cNvSpPr>
          <p:nvPr>
            <p:ph idx="1"/>
          </p:nvPr>
        </p:nvSpPr>
        <p:spPr>
          <a:xfrm>
            <a:off x="762000" y="2551176"/>
            <a:ext cx="4085665" cy="3591207"/>
          </a:xfrm>
        </p:spPr>
        <p:txBody>
          <a:bodyPr vert="horz" lIns="91440" tIns="45720" rIns="91440" bIns="45720" rtlCol="0" anchor="t">
            <a:normAutofit/>
          </a:bodyPr>
          <a:lstStyle/>
          <a:p>
            <a:pPr marL="0" indent="0">
              <a:buNone/>
            </a:pPr>
            <a:r>
              <a:rPr lang="en-US" sz="1100" b="1"/>
              <a:t> </a:t>
            </a:r>
            <a:r>
              <a:rPr lang="en-US" sz="1100" b="1" i="0">
                <a:effectLst/>
              </a:rPr>
              <a:t>Background to the Problem</a:t>
            </a:r>
            <a:endParaRPr lang="en-US" b="1"/>
          </a:p>
          <a:p>
            <a:pPr>
              <a:buFont typeface="Arial" panose="020B0604020202020204" pitchFamily="34" charset="0"/>
              <a:buChar char="•"/>
            </a:pPr>
            <a:r>
              <a:rPr lang="en-US" sz="1100" b="0" i="0">
                <a:effectLst/>
              </a:rPr>
              <a:t>Rapid technology advancements have reshaped shopping behaviors.</a:t>
            </a:r>
            <a:endParaRPr lang="en-US" sz="1100" b="0" i="0">
              <a:effectLst/>
              <a:ea typeface="Calibri"/>
              <a:cs typeface="Calibri"/>
            </a:endParaRPr>
          </a:p>
          <a:p>
            <a:pPr>
              <a:buFont typeface="Arial" panose="020B0604020202020204" pitchFamily="34" charset="0"/>
              <a:buChar char="•"/>
            </a:pPr>
            <a:r>
              <a:rPr lang="en-US" sz="1100" b="0" i="0">
                <a:effectLst/>
              </a:rPr>
              <a:t>Customers seek convenient, time-efficient online shopping experiences.</a:t>
            </a:r>
            <a:endParaRPr lang="en-US" sz="1100" b="0" i="0">
              <a:effectLst/>
              <a:ea typeface="Calibri"/>
              <a:cs typeface="Calibri"/>
            </a:endParaRPr>
          </a:p>
          <a:p>
            <a:pPr>
              <a:buFont typeface="Arial" panose="020B0604020202020204" pitchFamily="34" charset="0"/>
              <a:buChar char="•"/>
            </a:pPr>
            <a:r>
              <a:rPr lang="en-US" sz="1100" b="0" i="0">
                <a:effectLst/>
              </a:rPr>
              <a:t>Vendors strive for maximized profits through efficient operations.</a:t>
            </a:r>
            <a:endParaRPr lang="en-US" sz="1100" b="0" i="0">
              <a:effectLst/>
              <a:ea typeface="Calibri"/>
              <a:cs typeface="Calibri"/>
            </a:endParaRPr>
          </a:p>
          <a:p>
            <a:pPr marL="0" indent="0">
              <a:buNone/>
            </a:pPr>
            <a:endParaRPr lang="en-US" sz="1100">
              <a:ea typeface="Calibri" panose="020F0502020204030204"/>
              <a:cs typeface="Calibri" panose="020F0502020204030204"/>
            </a:endParaRPr>
          </a:p>
          <a:p>
            <a:pPr marL="0" indent="0">
              <a:buNone/>
            </a:pPr>
            <a:r>
              <a:rPr lang="en-US" sz="1100" b="1">
                <a:ea typeface="Calibri" panose="020F0502020204030204"/>
                <a:cs typeface="Calibri" panose="020F0502020204030204"/>
              </a:rPr>
              <a:t> </a:t>
            </a:r>
            <a:r>
              <a:rPr lang="en-US" sz="1100" b="1" i="0">
                <a:effectLst/>
              </a:rPr>
              <a:t>Solution to the Problem</a:t>
            </a:r>
            <a:endParaRPr lang="en-US" sz="1100" b="1" i="0">
              <a:effectLst/>
              <a:ea typeface="Calibri"/>
              <a:cs typeface="Calibri"/>
            </a:endParaRPr>
          </a:p>
          <a:p>
            <a:pPr>
              <a:buFont typeface="Arial" panose="020B0604020202020204" pitchFamily="34" charset="0"/>
              <a:buChar char="•"/>
            </a:pPr>
            <a:r>
              <a:rPr lang="en-US" sz="1100" b="0" i="0">
                <a:effectLst/>
              </a:rPr>
              <a:t>Develop an E-commerce web application for seamless online shopping.</a:t>
            </a:r>
            <a:endParaRPr lang="en-US" sz="1100" b="0" i="0">
              <a:effectLst/>
              <a:ea typeface="Calibri"/>
              <a:cs typeface="Calibri"/>
            </a:endParaRPr>
          </a:p>
          <a:p>
            <a:pPr>
              <a:buFont typeface="Arial" panose="020B0604020202020204" pitchFamily="34" charset="0"/>
              <a:buChar char="•"/>
            </a:pPr>
            <a:r>
              <a:rPr lang="en-US" sz="1100" b="0" i="0">
                <a:effectLst/>
              </a:rPr>
              <a:t>Enable customers to access, select, and pay for products instantly.</a:t>
            </a:r>
            <a:endParaRPr lang="en-US" sz="1100" b="0" i="0">
              <a:effectLst/>
              <a:ea typeface="Calibri"/>
              <a:cs typeface="Calibri"/>
            </a:endParaRPr>
          </a:p>
          <a:p>
            <a:pPr>
              <a:buFont typeface="Arial" panose="020B0604020202020204" pitchFamily="34" charset="0"/>
              <a:buChar char="•"/>
            </a:pPr>
            <a:r>
              <a:rPr lang="en-US" sz="1100" b="0" i="0">
                <a:effectLst/>
              </a:rPr>
              <a:t>Enhance vendor efficiency and sales through a user-friendly platform.</a:t>
            </a:r>
            <a:endParaRPr lang="en-US" sz="1100" b="0" i="0">
              <a:effectLst/>
              <a:ea typeface="Calibri"/>
              <a:cs typeface="Calibri"/>
            </a:endParaRPr>
          </a:p>
          <a:p>
            <a:endParaRPr lang="en-US" sz="1100"/>
          </a:p>
        </p:txBody>
      </p:sp>
      <p:pic>
        <p:nvPicPr>
          <p:cNvPr id="7" name="Picture 6" descr="Shopping cart with boxes">
            <a:extLst>
              <a:ext uri="{FF2B5EF4-FFF2-40B4-BE49-F238E27FC236}">
                <a16:creationId xmlns:a16="http://schemas.microsoft.com/office/drawing/2014/main" id="{5E75EC84-9450-27DA-C7C2-3F77EFE3971E}"/>
              </a:ext>
            </a:extLst>
          </p:cNvPr>
          <p:cNvPicPr>
            <a:picLocks noChangeAspect="1"/>
          </p:cNvPicPr>
          <p:nvPr/>
        </p:nvPicPr>
        <p:blipFill rotWithShape="1">
          <a:blip r:embed="rId2"/>
          <a:srcRect l="29137" r="7292" b="-3"/>
          <a:stretch/>
        </p:blipFill>
        <p:spPr>
          <a:xfrm>
            <a:off x="5650992" y="10"/>
            <a:ext cx="6541008" cy="6857990"/>
          </a:xfrm>
          <a:prstGeom prst="rect">
            <a:avLst/>
          </a:prstGeom>
        </p:spPr>
      </p:pic>
    </p:spTree>
    <p:extLst>
      <p:ext uri="{BB962C8B-B14F-4D97-AF65-F5344CB8AC3E}">
        <p14:creationId xmlns:p14="http://schemas.microsoft.com/office/powerpoint/2010/main" val="3340874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1" name="Rectangle 2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6F7484C-A626-D906-44AA-EEB7C8C4E129}"/>
              </a:ext>
            </a:extLst>
          </p:cNvPr>
          <p:cNvSpPr>
            <a:spLocks noGrp="1"/>
          </p:cNvSpPr>
          <p:nvPr>
            <p:ph type="title"/>
          </p:nvPr>
        </p:nvSpPr>
        <p:spPr>
          <a:xfrm>
            <a:off x="761803" y="350196"/>
            <a:ext cx="4646904" cy="1624520"/>
          </a:xfrm>
        </p:spPr>
        <p:txBody>
          <a:bodyPr anchor="ctr">
            <a:normAutofit/>
          </a:bodyPr>
          <a:lstStyle/>
          <a:p>
            <a:r>
              <a:rPr lang="en-US" sz="4000" b="1" i="0">
                <a:effectLst/>
                <a:latin typeface="Söhne"/>
              </a:rPr>
              <a:t>SOLUTION DESCRIPTION</a:t>
            </a:r>
          </a:p>
        </p:txBody>
      </p:sp>
      <p:sp>
        <p:nvSpPr>
          <p:cNvPr id="5" name="Content Placeholder 4">
            <a:extLst>
              <a:ext uri="{FF2B5EF4-FFF2-40B4-BE49-F238E27FC236}">
                <a16:creationId xmlns:a16="http://schemas.microsoft.com/office/drawing/2014/main" id="{C9270B0C-E82C-773D-CF86-DFC396B35FDA}"/>
              </a:ext>
            </a:extLst>
          </p:cNvPr>
          <p:cNvSpPr>
            <a:spLocks noGrp="1"/>
          </p:cNvSpPr>
          <p:nvPr>
            <p:ph idx="1"/>
          </p:nvPr>
        </p:nvSpPr>
        <p:spPr>
          <a:xfrm>
            <a:off x="761802" y="2743200"/>
            <a:ext cx="4646905" cy="3613149"/>
          </a:xfrm>
        </p:spPr>
        <p:txBody>
          <a:bodyPr anchor="ctr">
            <a:normAutofit/>
          </a:bodyPr>
          <a:lstStyle/>
          <a:p>
            <a:pPr>
              <a:buFont typeface="+mj-lt"/>
              <a:buAutoNum type="arabicPeriod"/>
            </a:pPr>
            <a:r>
              <a:rPr lang="en-US" sz="1100" b="1" i="0">
                <a:effectLst/>
                <a:latin typeface="Söhne"/>
              </a:rPr>
              <a:t>Homepage:</a:t>
            </a:r>
            <a:endParaRPr lang="en-US" sz="1100" b="0" i="0">
              <a:effectLst/>
              <a:latin typeface="Söhne"/>
            </a:endParaRPr>
          </a:p>
          <a:p>
            <a:pPr marL="742950" lvl="1" indent="-285750">
              <a:buFont typeface="+mj-lt"/>
              <a:buAutoNum type="arabicPeriod"/>
            </a:pPr>
            <a:r>
              <a:rPr lang="en-US" sz="1100" b="0" i="0">
                <a:effectLst/>
                <a:latin typeface="Söhne"/>
              </a:rPr>
              <a:t>Quick search option for efficient item search.</a:t>
            </a:r>
          </a:p>
          <a:p>
            <a:pPr marL="742950" lvl="1" indent="-285750">
              <a:buFont typeface="+mj-lt"/>
              <a:buAutoNum type="arabicPeriod"/>
            </a:pPr>
            <a:r>
              <a:rPr lang="en-US" sz="1100" b="0" i="0">
                <a:effectLst/>
                <a:latin typeface="Söhne"/>
              </a:rPr>
              <a:t>Login button for customer access.</a:t>
            </a:r>
          </a:p>
          <a:p>
            <a:pPr>
              <a:buFont typeface="+mj-lt"/>
              <a:buAutoNum type="arabicPeriod"/>
            </a:pPr>
            <a:r>
              <a:rPr lang="en-US" sz="1100" b="1" i="0">
                <a:effectLst/>
                <a:latin typeface="Söhne"/>
              </a:rPr>
              <a:t>Customer Registration:</a:t>
            </a:r>
            <a:endParaRPr lang="en-US" sz="1100" b="0" i="0">
              <a:effectLst/>
              <a:latin typeface="Söhne"/>
            </a:endParaRPr>
          </a:p>
          <a:p>
            <a:pPr marL="742950" lvl="1" indent="-285750">
              <a:buFont typeface="+mj-lt"/>
              <a:buAutoNum type="arabicPeriod"/>
            </a:pPr>
            <a:r>
              <a:rPr lang="en-US" sz="1100" b="0" i="0">
                <a:effectLst/>
                <a:latin typeface="Söhne"/>
              </a:rPr>
              <a:t>Easy customer registration with essential details.</a:t>
            </a:r>
          </a:p>
          <a:p>
            <a:pPr marL="742950" lvl="1" indent="-285750">
              <a:buFont typeface="+mj-lt"/>
              <a:buAutoNum type="arabicPeriod"/>
            </a:pPr>
            <a:r>
              <a:rPr lang="en-US" sz="1100" b="0" i="0">
                <a:effectLst/>
                <a:latin typeface="Söhne"/>
              </a:rPr>
              <a:t>Secure password reset option.</a:t>
            </a:r>
          </a:p>
          <a:p>
            <a:pPr>
              <a:buFont typeface="+mj-lt"/>
              <a:buAutoNum type="arabicPeriod"/>
            </a:pPr>
            <a:r>
              <a:rPr lang="en-US" sz="1100" b="1" i="0">
                <a:effectLst/>
                <a:latin typeface="Söhne"/>
              </a:rPr>
              <a:t>Vendor Management:</a:t>
            </a:r>
            <a:endParaRPr lang="en-US" sz="1100" b="0" i="0">
              <a:effectLst/>
              <a:latin typeface="Söhne"/>
            </a:endParaRPr>
          </a:p>
          <a:p>
            <a:pPr marL="742950" lvl="1" indent="-285750">
              <a:buFont typeface="+mj-lt"/>
              <a:buAutoNum type="arabicPeriod"/>
            </a:pPr>
            <a:r>
              <a:rPr lang="en-US" sz="1100" b="0" i="0">
                <a:effectLst/>
                <a:latin typeface="Söhne"/>
              </a:rPr>
              <a:t>Vendor login to update and manage customer information.</a:t>
            </a:r>
          </a:p>
          <a:p>
            <a:pPr marL="742950" lvl="1" indent="-285750">
              <a:buFont typeface="+mj-lt"/>
              <a:buAutoNum type="arabicPeriod"/>
            </a:pPr>
            <a:r>
              <a:rPr lang="en-US" sz="1100" b="0" i="0">
                <a:effectLst/>
                <a:latin typeface="Söhne"/>
              </a:rPr>
              <a:t>Logout and homepage navigation options.</a:t>
            </a:r>
          </a:p>
          <a:p>
            <a:pPr>
              <a:buFont typeface="+mj-lt"/>
              <a:buAutoNum type="arabicPeriod"/>
            </a:pPr>
            <a:r>
              <a:rPr lang="en-US" sz="1100" b="1" i="0">
                <a:effectLst/>
                <a:latin typeface="Söhne"/>
              </a:rPr>
              <a:t>Product Interaction:</a:t>
            </a:r>
            <a:endParaRPr lang="en-US" sz="1100" b="0" i="0">
              <a:effectLst/>
              <a:latin typeface="Söhne"/>
            </a:endParaRPr>
          </a:p>
          <a:p>
            <a:pPr marL="742950" lvl="1" indent="-285750">
              <a:buFont typeface="+mj-lt"/>
              <a:buAutoNum type="arabicPeriod"/>
            </a:pPr>
            <a:r>
              <a:rPr lang="en-US" sz="1100" b="0" i="0">
                <a:effectLst/>
                <a:latin typeface="Söhne"/>
              </a:rPr>
              <a:t>Upload file option for custom product requests.</a:t>
            </a:r>
          </a:p>
          <a:p>
            <a:pPr marL="742950" lvl="1" indent="-285750">
              <a:buFont typeface="+mj-lt"/>
              <a:buAutoNum type="arabicPeriod"/>
            </a:pPr>
            <a:r>
              <a:rPr lang="en-US" sz="1100" b="0" i="0">
                <a:effectLst/>
                <a:latin typeface="Söhne"/>
              </a:rPr>
              <a:t>Quantity check, availability status, and item selection.</a:t>
            </a:r>
          </a:p>
          <a:p>
            <a:pPr>
              <a:buFont typeface="+mj-lt"/>
              <a:buAutoNum type="arabicPeriod"/>
            </a:pPr>
            <a:r>
              <a:rPr lang="en-US" sz="1100" b="1" i="0">
                <a:effectLst/>
                <a:latin typeface="Söhne"/>
              </a:rPr>
              <a:t>Secure Payments:</a:t>
            </a:r>
            <a:endParaRPr lang="en-US" sz="1100" b="0" i="0">
              <a:effectLst/>
              <a:latin typeface="Söhne"/>
            </a:endParaRPr>
          </a:p>
          <a:p>
            <a:pPr marL="742950" lvl="1" indent="-285750">
              <a:buFont typeface="+mj-lt"/>
              <a:buAutoNum type="arabicPeriod"/>
            </a:pPr>
            <a:r>
              <a:rPr lang="en-US" sz="1100" b="0" i="0">
                <a:effectLst/>
                <a:latin typeface="Söhne"/>
              </a:rPr>
              <a:t>Encrypted credit/debit card payment processing.</a:t>
            </a:r>
          </a:p>
          <a:p>
            <a:pPr marL="742950" lvl="1" indent="-285750">
              <a:buFont typeface="+mj-lt"/>
              <a:buAutoNum type="arabicPeriod"/>
            </a:pPr>
            <a:r>
              <a:rPr lang="en-US" sz="1100" b="0" i="0">
                <a:effectLst/>
                <a:latin typeface="Söhne"/>
              </a:rPr>
              <a:t>Stringent security measures to safeguard customer data.</a:t>
            </a:r>
          </a:p>
          <a:p>
            <a:endParaRPr lang="en-US" sz="1100"/>
          </a:p>
        </p:txBody>
      </p:sp>
      <p:pic>
        <p:nvPicPr>
          <p:cNvPr id="22" name="Picture 21" descr="Blue and orange gradient with arrows">
            <a:extLst>
              <a:ext uri="{FF2B5EF4-FFF2-40B4-BE49-F238E27FC236}">
                <a16:creationId xmlns:a16="http://schemas.microsoft.com/office/drawing/2014/main" id="{68911167-664E-0AA5-9436-54F4EEF476F5}"/>
              </a:ext>
            </a:extLst>
          </p:cNvPr>
          <p:cNvPicPr>
            <a:picLocks noChangeAspect="1"/>
          </p:cNvPicPr>
          <p:nvPr/>
        </p:nvPicPr>
        <p:blipFill rotWithShape="1">
          <a:blip r:embed="rId2"/>
          <a:srcRect l="36072" r="10525" b="-3"/>
          <a:stretch/>
        </p:blipFill>
        <p:spPr>
          <a:xfrm>
            <a:off x="6096000" y="1"/>
            <a:ext cx="6102825" cy="6858000"/>
          </a:xfrm>
          <a:prstGeom prst="rect">
            <a:avLst/>
          </a:prstGeom>
        </p:spPr>
      </p:pic>
    </p:spTree>
    <p:extLst>
      <p:ext uri="{BB962C8B-B14F-4D97-AF65-F5344CB8AC3E}">
        <p14:creationId xmlns:p14="http://schemas.microsoft.com/office/powerpoint/2010/main" val="3030916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C98B1DB-E9ED-4E84-B10B-4557C0C758CA}"/>
              </a:ext>
            </a:extLst>
          </p:cNvPr>
          <p:cNvSpPr txBox="1"/>
          <p:nvPr/>
        </p:nvSpPr>
        <p:spPr>
          <a:xfrm>
            <a:off x="1113810" y="2960716"/>
            <a:ext cx="4036334" cy="23876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5400" kern="1200">
                <a:solidFill>
                  <a:schemeClr val="tx1"/>
                </a:solidFill>
                <a:latin typeface="+mj-lt"/>
                <a:ea typeface="+mj-ea"/>
                <a:cs typeface="+mj-cs"/>
              </a:rPr>
              <a:t> UML Diagrams </a:t>
            </a:r>
          </a:p>
          <a:p>
            <a:pPr>
              <a:lnSpc>
                <a:spcPct val="90000"/>
              </a:lnSpc>
              <a:spcBef>
                <a:spcPct val="0"/>
              </a:spcBef>
              <a:spcAft>
                <a:spcPts val="600"/>
              </a:spcAft>
            </a:pPr>
            <a:endParaRPr lang="en-US" sz="5400" kern="1200">
              <a:solidFill>
                <a:schemeClr val="tx1"/>
              </a:solidFill>
              <a:latin typeface="+mj-lt"/>
              <a:ea typeface="+mj-ea"/>
              <a:cs typeface="+mj-cs"/>
            </a:endParaRPr>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diagram of a customer&#10;&#10;Description automatically generated">
            <a:extLst>
              <a:ext uri="{FF2B5EF4-FFF2-40B4-BE49-F238E27FC236}">
                <a16:creationId xmlns:a16="http://schemas.microsoft.com/office/drawing/2014/main" id="{78A0892F-7963-0B56-BB07-28CF1D771AFD}"/>
              </a:ext>
            </a:extLst>
          </p:cNvPr>
          <p:cNvPicPr>
            <a:picLocks noChangeAspect="1"/>
          </p:cNvPicPr>
          <p:nvPr/>
        </p:nvPicPr>
        <p:blipFill>
          <a:blip r:embed="rId2"/>
          <a:stretch>
            <a:fillRect/>
          </a:stretch>
        </p:blipFill>
        <p:spPr>
          <a:xfrm>
            <a:off x="6183061" y="666728"/>
            <a:ext cx="5014863" cy="5465791"/>
          </a:xfrm>
          <a:prstGeom prst="rect">
            <a:avLst/>
          </a:prstGeom>
        </p:spPr>
      </p:pic>
    </p:spTree>
    <p:extLst>
      <p:ext uri="{BB962C8B-B14F-4D97-AF65-F5344CB8AC3E}">
        <p14:creationId xmlns:p14="http://schemas.microsoft.com/office/powerpoint/2010/main" val="3077448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0210D6F-CC6E-33D8-6EA6-05C80AAE93E6}"/>
              </a:ext>
            </a:extLst>
          </p:cNvPr>
          <p:cNvSpPr txBox="1"/>
          <p:nvPr/>
        </p:nvSpPr>
        <p:spPr>
          <a:xfrm>
            <a:off x="1113810" y="2980508"/>
            <a:ext cx="4174879" cy="182352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5000" kern="1200">
                <a:latin typeface="Times New Roman"/>
                <a:ea typeface="+mj-ea"/>
                <a:cs typeface="Times New Roman"/>
              </a:rPr>
              <a:t>Class Diagram</a:t>
            </a:r>
            <a:r>
              <a:rPr lang="en-US" sz="5400" kern="1200">
                <a:latin typeface="+mj-lt"/>
                <a:ea typeface="+mj-ea"/>
                <a:cs typeface="+mj-cs"/>
              </a:rPr>
              <a:t> </a:t>
            </a:r>
          </a:p>
        </p:txBody>
      </p:sp>
      <p:grpSp>
        <p:nvGrpSpPr>
          <p:cNvPr id="26" name="Group 2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27" name="Rectangle 2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diagram of a customer&#10;&#10;Description automatically generated">
            <a:extLst>
              <a:ext uri="{FF2B5EF4-FFF2-40B4-BE49-F238E27FC236}">
                <a16:creationId xmlns:a16="http://schemas.microsoft.com/office/drawing/2014/main" id="{291E94CB-9709-2FFC-9BFD-B21019BD7635}"/>
              </a:ext>
            </a:extLst>
          </p:cNvPr>
          <p:cNvPicPr>
            <a:picLocks noChangeAspect="1"/>
          </p:cNvPicPr>
          <p:nvPr/>
        </p:nvPicPr>
        <p:blipFill>
          <a:blip r:embed="rId2"/>
          <a:stretch>
            <a:fillRect/>
          </a:stretch>
        </p:blipFill>
        <p:spPr>
          <a:xfrm>
            <a:off x="5922492" y="797703"/>
            <a:ext cx="5536001" cy="5203840"/>
          </a:xfrm>
          <a:prstGeom prst="rect">
            <a:avLst/>
          </a:prstGeom>
        </p:spPr>
      </p:pic>
    </p:spTree>
    <p:extLst>
      <p:ext uri="{BB962C8B-B14F-4D97-AF65-F5344CB8AC3E}">
        <p14:creationId xmlns:p14="http://schemas.microsoft.com/office/powerpoint/2010/main" val="1531177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B9D1916-C500-0ACE-C12C-0E13B46D30D6}"/>
              </a:ext>
            </a:extLst>
          </p:cNvPr>
          <p:cNvSpPr txBox="1"/>
          <p:nvPr/>
        </p:nvSpPr>
        <p:spPr>
          <a:xfrm>
            <a:off x="9267909" y="2023110"/>
            <a:ext cx="2469624" cy="284607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700" kern="1200">
                <a:solidFill>
                  <a:schemeClr val="tx1"/>
                </a:solidFill>
                <a:latin typeface="+mj-lt"/>
                <a:ea typeface="+mj-ea"/>
                <a:cs typeface="+mj-cs"/>
              </a:rPr>
              <a:t>ER Diagram</a:t>
            </a:r>
          </a:p>
        </p:txBody>
      </p:sp>
      <p:sp>
        <p:nvSpPr>
          <p:cNvPr id="28" name="Rectangle 27">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diagram of a product&#10;&#10;Description automatically generated">
            <a:extLst>
              <a:ext uri="{FF2B5EF4-FFF2-40B4-BE49-F238E27FC236}">
                <a16:creationId xmlns:a16="http://schemas.microsoft.com/office/drawing/2014/main" id="{55639AC9-3C5A-2B54-9164-22CCC175E9A1}"/>
              </a:ext>
            </a:extLst>
          </p:cNvPr>
          <p:cNvPicPr>
            <a:picLocks noChangeAspect="1"/>
          </p:cNvPicPr>
          <p:nvPr/>
        </p:nvPicPr>
        <p:blipFill>
          <a:blip r:embed="rId2"/>
          <a:stretch>
            <a:fillRect/>
          </a:stretch>
        </p:blipFill>
        <p:spPr>
          <a:xfrm>
            <a:off x="1749952" y="858525"/>
            <a:ext cx="5198875" cy="5211906"/>
          </a:xfrm>
          <a:prstGeom prst="rect">
            <a:avLst/>
          </a:prstGeom>
        </p:spPr>
      </p:pic>
      <p:sp>
        <p:nvSpPr>
          <p:cNvPr id="32" name="Rectangle 31">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90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51C6B5-E772-6987-D51B-8A31E208FBB4}"/>
              </a:ext>
            </a:extLst>
          </p:cNvPr>
          <p:cNvSpPr>
            <a:spLocks noGrp="1"/>
          </p:cNvSpPr>
          <p:nvPr>
            <p:ph type="title"/>
          </p:nvPr>
        </p:nvSpPr>
        <p:spPr>
          <a:xfrm>
            <a:off x="8643193" y="489507"/>
            <a:ext cx="3091607" cy="1655483"/>
          </a:xfrm>
        </p:spPr>
        <p:txBody>
          <a:bodyPr anchor="b">
            <a:normAutofit/>
          </a:bodyPr>
          <a:lstStyle/>
          <a:p>
            <a:r>
              <a:rPr lang="en-US" sz="4000">
                <a:latin typeface="Times New Roman"/>
                <a:cs typeface="Times New Roman"/>
              </a:rPr>
              <a:t>Social Impact</a:t>
            </a:r>
          </a:p>
          <a:p>
            <a:endParaRPr lang="en-US" sz="4000">
              <a:cs typeface="Calibri Light"/>
            </a:endParaRPr>
          </a:p>
        </p:txBody>
      </p:sp>
      <p:pic>
        <p:nvPicPr>
          <p:cNvPr id="13" name="Picture 12" descr="Sphere of mesh and nodes">
            <a:extLst>
              <a:ext uri="{FF2B5EF4-FFF2-40B4-BE49-F238E27FC236}">
                <a16:creationId xmlns:a16="http://schemas.microsoft.com/office/drawing/2014/main" id="{D9DDCAD1-868F-D4C1-3D06-E64080CBCD90}"/>
              </a:ext>
            </a:extLst>
          </p:cNvPr>
          <p:cNvPicPr>
            <a:picLocks noChangeAspect="1"/>
          </p:cNvPicPr>
          <p:nvPr/>
        </p:nvPicPr>
        <p:blipFill rotWithShape="1">
          <a:blip r:embed="rId2"/>
          <a:srcRect l="5022"/>
          <a:stretch/>
        </p:blipFill>
        <p:spPr>
          <a:xfrm>
            <a:off x="20" y="431"/>
            <a:ext cx="8115280" cy="6408311"/>
          </a:xfrm>
          <a:prstGeom prst="rect">
            <a:avLst/>
          </a:prstGeom>
        </p:spPr>
      </p:pic>
      <p:sp>
        <p:nvSpPr>
          <p:cNvPr id="3" name="Content Placeholder 2">
            <a:extLst>
              <a:ext uri="{FF2B5EF4-FFF2-40B4-BE49-F238E27FC236}">
                <a16:creationId xmlns:a16="http://schemas.microsoft.com/office/drawing/2014/main" id="{139CD24F-0769-4099-F82B-566FD4C00EAB}"/>
              </a:ext>
            </a:extLst>
          </p:cNvPr>
          <p:cNvSpPr>
            <a:spLocks noGrp="1"/>
          </p:cNvSpPr>
          <p:nvPr>
            <p:ph idx="1"/>
          </p:nvPr>
        </p:nvSpPr>
        <p:spPr>
          <a:xfrm>
            <a:off x="8223665" y="2418408"/>
            <a:ext cx="3679127" cy="3540265"/>
          </a:xfrm>
        </p:spPr>
        <p:txBody>
          <a:bodyPr vert="horz" lIns="91440" tIns="45720" rIns="91440" bIns="45720" rtlCol="0" anchor="t">
            <a:normAutofit/>
          </a:bodyPr>
          <a:lstStyle/>
          <a:p>
            <a:pPr marL="0" indent="0">
              <a:buNone/>
            </a:pPr>
            <a:r>
              <a:rPr lang="en-US" sz="1600" b="1">
                <a:latin typeface="Times New Roman"/>
                <a:cs typeface="Calibri" panose="020F0502020204030204"/>
              </a:rPr>
              <a:t>"</a:t>
            </a:r>
            <a:r>
              <a:rPr lang="en-US" sz="1600" b="1" err="1">
                <a:latin typeface="Times New Roman"/>
                <a:cs typeface="Times New Roman"/>
              </a:rPr>
              <a:t>Bondho</a:t>
            </a:r>
            <a:r>
              <a:rPr lang="en-US" sz="1600" b="1">
                <a:latin typeface="Times New Roman"/>
                <a:cs typeface="Times New Roman"/>
              </a:rPr>
              <a:t> Janala E-commerce Project</a:t>
            </a:r>
            <a:r>
              <a:rPr lang="en-US" sz="1600" b="1">
                <a:latin typeface="Times New Roman"/>
                <a:cs typeface="Calibri" panose="020F0502020204030204"/>
              </a:rPr>
              <a:t>"</a:t>
            </a:r>
          </a:p>
          <a:p>
            <a:pPr marL="171450" indent="-171450"/>
            <a:r>
              <a:rPr lang="en-US" sz="1400" b="1">
                <a:latin typeface="Times New Roman"/>
                <a:ea typeface="+mn-lt"/>
                <a:cs typeface="+mn-lt"/>
              </a:rPr>
              <a:t>Enhanced Access to Goods</a:t>
            </a:r>
          </a:p>
          <a:p>
            <a:pPr marL="171450" indent="-171450"/>
            <a:r>
              <a:rPr lang="en-US" sz="1400" b="1">
                <a:latin typeface="Times New Roman"/>
                <a:ea typeface="+mn-lt"/>
                <a:cs typeface="+mn-lt"/>
              </a:rPr>
              <a:t>Improved Convenience</a:t>
            </a:r>
            <a:endParaRPr lang="en-US" sz="1400" b="1">
              <a:latin typeface="Times New Roman"/>
              <a:cs typeface="Calibri"/>
            </a:endParaRPr>
          </a:p>
          <a:p>
            <a:pPr marL="171450" indent="-171450"/>
            <a:r>
              <a:rPr lang="en-US" sz="1400" b="1">
                <a:latin typeface="Times New Roman"/>
                <a:ea typeface="+mn-lt"/>
                <a:cs typeface="+mn-lt"/>
              </a:rPr>
              <a:t>Vendor Empowerment</a:t>
            </a:r>
            <a:endParaRPr lang="en-US" sz="1400" b="1">
              <a:latin typeface="Times New Roman"/>
              <a:cs typeface="Calibri"/>
            </a:endParaRPr>
          </a:p>
          <a:p>
            <a:pPr marL="171450" indent="-171450"/>
            <a:r>
              <a:rPr lang="en-US" sz="1400" b="1">
                <a:latin typeface="Times New Roman"/>
                <a:ea typeface="+mn-lt"/>
                <a:cs typeface="+mn-lt"/>
              </a:rPr>
              <a:t>Transparency and Trust</a:t>
            </a:r>
            <a:endParaRPr lang="en-US" sz="1400" b="1">
              <a:latin typeface="Times New Roman"/>
              <a:cs typeface="Calibri"/>
            </a:endParaRPr>
          </a:p>
          <a:p>
            <a:pPr marL="171450" indent="-171450"/>
            <a:r>
              <a:rPr lang="en-US" sz="1400" b="1">
                <a:latin typeface="Times New Roman"/>
                <a:ea typeface="+mn-lt"/>
                <a:cs typeface="+mn-lt"/>
              </a:rPr>
              <a:t>Digital Literacy and Inclusion</a:t>
            </a:r>
            <a:endParaRPr lang="en-US" sz="1400" b="1">
              <a:latin typeface="Times New Roman"/>
              <a:cs typeface="Calibri"/>
            </a:endParaRPr>
          </a:p>
          <a:p>
            <a:pPr marL="171450" indent="-171450"/>
            <a:r>
              <a:rPr lang="en-US" sz="1400" b="1">
                <a:latin typeface="Times New Roman"/>
                <a:ea typeface="+mn-lt"/>
                <a:cs typeface="+mn-lt"/>
              </a:rPr>
              <a:t>Feedback-Driven Improvement</a:t>
            </a:r>
          </a:p>
          <a:p>
            <a:pPr marL="171450" indent="-171450"/>
            <a:r>
              <a:rPr lang="en-US" sz="1400" b="1">
                <a:latin typeface="Times New Roman"/>
                <a:ea typeface="+mn-lt"/>
                <a:cs typeface="+mn-lt"/>
              </a:rPr>
              <a:t>Job Creation and Economic Impact</a:t>
            </a:r>
            <a:endParaRPr lang="en-US" sz="1400" b="1">
              <a:latin typeface="Times New Roman"/>
              <a:cs typeface="Calibri"/>
            </a:endParaRPr>
          </a:p>
          <a:p>
            <a:pPr marL="171450" indent="-171450"/>
            <a:r>
              <a:rPr lang="en-US" sz="1400" b="1">
                <a:latin typeface="Times New Roman"/>
                <a:ea typeface="+mn-lt"/>
                <a:cs typeface="+mn-lt"/>
              </a:rPr>
              <a:t>Reduced Environmental Footprint</a:t>
            </a:r>
            <a:endParaRPr lang="en-US" sz="1400" b="1">
              <a:latin typeface="Times New Roman"/>
              <a:cs typeface="Calibri"/>
            </a:endParaRPr>
          </a:p>
          <a:p>
            <a:pPr marL="0" indent="0">
              <a:buNone/>
            </a:pPr>
            <a:endParaRPr lang="en-US" sz="1400" b="1">
              <a:cs typeface="Calibri"/>
            </a:endParaRPr>
          </a:p>
        </p:txBody>
      </p:sp>
      <p:sp>
        <p:nvSpPr>
          <p:cNvPr id="27" name="Rectangle 26">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454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19C55D-34A5-82DB-038F-840E471B0698}"/>
              </a:ext>
            </a:extLst>
          </p:cNvPr>
          <p:cNvSpPr>
            <a:spLocks noGrp="1"/>
          </p:cNvSpPr>
          <p:nvPr>
            <p:ph type="title"/>
          </p:nvPr>
        </p:nvSpPr>
        <p:spPr>
          <a:xfrm>
            <a:off x="838201" y="365125"/>
            <a:ext cx="5251316" cy="1807305"/>
          </a:xfrm>
        </p:spPr>
        <p:txBody>
          <a:bodyPr>
            <a:normAutofit/>
          </a:bodyPr>
          <a:lstStyle/>
          <a:p>
            <a:r>
              <a:rPr lang="en-US">
                <a:latin typeface="Times New Roman"/>
                <a:cs typeface="Times New Roman"/>
              </a:rPr>
              <a:t>    Development Plan with Project Schedule</a:t>
            </a:r>
            <a:r>
              <a:rPr lang="en-US"/>
              <a:t> </a:t>
            </a:r>
          </a:p>
          <a:p>
            <a:endParaRPr lang="en-US">
              <a:cs typeface="Calibri Light"/>
            </a:endParaRPr>
          </a:p>
        </p:txBody>
      </p:sp>
      <p:sp>
        <p:nvSpPr>
          <p:cNvPr id="3" name="Content Placeholder 2">
            <a:extLst>
              <a:ext uri="{FF2B5EF4-FFF2-40B4-BE49-F238E27FC236}">
                <a16:creationId xmlns:a16="http://schemas.microsoft.com/office/drawing/2014/main" id="{0D509F6A-1EDD-62D2-6C00-BC2A6EA23A78}"/>
              </a:ext>
            </a:extLst>
          </p:cNvPr>
          <p:cNvSpPr>
            <a:spLocks noGrp="1"/>
          </p:cNvSpPr>
          <p:nvPr>
            <p:ph idx="1"/>
          </p:nvPr>
        </p:nvSpPr>
        <p:spPr>
          <a:xfrm>
            <a:off x="838200" y="2333297"/>
            <a:ext cx="4619621" cy="3843666"/>
          </a:xfrm>
        </p:spPr>
        <p:txBody>
          <a:bodyPr vert="horz" lIns="91440" tIns="45720" rIns="91440" bIns="45720" rtlCol="0" anchor="t">
            <a:normAutofit/>
          </a:bodyPr>
          <a:lstStyle/>
          <a:p>
            <a:pPr marL="0" indent="0">
              <a:buNone/>
            </a:pPr>
            <a:r>
              <a:rPr lang="en-US" sz="1600">
                <a:latin typeface="Times New Roman"/>
                <a:ea typeface="+mn-lt"/>
                <a:cs typeface="+mn-lt"/>
              </a:rPr>
              <a:t>The development plan includes: </a:t>
            </a:r>
            <a:endParaRPr lang="en-US" sz="1600">
              <a:latin typeface="Times New Roman"/>
              <a:cs typeface="Calibri" panose="020F0502020204030204"/>
            </a:endParaRPr>
          </a:p>
          <a:p>
            <a:r>
              <a:rPr lang="en-US" sz="1600">
                <a:latin typeface="Times New Roman"/>
                <a:ea typeface="+mn-lt"/>
                <a:cs typeface="+mn-lt"/>
              </a:rPr>
              <a:t>Requirement Analysis</a:t>
            </a:r>
            <a:endParaRPr lang="en-US" sz="1600" b="1">
              <a:latin typeface="Times New Roman"/>
              <a:ea typeface="+mn-lt"/>
              <a:cs typeface="+mn-lt"/>
            </a:endParaRPr>
          </a:p>
          <a:p>
            <a:r>
              <a:rPr lang="en-US" sz="1600">
                <a:latin typeface="Times New Roman"/>
                <a:ea typeface="+mn-lt"/>
                <a:cs typeface="+mn-lt"/>
              </a:rPr>
              <a:t>Web Design</a:t>
            </a:r>
            <a:endParaRPr lang="en-US" sz="1600" b="1">
              <a:latin typeface="Times New Roman"/>
              <a:cs typeface="Calibri"/>
            </a:endParaRPr>
          </a:p>
          <a:p>
            <a:r>
              <a:rPr lang="en-US" sz="1600">
                <a:latin typeface="Times New Roman"/>
                <a:ea typeface="+mn-lt"/>
                <a:cs typeface="+mn-lt"/>
              </a:rPr>
              <a:t>Prototype Production</a:t>
            </a:r>
            <a:endParaRPr lang="en-US" sz="1600" b="1">
              <a:latin typeface="Times New Roman"/>
              <a:cs typeface="Calibri"/>
            </a:endParaRPr>
          </a:p>
          <a:p>
            <a:r>
              <a:rPr lang="en-US" sz="1600">
                <a:latin typeface="Times New Roman"/>
                <a:ea typeface="+mn-lt"/>
                <a:cs typeface="+mn-lt"/>
              </a:rPr>
              <a:t>Testing and Quality Assurance</a:t>
            </a:r>
            <a:endParaRPr lang="en-US" sz="1600" b="1">
              <a:latin typeface="Times New Roman"/>
              <a:cs typeface="Calibri"/>
            </a:endParaRPr>
          </a:p>
          <a:p>
            <a:r>
              <a:rPr lang="en-US" sz="1600">
                <a:latin typeface="Times New Roman"/>
                <a:ea typeface="+mn-lt"/>
                <a:cs typeface="+mn-lt"/>
              </a:rPr>
              <a:t>Implementation</a:t>
            </a:r>
            <a:endParaRPr lang="en-US" sz="1600" b="1">
              <a:latin typeface="Times New Roman"/>
              <a:cs typeface="Calibri"/>
            </a:endParaRPr>
          </a:p>
          <a:p>
            <a:r>
              <a:rPr lang="en-US" sz="1600">
                <a:latin typeface="Times New Roman"/>
                <a:ea typeface="+mn-lt"/>
                <a:cs typeface="+mn-lt"/>
              </a:rPr>
              <a:t>Training for employees</a:t>
            </a:r>
          </a:p>
          <a:p>
            <a:r>
              <a:rPr lang="en-US" sz="1600">
                <a:latin typeface="Times New Roman"/>
                <a:cs typeface="Arial"/>
              </a:rPr>
              <a:t> </a:t>
            </a:r>
            <a:r>
              <a:rPr lang="en-US" sz="1600">
                <a:latin typeface="Times New Roman"/>
                <a:ea typeface="+mn-lt"/>
                <a:cs typeface="+mn-lt"/>
              </a:rPr>
              <a:t>Maintenance</a:t>
            </a:r>
            <a:endParaRPr lang="en-US" sz="1600" b="1">
              <a:latin typeface="Times New Roman"/>
              <a:cs typeface="Calibri"/>
            </a:endParaRPr>
          </a:p>
          <a:p>
            <a:r>
              <a:rPr lang="en-US" sz="1600">
                <a:latin typeface="Times New Roman"/>
                <a:cs typeface="Arial"/>
              </a:rPr>
              <a:t> </a:t>
            </a:r>
            <a:r>
              <a:rPr lang="en-US" sz="1600">
                <a:latin typeface="Times New Roman"/>
                <a:ea typeface="+mn-lt"/>
                <a:cs typeface="+mn-lt"/>
              </a:rPr>
              <a:t>Marketing</a:t>
            </a:r>
            <a:endParaRPr lang="en-US" sz="1600" b="1">
              <a:latin typeface="Times New Roman"/>
              <a:cs typeface="Calibri"/>
            </a:endParaRPr>
          </a:p>
          <a:p>
            <a:endParaRPr lang="en-US" sz="2000">
              <a:cs typeface="Calibri"/>
            </a:endParaRPr>
          </a:p>
        </p:txBody>
      </p:sp>
      <p:pic>
        <p:nvPicPr>
          <p:cNvPr id="5" name="Picture 4" descr="Light bulb on yellow background with sketched light beams and cord">
            <a:extLst>
              <a:ext uri="{FF2B5EF4-FFF2-40B4-BE49-F238E27FC236}">
                <a16:creationId xmlns:a16="http://schemas.microsoft.com/office/drawing/2014/main" id="{AEA452BC-E55E-4416-A3FD-203CAA2E6001}"/>
              </a:ext>
            </a:extLst>
          </p:cNvPr>
          <p:cNvPicPr>
            <a:picLocks noChangeAspect="1"/>
          </p:cNvPicPr>
          <p:nvPr/>
        </p:nvPicPr>
        <p:blipFill rotWithShape="1">
          <a:blip r:embed="rId2"/>
          <a:srcRect l="44417" r="2092" b="3"/>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626143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75B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omputer&#10;&#10;Description automatically generated">
            <a:extLst>
              <a:ext uri="{FF2B5EF4-FFF2-40B4-BE49-F238E27FC236}">
                <a16:creationId xmlns:a16="http://schemas.microsoft.com/office/drawing/2014/main" id="{7F8C4990-7393-4935-6F3D-0B0CBD70B20C}"/>
              </a:ext>
            </a:extLst>
          </p:cNvPr>
          <p:cNvPicPr>
            <a:picLocks noChangeAspect="1"/>
          </p:cNvPicPr>
          <p:nvPr/>
        </p:nvPicPr>
        <p:blipFill>
          <a:blip r:embed="rId2"/>
          <a:stretch>
            <a:fillRect/>
          </a:stretch>
        </p:blipFill>
        <p:spPr>
          <a:xfrm>
            <a:off x="643467" y="1534245"/>
            <a:ext cx="10905066" cy="3789510"/>
          </a:xfrm>
          <a:prstGeom prst="rect">
            <a:avLst/>
          </a:prstGeom>
        </p:spPr>
      </p:pic>
    </p:spTree>
    <p:extLst>
      <p:ext uri="{BB962C8B-B14F-4D97-AF65-F5344CB8AC3E}">
        <p14:creationId xmlns:p14="http://schemas.microsoft.com/office/powerpoint/2010/main" val="2004223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Bondho Janala E-commerce</vt:lpstr>
      <vt:lpstr>PROBLEM DOMAIN</vt:lpstr>
      <vt:lpstr>SOLUTION DESCRIPTION</vt:lpstr>
      <vt:lpstr>PowerPoint Presentation</vt:lpstr>
      <vt:lpstr>PowerPoint Presentation</vt:lpstr>
      <vt:lpstr>PowerPoint Presentation</vt:lpstr>
      <vt:lpstr>Social Impact </vt:lpstr>
      <vt:lpstr>    Development Plan with Project Schedule  </vt:lpstr>
      <vt:lpstr>PowerPoint Presentation</vt:lpstr>
      <vt:lpstr>PowerPoint Presentation</vt:lpstr>
      <vt:lpstr>Marketing Plan </vt:lpstr>
      <vt:lpstr>Long Term Marketing Plan</vt:lpstr>
      <vt:lpstr>Cost and Profit Analysis</vt:lpstr>
      <vt:lpstr>Profit Analysis:</vt:lpstr>
      <vt:lpstr>  Reference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SHAKIBUL ISLAM AKASH</dc:creator>
  <cp:revision>1</cp:revision>
  <dcterms:created xsi:type="dcterms:W3CDTF">2023-08-15T13:53:05Z</dcterms:created>
  <dcterms:modified xsi:type="dcterms:W3CDTF">2023-08-15T20:08:29Z</dcterms:modified>
</cp:coreProperties>
</file>