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323" r:id="rId3"/>
    <p:sldId id="324" r:id="rId4"/>
    <p:sldId id="258" r:id="rId5"/>
    <p:sldId id="343" r:id="rId6"/>
    <p:sldId id="348" r:id="rId7"/>
    <p:sldId id="347" r:id="rId8"/>
    <p:sldId id="327" r:id="rId9"/>
    <p:sldId id="334" r:id="rId10"/>
  </p:sldIdLst>
  <p:sldSz cx="9144000" cy="5143500" type="screen16x9"/>
  <p:notesSz cx="6858000" cy="9144000"/>
  <p:embeddedFontLst>
    <p:embeddedFont>
      <p:font typeface="Andale Mono" panose="020B0509000000000004" pitchFamily="49" charset="0"/>
      <p:regular r:id="rId12"/>
    </p:embeddedFont>
    <p:embeddedFont>
      <p:font typeface="Baloo Da" panose="03080902040302020200" pitchFamily="66" charset="77"/>
      <p:regular r:id="rId13"/>
    </p:embeddedFont>
    <p:embeddedFont>
      <p:font typeface="Comfortaa" pitchFamily="2" charset="0"/>
      <p:regular r:id="rId14"/>
      <p:bold r:id="rId15"/>
    </p:embeddedFont>
    <p:embeddedFont>
      <p:font typeface="Permanent Marker" panose="02000000000000000000"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8683"/>
    <a:srgbClr val="FFB8B3"/>
    <a:srgbClr val="A7D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0D811-8DA1-48BB-A3FB-2ED327046C65}">
  <a:tblStyle styleId="{29C0D811-8DA1-48BB-A3FB-2ED327046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82022"/>
  </p:normalViewPr>
  <p:slideViewPr>
    <p:cSldViewPr snapToGrid="0" snapToObjects="1">
      <p:cViewPr varScale="1">
        <p:scale>
          <a:sx n="115" d="100"/>
          <a:sy n="115" d="100"/>
        </p:scale>
        <p:origin x="9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Dạ em chào thầy, em là uyên phưongw, nhay em xin đại diện nhóm trình bày tổng quan đồ án 2 của nhóm, đề tài của nhóm em sẽ làm là ứng dụng mua sắm trực tuyến sản phẩm công nghệ</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Nhóm</a:t>
            </a:r>
            <a:r>
              <a:rPr lang="en-US" dirty="0"/>
              <a:t> </a:t>
            </a:r>
            <a:r>
              <a:rPr lang="en-US" dirty="0" err="1"/>
              <a:t>em</a:t>
            </a:r>
            <a:r>
              <a:rPr lang="en-US" dirty="0"/>
              <a:t> </a:t>
            </a:r>
            <a:r>
              <a:rPr lang="en-US" dirty="0" err="1"/>
              <a:t>gồm</a:t>
            </a:r>
            <a:r>
              <a:rPr lang="en-US" dirty="0"/>
              <a:t> 2 </a:t>
            </a:r>
            <a:r>
              <a:rPr lang="en-US" dirty="0" err="1"/>
              <a:t>thành</a:t>
            </a:r>
            <a:r>
              <a:rPr lang="en-US" dirty="0"/>
              <a:t> </a:t>
            </a:r>
            <a:r>
              <a:rPr lang="en-US" dirty="0" err="1"/>
              <a:t>viên</a:t>
            </a:r>
            <a:r>
              <a:rPr lang="en-US" dirty="0"/>
              <a:t> </a:t>
            </a:r>
            <a:r>
              <a:rPr lang="en-US" dirty="0" err="1"/>
              <a:t>là</a:t>
            </a:r>
            <a:r>
              <a:rPr lang="en-US" dirty="0"/>
              <a:t> </a:t>
            </a:r>
            <a:r>
              <a:rPr lang="en-US" dirty="0" err="1"/>
              <a:t>em</a:t>
            </a:r>
            <a:r>
              <a:rPr lang="en-US" dirty="0"/>
              <a:t> </a:t>
            </a:r>
            <a:r>
              <a:rPr lang="en-US" dirty="0" err="1"/>
              <a:t>và</a:t>
            </a:r>
            <a:r>
              <a:rPr lang="en-US" dirty="0"/>
              <a:t> </a:t>
            </a:r>
            <a:r>
              <a:rPr lang="en-US" dirty="0" err="1"/>
              <a:t>bạn</a:t>
            </a:r>
            <a:r>
              <a:rPr lang="en-US" dirty="0"/>
              <a:t> </a:t>
            </a:r>
            <a:r>
              <a:rPr lang="en-US" dirty="0" err="1"/>
              <a:t>ngọc</a:t>
            </a:r>
            <a:r>
              <a:rPr lang="en-US" dirty="0"/>
              <a:t> </a:t>
            </a:r>
            <a:r>
              <a:rPr lang="en-US" dirty="0" err="1"/>
              <a:t>thịnh</a:t>
            </a:r>
            <a:endParaRPr lang="en-US" dirty="0"/>
          </a:p>
          <a:p>
            <a:endParaRPr lang="en-US" dirty="0"/>
          </a:p>
        </p:txBody>
      </p:sp>
    </p:spTree>
    <p:extLst>
      <p:ext uri="{BB962C8B-B14F-4D97-AF65-F5344CB8AC3E}">
        <p14:creationId xmlns:p14="http://schemas.microsoft.com/office/powerpoint/2010/main" val="419657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Em</a:t>
            </a:r>
            <a:r>
              <a:rPr lang="en-US" dirty="0"/>
              <a:t> </a:t>
            </a:r>
            <a:r>
              <a:rPr lang="en-US" dirty="0" err="1"/>
              <a:t>xin</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4 </a:t>
            </a:r>
            <a:r>
              <a:rPr lang="en-US" dirty="0" err="1"/>
              <a:t>phần</a:t>
            </a:r>
            <a:r>
              <a:rPr lang="en-US" dirty="0"/>
              <a:t>, </a:t>
            </a:r>
            <a:r>
              <a:rPr lang="en-US" dirty="0" err="1"/>
              <a:t>với</a:t>
            </a:r>
            <a:r>
              <a:rPr lang="en-US" dirty="0"/>
              <a:t> </a:t>
            </a:r>
            <a:r>
              <a:rPr lang="en-US" dirty="0" err="1"/>
              <a:t>phần</a:t>
            </a:r>
            <a:r>
              <a:rPr lang="en-US" dirty="0"/>
              <a:t> </a:t>
            </a:r>
            <a:r>
              <a:rPr lang="en-US" dirty="0" err="1"/>
              <a:t>đầu</a:t>
            </a:r>
            <a:r>
              <a:rPr lang="en-US" dirty="0"/>
              <a:t> </a:t>
            </a:r>
            <a:r>
              <a:rPr lang="en-US" dirty="0" err="1"/>
              <a:t>em</a:t>
            </a:r>
            <a:r>
              <a:rPr lang="en-US" dirty="0"/>
              <a:t> </a:t>
            </a:r>
            <a:r>
              <a:rPr lang="en-US" dirty="0" err="1"/>
              <a:t>xin</a:t>
            </a:r>
            <a:r>
              <a:rPr lang="en-US" dirty="0"/>
              <a:t> </a:t>
            </a:r>
            <a:r>
              <a:rPr lang="en-US" dirty="0" err="1"/>
              <a:t>giới</a:t>
            </a:r>
            <a:r>
              <a:rPr lang="en-US" dirty="0"/>
              <a:t> </a:t>
            </a:r>
            <a:r>
              <a:rPr lang="en-US" dirty="0" err="1"/>
              <a:t>thiệu</a:t>
            </a:r>
            <a:r>
              <a:rPr lang="en-US" dirty="0"/>
              <a:t> </a:t>
            </a:r>
            <a:r>
              <a:rPr lang="en-US" dirty="0" err="1"/>
              <a:t>sơ</a:t>
            </a:r>
            <a:r>
              <a:rPr lang="en-US" dirty="0"/>
              <a:t> </a:t>
            </a:r>
            <a:r>
              <a:rPr lang="en-US" dirty="0" err="1"/>
              <a:t>đồ</a:t>
            </a:r>
            <a:r>
              <a:rPr lang="en-US" dirty="0"/>
              <a:t> </a:t>
            </a:r>
            <a:r>
              <a:rPr lang="en-US" dirty="0" err="1"/>
              <a:t>án</a:t>
            </a:r>
            <a:r>
              <a:rPr lang="en-US" dirty="0"/>
              <a:t> 1 </a:t>
            </a:r>
            <a:r>
              <a:rPr lang="en-US" dirty="0" err="1"/>
              <a:t>và</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ở</a:t>
            </a:r>
            <a:r>
              <a:rPr lang="en-US" dirty="0"/>
              <a:t> </a:t>
            </a:r>
            <a:r>
              <a:rPr lang="en-US" dirty="0" err="1"/>
              <a:t>đồ</a:t>
            </a:r>
            <a:r>
              <a:rPr lang="en-US" dirty="0"/>
              <a:t> </a:t>
            </a:r>
            <a:r>
              <a:rPr lang="en-US" dirty="0" err="1"/>
              <a:t>án</a:t>
            </a:r>
            <a:r>
              <a:rPr lang="en-US" dirty="0"/>
              <a:t> 2</a:t>
            </a:r>
          </a:p>
        </p:txBody>
      </p:sp>
    </p:spTree>
    <p:extLst>
      <p:ext uri="{BB962C8B-B14F-4D97-AF65-F5344CB8AC3E}">
        <p14:creationId xmlns:p14="http://schemas.microsoft.com/office/powerpoint/2010/main" val="295796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Đồ án 2 của nhóm được phát triển từ đồ án 1, đồ án 1 nhóm em đã tìm hiểu  CN spring boot và reactJs, đồng thời đã xay 1 ứng dụng bán hàng minh họa, các tính năng cũng chỉ cơ bản như mua hàng, xem sản phẩm,… Tuy nhiên ở đồ án 2 nhóm em sử dụng sản phẩm ở đồ án 1 và phát triển thành 1 ứng dụng tương hoàn chỉnh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Output của đồ án này là 1 ứn dụng vừa có thể mua sắm trực tuyển, vừa hỗ trợ chủ cửa hàng quản lý gian hàng online của mình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039a3cf85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039a3cf85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Một ứng dụng mua sấm online sẽ có các tính năng cơ bản như mua hàng xem sản phẩm thì không có gì khác nhưng ứng dụng thông thường. Do đó, nhóm em quyết định phát triển thêm 1 số chức năng nổi bật như là: theo dõi chi tiết quy trình mua hàng – với những shop bán hàng điện tử như phong vũ hoặc Gear VN thì người dùng đặt hàng xong họ sẽ ko biết đơn hàng đã được xác nhận chưa, đã được đóng gói giao cho đơn vị vận chuyển chưa thì nhóm em phát triển tính năng này để hỗ trợ người dùng theo dõi chi tiết đơn hàng sát sao nhất.</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Còn đối với chủ cửa hàng, ngoài các nghiệp vụ như quản lý đơn hàng, khách hàng, sản phẩm, thì nhóm em muốn phát triển một tính năng khá rắc rối đó là tạo ra các chương trình khuyến mãi và phân mục khách hàng để tri ân giảm giá.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Tiến</a:t>
            </a:r>
            <a:r>
              <a:rPr lang="en-US" dirty="0"/>
              <a:t> </a:t>
            </a:r>
            <a:r>
              <a:rPr lang="en-US" dirty="0" err="1"/>
              <a:t>độ</a:t>
            </a:r>
            <a:r>
              <a:rPr lang="en-US" dirty="0"/>
              <a:t> </a:t>
            </a:r>
            <a:r>
              <a:rPr lang="en-US" dirty="0" err="1"/>
              <a:t>thì</a:t>
            </a:r>
            <a:r>
              <a:rPr lang="en-US" dirty="0"/>
              <a:t> </a:t>
            </a:r>
            <a:r>
              <a:rPr lang="en-US" dirty="0" err="1"/>
              <a:t>ở</a:t>
            </a:r>
            <a:r>
              <a:rPr lang="en-US" dirty="0"/>
              <a:t> </a:t>
            </a:r>
            <a:r>
              <a:rPr lang="en-US" dirty="0" err="1"/>
              <a:t>đồ</a:t>
            </a:r>
            <a:r>
              <a:rPr lang="en-US" dirty="0"/>
              <a:t> </a:t>
            </a:r>
            <a:r>
              <a:rPr lang="en-US" dirty="0" err="1"/>
              <a:t>án</a:t>
            </a:r>
            <a:r>
              <a:rPr lang="en-US" dirty="0"/>
              <a:t> 1 </a:t>
            </a:r>
            <a:r>
              <a:rPr lang="en-US" dirty="0" err="1"/>
              <a:t>nhóm</a:t>
            </a:r>
            <a:r>
              <a:rPr lang="en-US" dirty="0"/>
              <a:t> </a:t>
            </a:r>
            <a:r>
              <a:rPr lang="en-US" dirty="0" err="1"/>
              <a:t>em</a:t>
            </a:r>
            <a:r>
              <a:rPr lang="en-US" dirty="0"/>
              <a:t> </a:t>
            </a:r>
            <a:r>
              <a:rPr lang="en-US" dirty="0" err="1"/>
              <a:t>đã</a:t>
            </a:r>
            <a:r>
              <a:rPr lang="en-US" dirty="0"/>
              <a:t> </a:t>
            </a:r>
            <a:r>
              <a:rPr lang="en-US" dirty="0" err="1"/>
              <a:t>có</a:t>
            </a:r>
            <a:r>
              <a:rPr lang="en-US" dirty="0"/>
              <a:t> </a:t>
            </a:r>
            <a:r>
              <a:rPr lang="en-US" dirty="0" err="1"/>
              <a:t>sẵn</a:t>
            </a:r>
            <a:r>
              <a:rPr lang="en-US" dirty="0"/>
              <a:t> code base </a:t>
            </a:r>
            <a:r>
              <a:rPr lang="en-US" dirty="0" err="1"/>
              <a:t>nên</a:t>
            </a:r>
            <a:r>
              <a:rPr lang="en-US" dirty="0"/>
              <a:t> </a:t>
            </a:r>
            <a:r>
              <a:rPr lang="en-US" dirty="0" err="1"/>
              <a:t>hiên</a:t>
            </a:r>
            <a:r>
              <a:rPr lang="en-US" dirty="0"/>
              <a:t> </a:t>
            </a:r>
            <a:r>
              <a:rPr lang="en-US" dirty="0" err="1"/>
              <a:t>jtaji</a:t>
            </a:r>
            <a:r>
              <a:rPr lang="en-US" dirty="0"/>
              <a:t> </a:t>
            </a:r>
            <a:r>
              <a:rPr lang="en-US" dirty="0" err="1"/>
              <a:t>nhóm</a:t>
            </a:r>
            <a:r>
              <a:rPr lang="en-US" dirty="0"/>
              <a:t> </a:t>
            </a:r>
            <a:r>
              <a:rPr lang="en-US" dirty="0" err="1"/>
              <a:t>đang</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quy</a:t>
            </a:r>
            <a:r>
              <a:rPr lang="en-US" dirty="0"/>
              <a:t> </a:t>
            </a:r>
            <a:r>
              <a:rPr lang="en-US" dirty="0" err="1"/>
              <a:t>trình</a:t>
            </a:r>
            <a:r>
              <a:rPr lang="en-US" dirty="0"/>
              <a:t> </a:t>
            </a:r>
            <a:r>
              <a:rPr lang="en-US" dirty="0" err="1"/>
              <a:t>mua</a:t>
            </a:r>
            <a:r>
              <a:rPr lang="en-US" dirty="0"/>
              <a:t> hang </a:t>
            </a:r>
            <a:r>
              <a:rPr lang="en-US" dirty="0" err="1"/>
              <a:t>và</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r>
              <a:rPr lang="en-US" dirty="0"/>
              <a:t>. </a:t>
            </a:r>
            <a:r>
              <a:rPr lang="en-US" dirty="0" err="1"/>
              <a:t>Thì</a:t>
            </a:r>
            <a:r>
              <a:rPr lang="en-US" dirty="0"/>
              <a:t> </a:t>
            </a:r>
            <a:r>
              <a:rPr lang="en-US" dirty="0" err="1"/>
              <a:t>hiện</a:t>
            </a:r>
            <a:r>
              <a:rPr lang="en-US" dirty="0"/>
              <a:t> </a:t>
            </a:r>
            <a:r>
              <a:rPr lang="en-US" dirty="0" err="1"/>
              <a:t>tại</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nhóm</a:t>
            </a:r>
            <a:r>
              <a:rPr lang="en-US" dirty="0"/>
              <a:t> </a:t>
            </a:r>
            <a:r>
              <a:rPr lang="en-US" dirty="0" err="1"/>
              <a:t>em</a:t>
            </a:r>
            <a:r>
              <a:rPr lang="en-US" dirty="0"/>
              <a:t> </a:t>
            </a:r>
            <a:r>
              <a:rPr lang="en-US" dirty="0" err="1"/>
              <a:t>đặt</a:t>
            </a:r>
            <a:r>
              <a:rPr lang="en-US" dirty="0"/>
              <a:t> ra </a:t>
            </a:r>
            <a:r>
              <a:rPr lang="en-US" dirty="0" err="1"/>
              <a:t>là</a:t>
            </a:r>
            <a:r>
              <a:rPr lang="en-US" dirty="0"/>
              <a:t> </a:t>
            </a:r>
            <a:r>
              <a:rPr lang="en-US" dirty="0" err="1"/>
              <a:t>khá</a:t>
            </a:r>
            <a:r>
              <a:rPr lang="en-US" dirty="0"/>
              <a:t> </a:t>
            </a:r>
            <a:r>
              <a:rPr lang="en-US" dirty="0" err="1"/>
              <a:t>nhiều</a:t>
            </a:r>
            <a:r>
              <a:rPr lang="en-US" dirty="0"/>
              <a:t> </a:t>
            </a:r>
            <a:r>
              <a:rPr lang="en-US" dirty="0" err="1"/>
              <a:t>nên</a:t>
            </a:r>
            <a:r>
              <a:rPr lang="en-US" dirty="0"/>
              <a:t> </a:t>
            </a:r>
            <a:r>
              <a:rPr lang="en-US" dirty="0" err="1"/>
              <a:t>nhóm</a:t>
            </a:r>
            <a:r>
              <a:rPr lang="en-US" dirty="0"/>
              <a:t> </a:t>
            </a:r>
            <a:r>
              <a:rPr lang="en-US" dirty="0" err="1"/>
              <a:t>dự</a:t>
            </a:r>
            <a:r>
              <a:rPr lang="en-US" dirty="0"/>
              <a:t> </a:t>
            </a:r>
            <a:r>
              <a:rPr lang="en-US" dirty="0" err="1"/>
              <a:t>định</a:t>
            </a:r>
            <a:r>
              <a:rPr lang="en-US" dirty="0"/>
              <a:t> </a:t>
            </a:r>
            <a:r>
              <a:rPr lang="en-US" dirty="0" err="1"/>
              <a:t>là</a:t>
            </a:r>
            <a:r>
              <a:rPr lang="en-US" dirty="0"/>
              <a:t> </a:t>
            </a:r>
            <a:r>
              <a:rPr lang="en-US" dirty="0" err="1"/>
              <a:t>nếu</a:t>
            </a:r>
            <a:r>
              <a:rPr lang="en-US" dirty="0"/>
              <a:t> </a:t>
            </a:r>
            <a:r>
              <a:rPr lang="en-US" dirty="0" err="1"/>
              <a:t>ptr</a:t>
            </a:r>
            <a:r>
              <a:rPr lang="en-US" dirty="0"/>
              <a:t> </a:t>
            </a:r>
            <a:r>
              <a:rPr lang="en-US" dirty="0" err="1"/>
              <a:t>hết</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dự</a:t>
            </a:r>
            <a:r>
              <a:rPr lang="en-US" dirty="0"/>
              <a:t> </a:t>
            </a:r>
            <a:r>
              <a:rPr lang="en-US" dirty="0" err="1"/>
              <a:t>kiến</a:t>
            </a:r>
            <a:r>
              <a:rPr lang="en-US" dirty="0"/>
              <a:t> </a:t>
            </a:r>
            <a:r>
              <a:rPr lang="en-US" dirty="0" err="1"/>
              <a:t>thì</a:t>
            </a:r>
            <a:r>
              <a:rPr lang="en-US" dirty="0"/>
              <a:t> </a:t>
            </a:r>
            <a:r>
              <a:rPr lang="en-US" dirty="0" err="1"/>
              <a:t>sẽ</a:t>
            </a:r>
            <a:r>
              <a:rPr lang="en-US" dirty="0"/>
              <a:t> </a:t>
            </a:r>
            <a:r>
              <a:rPr lang="en-US" dirty="0" err="1"/>
              <a:t>tiến</a:t>
            </a:r>
            <a:r>
              <a:rPr lang="en-US" dirty="0"/>
              <a:t> </a:t>
            </a:r>
            <a:r>
              <a:rPr lang="en-US" dirty="0" err="1"/>
              <a:t>hành</a:t>
            </a:r>
            <a:r>
              <a:rPr lang="en-US" dirty="0"/>
              <a:t> </a:t>
            </a:r>
            <a:r>
              <a:rPr lang="en-US" dirty="0" err="1"/>
              <a:t>áp</a:t>
            </a:r>
            <a:r>
              <a:rPr lang="en-US" dirty="0"/>
              <a:t> dung them </a:t>
            </a:r>
            <a:r>
              <a:rPr lang="en-US" dirty="0" err="1"/>
              <a:t>một</a:t>
            </a:r>
            <a:r>
              <a:rPr lang="en-US" dirty="0"/>
              <a:t> </a:t>
            </a:r>
            <a:r>
              <a:rPr lang="en-US" dirty="0" err="1"/>
              <a:t>số</a:t>
            </a:r>
            <a:r>
              <a:rPr lang="en-US" dirty="0"/>
              <a:t> CN </a:t>
            </a:r>
            <a:r>
              <a:rPr lang="en-US" dirty="0" err="1"/>
              <a:t>để</a:t>
            </a:r>
            <a:r>
              <a:rPr lang="en-US" dirty="0"/>
              <a:t> </a:t>
            </a:r>
            <a:r>
              <a:rPr lang="en-US" dirty="0" err="1"/>
              <a:t>cải</a:t>
            </a:r>
            <a:r>
              <a:rPr lang="en-US" dirty="0"/>
              <a:t> </a:t>
            </a:r>
            <a:r>
              <a:rPr lang="en-US" dirty="0" err="1"/>
              <a:t>thiện</a:t>
            </a:r>
            <a:r>
              <a:rPr lang="en-US" dirty="0"/>
              <a:t> performance </a:t>
            </a:r>
            <a:r>
              <a:rPr lang="en-US" dirty="0" err="1"/>
              <a:t>cho</a:t>
            </a:r>
            <a:r>
              <a:rPr lang="en-US" dirty="0"/>
              <a:t> </a:t>
            </a:r>
            <a:r>
              <a:rPr lang="en-US" dirty="0" err="1"/>
              <a:t>ứng</a:t>
            </a:r>
            <a:r>
              <a:rPr lang="en-US" dirty="0"/>
              <a:t> dung, </a:t>
            </a:r>
            <a:r>
              <a:rPr lang="en-US" dirty="0" err="1"/>
              <a:t>Còn</a:t>
            </a:r>
            <a:r>
              <a:rPr lang="en-US" dirty="0"/>
              <a:t> </a:t>
            </a:r>
            <a:r>
              <a:rPr lang="en-US" dirty="0" err="1"/>
              <a:t>không</a:t>
            </a:r>
            <a:r>
              <a:rPr lang="en-US" dirty="0"/>
              <a:t> </a:t>
            </a:r>
            <a:r>
              <a:rPr lang="en-US" dirty="0" err="1"/>
              <a:t>kịp</a:t>
            </a:r>
            <a:r>
              <a:rPr lang="en-US" dirty="0"/>
              <a:t> </a:t>
            </a:r>
            <a:r>
              <a:rPr lang="en-US" dirty="0" err="1"/>
              <a:t>thì</a:t>
            </a:r>
            <a:r>
              <a:rPr lang="en-US" dirty="0"/>
              <a:t> </a:t>
            </a:r>
            <a:r>
              <a:rPr lang="en-US" dirty="0" err="1"/>
              <a:t>nhóm</a:t>
            </a:r>
            <a:r>
              <a:rPr lang="en-US" dirty="0"/>
              <a:t> </a:t>
            </a:r>
            <a:r>
              <a:rPr lang="en-US" dirty="0" err="1"/>
              <a:t>em</a:t>
            </a:r>
            <a:r>
              <a:rPr lang="en-US" dirty="0"/>
              <a:t> </a:t>
            </a:r>
            <a:r>
              <a:rPr lang="en-US" dirty="0" err="1"/>
              <a:t>sẽ</a:t>
            </a:r>
            <a:r>
              <a:rPr lang="en-US" dirty="0"/>
              <a:t> </a:t>
            </a:r>
            <a:r>
              <a:rPr lang="en-US" dirty="0" err="1"/>
              <a:t>để</a:t>
            </a:r>
            <a:r>
              <a:rPr lang="en-US" dirty="0"/>
              <a:t> </a:t>
            </a:r>
            <a:r>
              <a:rPr lang="en-US" dirty="0" err="1"/>
              <a:t>dành</a:t>
            </a:r>
            <a:r>
              <a:rPr lang="en-US" dirty="0"/>
              <a:t> </a:t>
            </a:r>
            <a:r>
              <a:rPr lang="en-US" dirty="0" err="1"/>
              <a:t>phần</a:t>
            </a:r>
            <a:r>
              <a:rPr lang="en-US" dirty="0"/>
              <a:t> </a:t>
            </a:r>
            <a:r>
              <a:rPr lang="en-US" dirty="0" err="1"/>
              <a:t>đó</a:t>
            </a:r>
            <a:r>
              <a:rPr lang="en-US" dirty="0"/>
              <a:t> </a:t>
            </a:r>
            <a:r>
              <a:rPr lang="en-US" dirty="0" err="1"/>
              <a:t>ở</a:t>
            </a:r>
            <a:r>
              <a:rPr lang="en-US" dirty="0"/>
              <a:t> </a:t>
            </a:r>
            <a:r>
              <a:rPr lang="en-US" dirty="0" err="1"/>
              <a:t>khoá</a:t>
            </a:r>
            <a:r>
              <a:rPr lang="en-US" dirty="0"/>
              <a:t> </a:t>
            </a:r>
            <a:r>
              <a:rPr lang="en-US" dirty="0" err="1"/>
              <a:t>luận</a:t>
            </a:r>
            <a:r>
              <a:rPr lang="en-US" dirty="0"/>
              <a:t>/</a:t>
            </a:r>
          </a:p>
        </p:txBody>
      </p:sp>
    </p:spTree>
    <p:extLst>
      <p:ext uri="{BB962C8B-B14F-4D97-AF65-F5344CB8AC3E}">
        <p14:creationId xmlns:p14="http://schemas.microsoft.com/office/powerpoint/2010/main" val="91414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6039a3cf85_1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6039a3cf85_1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92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FOUR COLUMNS" type="blank">
  <p:cSld name="BLANK">
    <p:spTree>
      <p:nvGrpSpPr>
        <p:cNvPr id="1"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9" name="Google Shape;119;p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0" name="Google Shape;120;p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1" name="Google Shape;121;p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2" name="Google Shape;122;p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3" name="Google Shape;123;p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4" name="Google Shape;124;p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5" name="Google Shape;125;p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6" name="Google Shape;126;p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28" name="Google Shape;128;p9"/>
          <p:cNvSpPr txBox="1">
            <a:spLocks noGrp="1"/>
          </p:cNvSpPr>
          <p:nvPr>
            <p:ph type="subTitle" idx="1"/>
          </p:nvPr>
        </p:nvSpPr>
        <p:spPr>
          <a:xfrm>
            <a:off x="1141438"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29" name="Google Shape;129;p9"/>
          <p:cNvSpPr txBox="1">
            <a:spLocks noGrp="1"/>
          </p:cNvSpPr>
          <p:nvPr>
            <p:ph type="subTitle" idx="2"/>
          </p:nvPr>
        </p:nvSpPr>
        <p:spPr>
          <a:xfrm>
            <a:off x="29304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0" name="Google Shape;130;p9"/>
          <p:cNvSpPr txBox="1">
            <a:spLocks noGrp="1"/>
          </p:cNvSpPr>
          <p:nvPr>
            <p:ph type="subTitle" idx="3"/>
          </p:nvPr>
        </p:nvSpPr>
        <p:spPr>
          <a:xfrm>
            <a:off x="65085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1" name="Google Shape;131;p9"/>
          <p:cNvSpPr txBox="1">
            <a:spLocks noGrp="1"/>
          </p:cNvSpPr>
          <p:nvPr>
            <p:ph type="subTitle" idx="4"/>
          </p:nvPr>
        </p:nvSpPr>
        <p:spPr>
          <a:xfrm>
            <a:off x="471951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2" name="Google Shape;132;p9"/>
          <p:cNvSpPr txBox="1">
            <a:spLocks noGrp="1"/>
          </p:cNvSpPr>
          <p:nvPr>
            <p:ph type="ctrTitle"/>
          </p:nvPr>
        </p:nvSpPr>
        <p:spPr>
          <a:xfrm>
            <a:off x="1141450"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33" name="Google Shape;133;p9"/>
          <p:cNvSpPr txBox="1">
            <a:spLocks noGrp="1"/>
          </p:cNvSpPr>
          <p:nvPr>
            <p:ph type="ctrTitle" idx="5"/>
          </p:nvPr>
        </p:nvSpPr>
        <p:spPr>
          <a:xfrm>
            <a:off x="29304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34" name="Google Shape;134;p9"/>
          <p:cNvSpPr txBox="1">
            <a:spLocks noGrp="1"/>
          </p:cNvSpPr>
          <p:nvPr>
            <p:ph type="ctrTitle" idx="6"/>
          </p:nvPr>
        </p:nvSpPr>
        <p:spPr>
          <a:xfrm>
            <a:off x="471952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35" name="Google Shape;135;p9"/>
          <p:cNvSpPr txBox="1">
            <a:spLocks noGrp="1"/>
          </p:cNvSpPr>
          <p:nvPr>
            <p:ph type="ctrTitle" idx="7"/>
          </p:nvPr>
        </p:nvSpPr>
        <p:spPr>
          <a:xfrm>
            <a:off x="65085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36" name="Google Shape;136;p9"/>
          <p:cNvSpPr txBox="1">
            <a:spLocks noGrp="1"/>
          </p:cNvSpPr>
          <p:nvPr>
            <p:ph type="ctrTitle" idx="8"/>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8" name="Google Shape;308;p1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1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1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1" name="Google Shape;311;p1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2" name="Google Shape;312;p1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1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1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15.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15.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327"/>
        <p:cNvGrpSpPr/>
        <p:nvPr/>
      </p:nvGrpSpPr>
      <p:grpSpPr>
        <a:xfrm>
          <a:off x="0" y="0"/>
          <a:ext cx="0" cy="0"/>
          <a:chOff x="0" y="0"/>
          <a:chExt cx="0" cy="0"/>
        </a:xfrm>
      </p:grpSpPr>
      <p:grpSp>
        <p:nvGrpSpPr>
          <p:cNvPr id="330" name="Google Shape;330;p23"/>
          <p:cNvGrpSpPr/>
          <p:nvPr/>
        </p:nvGrpSpPr>
        <p:grpSpPr>
          <a:xfrm>
            <a:off x="-180141" y="2428261"/>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988716" y="538312"/>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658090" y="32541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270196" y="3344823"/>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122698" y="-584902"/>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000583" y="465620"/>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2776196" y="-24938"/>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634273" y="166029"/>
            <a:ext cx="820760" cy="899950"/>
            <a:chOff x="4554058" y="287028"/>
            <a:chExt cx="820760" cy="899950"/>
          </a:xfrm>
          <a:solidFill>
            <a:schemeClr val="tx1"/>
          </a:solidFill>
        </p:grpSpPr>
        <p:grpSp>
          <p:nvGrpSpPr>
            <p:cNvPr id="370" name="Google Shape;370;p23"/>
            <p:cNvGrpSpPr/>
            <p:nvPr/>
          </p:nvGrpSpPr>
          <p:grpSpPr>
            <a:xfrm>
              <a:off x="4554058" y="287028"/>
              <a:ext cx="820760" cy="807258"/>
              <a:chOff x="4554058" y="287028"/>
              <a:chExt cx="820760" cy="807258"/>
            </a:xfrm>
            <a:grpFill/>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73" name="Google Shape;373;p23"/>
            <p:cNvGrpSpPr/>
            <p:nvPr/>
          </p:nvGrpSpPr>
          <p:grpSpPr>
            <a:xfrm>
              <a:off x="5063947" y="1041305"/>
              <a:ext cx="89912" cy="145673"/>
              <a:chOff x="5063947" y="1041305"/>
              <a:chExt cx="89912" cy="145673"/>
            </a:xfrm>
            <a:grpFill/>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grpSp>
        <p:nvGrpSpPr>
          <p:cNvPr id="376" name="Google Shape;376;p23"/>
          <p:cNvGrpSpPr/>
          <p:nvPr/>
        </p:nvGrpSpPr>
        <p:grpSpPr>
          <a:xfrm>
            <a:off x="7477041" y="-117761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6287167" y="-94249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783499" y="-1209696"/>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1918712" y="-1080462"/>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731585" y="-1133013"/>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882321" y="-269994"/>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834114" y="2855240"/>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357242" y="443977"/>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039857" y="-1647"/>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47833" y="1466734"/>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1790677" y="2056078"/>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1391449" y="1754241"/>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426090" y="3210196"/>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598487" y="3768929"/>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446482" y="383366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1915734" y="4826301"/>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446402" y="4361788"/>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941554" y="4038111"/>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535509" y="5008482"/>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816487" y="5303005"/>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773235" y="4182923"/>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601640" y="3680182"/>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337297" y="4093772"/>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6128058" y="-597468"/>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3" name="Google Shape;543;p23"/>
          <p:cNvGrpSpPr/>
          <p:nvPr/>
        </p:nvGrpSpPr>
        <p:grpSpPr>
          <a:xfrm>
            <a:off x="7531737" y="3720720"/>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670825" y="4637317"/>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866959" y="118042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7665364" y="1701839"/>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830987" y="25350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8167590" y="2502899"/>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5002052" y="4494742"/>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EB05AC4-5EFB-BE4D-BBEF-D0F32658946D}"/>
              </a:ext>
            </a:extLst>
          </p:cNvPr>
          <p:cNvSpPr txBox="1"/>
          <p:nvPr/>
        </p:nvSpPr>
        <p:spPr>
          <a:xfrm>
            <a:off x="1256773" y="1090915"/>
            <a:ext cx="6630454" cy="1569660"/>
          </a:xfrm>
          <a:prstGeom prst="rect">
            <a:avLst/>
          </a:prstGeom>
          <a:noFill/>
        </p:spPr>
        <p:txBody>
          <a:bodyPr wrap="square" rtlCol="0">
            <a:spAutoFit/>
          </a:bodyPr>
          <a:lstStyle/>
          <a:p>
            <a:pPr algn="ctr"/>
            <a:r>
              <a:rPr lang="en-US" sz="3200" b="1" dirty="0" err="1">
                <a:solidFill>
                  <a:schemeClr val="tx1"/>
                </a:solidFill>
                <a:latin typeface="Baloo Da" panose="03080902040302020200" pitchFamily="66" charset="77"/>
                <a:cs typeface="Baloo Da" panose="03080902040302020200" pitchFamily="66" charset="77"/>
              </a:rPr>
              <a:t>Đồ</a:t>
            </a:r>
            <a:r>
              <a:rPr lang="en-US" sz="3200" b="1" dirty="0">
                <a:solidFill>
                  <a:schemeClr val="tx1"/>
                </a:solidFill>
                <a:latin typeface="Baloo Da" panose="03080902040302020200" pitchFamily="66" charset="77"/>
                <a:cs typeface="Baloo Da" panose="03080902040302020200" pitchFamily="66" charset="77"/>
              </a:rPr>
              <a:t> </a:t>
            </a:r>
            <a:r>
              <a:rPr lang="en-US" sz="3200" b="1" dirty="0" err="1">
                <a:solidFill>
                  <a:schemeClr val="tx1"/>
                </a:solidFill>
                <a:latin typeface="Baloo Da" panose="03080902040302020200" pitchFamily="66" charset="77"/>
                <a:cs typeface="Baloo Da" panose="03080902040302020200" pitchFamily="66" charset="77"/>
              </a:rPr>
              <a:t>án</a:t>
            </a:r>
            <a:r>
              <a:rPr lang="en-US" sz="3200" b="1" dirty="0">
                <a:solidFill>
                  <a:schemeClr val="tx1"/>
                </a:solidFill>
                <a:latin typeface="Baloo Da" panose="03080902040302020200" pitchFamily="66" charset="77"/>
                <a:cs typeface="Baloo Da" panose="03080902040302020200" pitchFamily="66" charset="77"/>
              </a:rPr>
              <a:t> 2</a:t>
            </a:r>
            <a:endParaRPr lang="en-US" sz="3600" b="1" dirty="0">
              <a:solidFill>
                <a:schemeClr val="tx1"/>
              </a:solidFill>
              <a:latin typeface="Baloo Da" panose="03080902040302020200" pitchFamily="66" charset="77"/>
              <a:cs typeface="Baloo Da" panose="03080902040302020200" pitchFamily="66" charset="77"/>
            </a:endParaRPr>
          </a:p>
          <a:p>
            <a:pPr algn="ctr"/>
            <a:r>
              <a:rPr lang="en-US" sz="3200" b="1" dirty="0" err="1">
                <a:solidFill>
                  <a:schemeClr val="accent6">
                    <a:lumMod val="75000"/>
                  </a:schemeClr>
                </a:solidFill>
                <a:latin typeface="Baloo Da" panose="03080902040302020200" pitchFamily="66" charset="77"/>
                <a:cs typeface="Baloo Da" panose="03080902040302020200" pitchFamily="66" charset="77"/>
              </a:rPr>
              <a:t>Ứng</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dụng</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mua</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sắm</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trực</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tuyến</a:t>
            </a:r>
            <a:r>
              <a:rPr lang="en-US" sz="3200" b="1" dirty="0">
                <a:solidFill>
                  <a:schemeClr val="accent6">
                    <a:lumMod val="75000"/>
                  </a:schemeClr>
                </a:solidFill>
                <a:latin typeface="Baloo Da" panose="03080902040302020200" pitchFamily="66" charset="77"/>
                <a:cs typeface="Baloo Da" panose="03080902040302020200" pitchFamily="66" charset="77"/>
              </a:rPr>
              <a:t> </a:t>
            </a:r>
          </a:p>
          <a:p>
            <a:pPr algn="ctr"/>
            <a:r>
              <a:rPr lang="en-US" sz="3200" b="1" dirty="0" err="1">
                <a:solidFill>
                  <a:schemeClr val="accent6">
                    <a:lumMod val="75000"/>
                  </a:schemeClr>
                </a:solidFill>
                <a:latin typeface="Baloo Da" panose="03080902040302020200" pitchFamily="66" charset="77"/>
                <a:cs typeface="Baloo Da" panose="03080902040302020200" pitchFamily="66" charset="77"/>
              </a:rPr>
              <a:t>sản</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phẩm</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công</a:t>
            </a:r>
            <a:r>
              <a:rPr lang="en-US" sz="3200" b="1" dirty="0">
                <a:solidFill>
                  <a:schemeClr val="accent6">
                    <a:lumMod val="75000"/>
                  </a:schemeClr>
                </a:solidFill>
                <a:latin typeface="Baloo Da" panose="03080902040302020200" pitchFamily="66" charset="77"/>
                <a:cs typeface="Baloo Da" panose="03080902040302020200" pitchFamily="66" charset="77"/>
              </a:rPr>
              <a:t> </a:t>
            </a:r>
            <a:r>
              <a:rPr lang="en-US" sz="3200" b="1" dirty="0" err="1">
                <a:solidFill>
                  <a:schemeClr val="accent6">
                    <a:lumMod val="75000"/>
                  </a:schemeClr>
                </a:solidFill>
                <a:latin typeface="Baloo Da" panose="03080902040302020200" pitchFamily="66" charset="77"/>
                <a:cs typeface="Baloo Da" panose="03080902040302020200" pitchFamily="66" charset="77"/>
              </a:rPr>
              <a:t>nghệ</a:t>
            </a:r>
            <a:endParaRPr lang="en-US" sz="3200" dirty="0">
              <a:solidFill>
                <a:schemeClr val="accent6">
                  <a:lumMod val="75000"/>
                </a:schemeClr>
              </a:solidFill>
              <a:latin typeface="Andale Mono" panose="020B0509000000000004" pitchFamily="49" charset="0"/>
            </a:endParaRPr>
          </a:p>
        </p:txBody>
      </p:sp>
      <p:sp>
        <p:nvSpPr>
          <p:cNvPr id="263" name="TextBox 262">
            <a:extLst>
              <a:ext uri="{FF2B5EF4-FFF2-40B4-BE49-F238E27FC236}">
                <a16:creationId xmlns:a16="http://schemas.microsoft.com/office/drawing/2014/main" id="{E1570A12-EBAC-8D4C-8E07-F91D92691952}"/>
              </a:ext>
            </a:extLst>
          </p:cNvPr>
          <p:cNvSpPr txBox="1"/>
          <p:nvPr/>
        </p:nvSpPr>
        <p:spPr>
          <a:xfrm>
            <a:off x="1665171" y="3778210"/>
            <a:ext cx="6630454" cy="461665"/>
          </a:xfrm>
          <a:prstGeom prst="rect">
            <a:avLst/>
          </a:prstGeom>
          <a:noFill/>
        </p:spPr>
        <p:txBody>
          <a:bodyPr wrap="square" rtlCol="0">
            <a:spAutoFit/>
          </a:bodyPr>
          <a:lstStyle/>
          <a:p>
            <a:pPr algn="ctr"/>
            <a:r>
              <a:rPr lang="en-US" sz="2400" b="1" dirty="0">
                <a:latin typeface="Baloo Da" panose="03080902040302020200" pitchFamily="66" charset="77"/>
                <a:cs typeface="Baloo Da" panose="03080902040302020200" pitchFamily="66" charset="77"/>
              </a:rPr>
              <a:t>GVHD: </a:t>
            </a:r>
            <a:r>
              <a:rPr lang="en-US" sz="2400" b="1" dirty="0" err="1">
                <a:solidFill>
                  <a:schemeClr val="accent4">
                    <a:lumMod val="50000"/>
                  </a:schemeClr>
                </a:solidFill>
                <a:latin typeface="Baloo Da" panose="03080902040302020200" pitchFamily="66" charset="77"/>
                <a:cs typeface="Baloo Da" panose="03080902040302020200" pitchFamily="66" charset="77"/>
              </a:rPr>
              <a:t>ThS</a:t>
            </a:r>
            <a:r>
              <a:rPr lang="en-US" sz="2400" b="1" dirty="0">
                <a:solidFill>
                  <a:schemeClr val="accent4">
                    <a:lumMod val="50000"/>
                  </a:schemeClr>
                </a:solidFill>
                <a:latin typeface="Baloo Da" panose="03080902040302020200" pitchFamily="66" charset="77"/>
                <a:cs typeface="Baloo Da" panose="03080902040302020200" pitchFamily="66" charset="77"/>
              </a:rPr>
              <a:t>. </a:t>
            </a:r>
            <a:r>
              <a:rPr lang="en-US" sz="2400" b="1" dirty="0" err="1">
                <a:solidFill>
                  <a:schemeClr val="accent4">
                    <a:lumMod val="50000"/>
                  </a:schemeClr>
                </a:solidFill>
                <a:latin typeface="Baloo Da" panose="03080902040302020200" pitchFamily="66" charset="77"/>
                <a:cs typeface="Baloo Da" panose="03080902040302020200" pitchFamily="66" charset="77"/>
              </a:rPr>
              <a:t>Nguyễn</a:t>
            </a:r>
            <a:r>
              <a:rPr lang="en-US" sz="2400" b="1" dirty="0">
                <a:solidFill>
                  <a:schemeClr val="accent4">
                    <a:lumMod val="50000"/>
                  </a:schemeClr>
                </a:solidFill>
                <a:latin typeface="Baloo Da" panose="03080902040302020200" pitchFamily="66" charset="77"/>
                <a:cs typeface="Baloo Da" panose="03080902040302020200" pitchFamily="66" charset="77"/>
              </a:rPr>
              <a:t> </a:t>
            </a:r>
            <a:r>
              <a:rPr lang="en-US" sz="2400" b="1" dirty="0" err="1">
                <a:solidFill>
                  <a:schemeClr val="accent4">
                    <a:lumMod val="50000"/>
                  </a:schemeClr>
                </a:solidFill>
                <a:latin typeface="Baloo Da" panose="03080902040302020200" pitchFamily="66" charset="77"/>
                <a:cs typeface="Baloo Da" panose="03080902040302020200" pitchFamily="66" charset="77"/>
              </a:rPr>
              <a:t>Công</a:t>
            </a:r>
            <a:r>
              <a:rPr lang="en-US" sz="2400" b="1" dirty="0">
                <a:solidFill>
                  <a:schemeClr val="accent4">
                    <a:lumMod val="50000"/>
                  </a:schemeClr>
                </a:solidFill>
                <a:latin typeface="Baloo Da" panose="03080902040302020200" pitchFamily="66" charset="77"/>
                <a:cs typeface="Baloo Da" panose="03080902040302020200" pitchFamily="66" charset="77"/>
              </a:rPr>
              <a:t> </a:t>
            </a:r>
            <a:r>
              <a:rPr lang="en-US" sz="2400" b="1" dirty="0" err="1">
                <a:solidFill>
                  <a:schemeClr val="accent4">
                    <a:lumMod val="50000"/>
                  </a:schemeClr>
                </a:solidFill>
                <a:latin typeface="Baloo Da" panose="03080902040302020200" pitchFamily="66" charset="77"/>
                <a:cs typeface="Baloo Da" panose="03080902040302020200" pitchFamily="66" charset="77"/>
              </a:rPr>
              <a:t>Hoan</a:t>
            </a:r>
            <a:endParaRPr lang="en-US" sz="2400" dirty="0">
              <a:solidFill>
                <a:schemeClr val="accent4">
                  <a:lumMod val="50000"/>
                </a:schemeClr>
              </a:solidFill>
              <a:latin typeface="Andale Mono" panose="020B0509000000000004" pitchFamily="49" charset="0"/>
            </a:endParaRPr>
          </a:p>
        </p:txBody>
      </p:sp>
      <p:sp>
        <p:nvSpPr>
          <p:cNvPr id="4" name="TextBox 3">
            <a:extLst>
              <a:ext uri="{FF2B5EF4-FFF2-40B4-BE49-F238E27FC236}">
                <a16:creationId xmlns:a16="http://schemas.microsoft.com/office/drawing/2014/main" id="{6841F145-C6DE-ED47-AFB9-8DA767AC88E5}"/>
              </a:ext>
            </a:extLst>
          </p:cNvPr>
          <p:cNvSpPr txBox="1"/>
          <p:nvPr/>
        </p:nvSpPr>
        <p:spPr>
          <a:xfrm>
            <a:off x="4831976" y="116541"/>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6A3BD59-ABB3-C74E-8004-F07C87EE72F3}"/>
              </a:ext>
            </a:extLst>
          </p:cNvPr>
          <p:cNvSpPr txBox="1"/>
          <p:nvPr/>
        </p:nvSpPr>
        <p:spPr>
          <a:xfrm>
            <a:off x="4853388" y="-261743"/>
            <a:ext cx="184731" cy="307777"/>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Google Shape;578;p23">
            <a:extLst>
              <a:ext uri="{FF2B5EF4-FFF2-40B4-BE49-F238E27FC236}">
                <a16:creationId xmlns:a16="http://schemas.microsoft.com/office/drawing/2014/main" id="{28E0615F-3B68-8641-B7DB-CE226F731C90}"/>
              </a:ext>
            </a:extLst>
          </p:cNvPr>
          <p:cNvGrpSpPr/>
          <p:nvPr/>
        </p:nvGrpSpPr>
        <p:grpSpPr>
          <a:xfrm>
            <a:off x="-9251610" y="-10194644"/>
            <a:ext cx="27647219" cy="20979900"/>
            <a:chOff x="4816519" y="4276759"/>
            <a:chExt cx="772313" cy="509149"/>
          </a:xfrm>
        </p:grpSpPr>
        <p:sp>
          <p:nvSpPr>
            <p:cNvPr id="31" name="Google Shape;579;p23">
              <a:extLst>
                <a:ext uri="{FF2B5EF4-FFF2-40B4-BE49-F238E27FC236}">
                  <a16:creationId xmlns:a16="http://schemas.microsoft.com/office/drawing/2014/main" id="{B6FA614A-58EB-2141-BB26-52EB6F8137FA}"/>
                </a:ext>
              </a:extLst>
            </p:cNvPr>
            <p:cNvSpPr/>
            <p:nvPr/>
          </p:nvSpPr>
          <p:spPr>
            <a:xfrm>
              <a:off x="4925457" y="427675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580;p23">
              <a:extLst>
                <a:ext uri="{FF2B5EF4-FFF2-40B4-BE49-F238E27FC236}">
                  <a16:creationId xmlns:a16="http://schemas.microsoft.com/office/drawing/2014/main" id="{CE6327ED-667E-8740-A802-BCAD041FD7F2}"/>
                </a:ext>
              </a:extLst>
            </p:cNvPr>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3911;p49">
            <a:extLst>
              <a:ext uri="{FF2B5EF4-FFF2-40B4-BE49-F238E27FC236}">
                <a16:creationId xmlns:a16="http://schemas.microsoft.com/office/drawing/2014/main" id="{8E58F5D9-5765-9E41-A077-ECB12E165D65}"/>
              </a:ext>
            </a:extLst>
          </p:cNvPr>
          <p:cNvGrpSpPr/>
          <p:nvPr/>
        </p:nvGrpSpPr>
        <p:grpSpPr>
          <a:xfrm>
            <a:off x="2226767" y="1625427"/>
            <a:ext cx="509547" cy="508269"/>
            <a:chOff x="-57578225" y="1904075"/>
            <a:chExt cx="319025" cy="318225"/>
          </a:xfrm>
          <a:solidFill>
            <a:schemeClr val="accent5">
              <a:lumMod val="75000"/>
            </a:schemeClr>
          </a:solidFill>
        </p:grpSpPr>
        <p:sp>
          <p:nvSpPr>
            <p:cNvPr id="123" name="Google Shape;3912;p49">
              <a:extLst>
                <a:ext uri="{FF2B5EF4-FFF2-40B4-BE49-F238E27FC236}">
                  <a16:creationId xmlns:a16="http://schemas.microsoft.com/office/drawing/2014/main" id="{7ED4F235-22E4-3547-AFC2-73B4E4ACE33C}"/>
                </a:ext>
              </a:extLst>
            </p:cNvPr>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7DFDB"/>
                </a:solidFill>
                <a:latin typeface="Arial"/>
                <a:ea typeface="Arial"/>
                <a:cs typeface="Arial"/>
                <a:sym typeface="Arial"/>
              </a:endParaRPr>
            </a:p>
          </p:txBody>
        </p:sp>
        <p:sp>
          <p:nvSpPr>
            <p:cNvPr id="124" name="Google Shape;3913;p49">
              <a:extLst>
                <a:ext uri="{FF2B5EF4-FFF2-40B4-BE49-F238E27FC236}">
                  <a16:creationId xmlns:a16="http://schemas.microsoft.com/office/drawing/2014/main" id="{5F28DD6B-DE3E-7E4A-91CB-E1CB1392992B}"/>
                </a:ext>
              </a:extLst>
            </p:cNvPr>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7DFDB"/>
                </a:solidFill>
                <a:latin typeface="Arial"/>
                <a:ea typeface="Arial"/>
                <a:cs typeface="Arial"/>
                <a:sym typeface="Arial"/>
              </a:endParaRPr>
            </a:p>
          </p:txBody>
        </p:sp>
        <p:sp>
          <p:nvSpPr>
            <p:cNvPr id="125" name="Google Shape;3914;p49">
              <a:extLst>
                <a:ext uri="{FF2B5EF4-FFF2-40B4-BE49-F238E27FC236}">
                  <a16:creationId xmlns:a16="http://schemas.microsoft.com/office/drawing/2014/main" id="{A9B8C160-BACF-2D44-B4F1-046ECF12DB42}"/>
                </a:ext>
              </a:extLst>
            </p:cNvPr>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7DFDB"/>
                </a:solidFill>
                <a:latin typeface="Arial"/>
                <a:ea typeface="Arial"/>
                <a:cs typeface="Arial"/>
                <a:sym typeface="Arial"/>
              </a:endParaRPr>
            </a:p>
          </p:txBody>
        </p:sp>
        <p:sp>
          <p:nvSpPr>
            <p:cNvPr id="126" name="Google Shape;3915;p49">
              <a:extLst>
                <a:ext uri="{FF2B5EF4-FFF2-40B4-BE49-F238E27FC236}">
                  <a16:creationId xmlns:a16="http://schemas.microsoft.com/office/drawing/2014/main" id="{E693AECA-D371-444B-B9BA-D6E71A376C8E}"/>
                </a:ext>
              </a:extLst>
            </p:cNvPr>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A7DFDB"/>
                </a:solidFill>
                <a:latin typeface="Arial"/>
                <a:ea typeface="Arial"/>
                <a:cs typeface="Arial"/>
                <a:sym typeface="Arial"/>
              </a:endParaRPr>
            </a:p>
          </p:txBody>
        </p:sp>
      </p:grpSp>
      <p:grpSp>
        <p:nvGrpSpPr>
          <p:cNvPr id="127" name="Google Shape;3916;p49">
            <a:extLst>
              <a:ext uri="{FF2B5EF4-FFF2-40B4-BE49-F238E27FC236}">
                <a16:creationId xmlns:a16="http://schemas.microsoft.com/office/drawing/2014/main" id="{CEEC727F-8196-BA46-88FC-ECEB02CE7078}"/>
              </a:ext>
            </a:extLst>
          </p:cNvPr>
          <p:cNvGrpSpPr/>
          <p:nvPr/>
        </p:nvGrpSpPr>
        <p:grpSpPr>
          <a:xfrm>
            <a:off x="6062119" y="1624469"/>
            <a:ext cx="461751" cy="509227"/>
            <a:chOff x="-57172600" y="2686375"/>
            <a:chExt cx="289100" cy="318825"/>
          </a:xfrm>
          <a:solidFill>
            <a:srgbClr val="7030A0"/>
          </a:solidFill>
        </p:grpSpPr>
        <p:sp>
          <p:nvSpPr>
            <p:cNvPr id="128" name="Google Shape;3917;p49">
              <a:extLst>
                <a:ext uri="{FF2B5EF4-FFF2-40B4-BE49-F238E27FC236}">
                  <a16:creationId xmlns:a16="http://schemas.microsoft.com/office/drawing/2014/main" id="{19FA277A-F77F-884D-8372-59499BA9BC8B}"/>
                </a:ext>
              </a:extLst>
            </p:cNvPr>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7DFDB"/>
                </a:solidFill>
                <a:latin typeface="Arial"/>
                <a:ea typeface="Arial"/>
                <a:cs typeface="Arial"/>
                <a:sym typeface="Arial"/>
              </a:endParaRPr>
            </a:p>
          </p:txBody>
        </p:sp>
        <p:sp>
          <p:nvSpPr>
            <p:cNvPr id="129" name="Google Shape;3918;p49">
              <a:extLst>
                <a:ext uri="{FF2B5EF4-FFF2-40B4-BE49-F238E27FC236}">
                  <a16:creationId xmlns:a16="http://schemas.microsoft.com/office/drawing/2014/main" id="{9FAF829B-ADD2-3D49-BC06-3BCAA63826E4}"/>
                </a:ext>
              </a:extLst>
            </p:cNvPr>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A7DFDB"/>
                </a:solidFill>
                <a:latin typeface="Arial"/>
                <a:ea typeface="Arial"/>
                <a:cs typeface="Arial"/>
                <a:sym typeface="Arial"/>
              </a:endParaRPr>
            </a:p>
          </p:txBody>
        </p:sp>
      </p:grpSp>
      <p:sp>
        <p:nvSpPr>
          <p:cNvPr id="138" name="Google Shape;622;p25">
            <a:extLst>
              <a:ext uri="{FF2B5EF4-FFF2-40B4-BE49-F238E27FC236}">
                <a16:creationId xmlns:a16="http://schemas.microsoft.com/office/drawing/2014/main" id="{7C76BC56-7B33-8A4C-A452-4B74A2E8E9AF}"/>
              </a:ext>
            </a:extLst>
          </p:cNvPr>
          <p:cNvSpPr txBox="1">
            <a:spLocks/>
          </p:cNvSpPr>
          <p:nvPr/>
        </p:nvSpPr>
        <p:spPr>
          <a:xfrm>
            <a:off x="987972" y="2199204"/>
            <a:ext cx="3496685" cy="346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1pPr>
            <a:lvl2pPr marL="914400" marR="0" lvl="1"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2pPr>
            <a:lvl3pPr marL="1371600" marR="0" lvl="2"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3pPr>
            <a:lvl4pPr marL="1828800" marR="0" lvl="3"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4pPr>
            <a:lvl5pPr marL="2286000" marR="0" lvl="4"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5pPr>
            <a:lvl6pPr marL="2743200" marR="0" lvl="5"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6pPr>
            <a:lvl7pPr marL="3200400" marR="0" lvl="6"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7pPr>
            <a:lvl8pPr marL="3657600" marR="0" lvl="7"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8pPr>
            <a:lvl9pPr marL="4114800" marR="0" lvl="8" indent="-292100" algn="l" rtl="0">
              <a:lnSpc>
                <a:spcPct val="115000"/>
              </a:lnSpc>
              <a:spcBef>
                <a:spcPts val="1600"/>
              </a:spcBef>
              <a:spcAft>
                <a:spcPts val="160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9pPr>
          </a:lstStyle>
          <a:p>
            <a:pPr marL="0" indent="0">
              <a:buNone/>
            </a:pPr>
            <a:r>
              <a:rPr lang="vi-VN" sz="2000" dirty="0">
                <a:solidFill>
                  <a:srgbClr val="002060"/>
                </a:solidFill>
              </a:rPr>
              <a:t>Đinh Ngọc Uyên Phương</a:t>
            </a:r>
          </a:p>
          <a:p>
            <a:pPr marL="0" indent="0" algn="ctr">
              <a:buNone/>
            </a:pPr>
            <a:r>
              <a:rPr lang="vi-VN" sz="2000" dirty="0">
                <a:solidFill>
                  <a:schemeClr val="bg1"/>
                </a:solidFill>
              </a:rPr>
              <a:t>18520335</a:t>
            </a:r>
          </a:p>
        </p:txBody>
      </p:sp>
      <p:sp>
        <p:nvSpPr>
          <p:cNvPr id="139" name="Google Shape;622;p25">
            <a:extLst>
              <a:ext uri="{FF2B5EF4-FFF2-40B4-BE49-F238E27FC236}">
                <a16:creationId xmlns:a16="http://schemas.microsoft.com/office/drawing/2014/main" id="{3F4FED2D-2516-9B46-A2D2-10D3304949BC}"/>
              </a:ext>
            </a:extLst>
          </p:cNvPr>
          <p:cNvSpPr txBox="1">
            <a:spLocks/>
          </p:cNvSpPr>
          <p:nvPr/>
        </p:nvSpPr>
        <p:spPr>
          <a:xfrm>
            <a:off x="4965121" y="2224943"/>
            <a:ext cx="2655748" cy="346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1pPr>
            <a:lvl2pPr marL="914400" marR="0" lvl="1"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2pPr>
            <a:lvl3pPr marL="1371600" marR="0" lvl="2"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3pPr>
            <a:lvl4pPr marL="1828800" marR="0" lvl="3"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4pPr>
            <a:lvl5pPr marL="2286000" marR="0" lvl="4"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5pPr>
            <a:lvl6pPr marL="2743200" marR="0" lvl="5"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6pPr>
            <a:lvl7pPr marL="3200400" marR="0" lvl="6"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7pPr>
            <a:lvl8pPr marL="3657600" marR="0" lvl="7"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8pPr>
            <a:lvl9pPr marL="4114800" marR="0" lvl="8" indent="-292100" algn="l" rtl="0">
              <a:lnSpc>
                <a:spcPct val="115000"/>
              </a:lnSpc>
              <a:spcBef>
                <a:spcPts val="1600"/>
              </a:spcBef>
              <a:spcAft>
                <a:spcPts val="160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9pPr>
          </a:lstStyle>
          <a:p>
            <a:pPr marL="0" indent="0">
              <a:buNone/>
            </a:pPr>
            <a:r>
              <a:rPr lang="vi-VN" sz="2000" dirty="0">
                <a:solidFill>
                  <a:srgbClr val="002060"/>
                </a:solidFill>
              </a:rPr>
              <a:t>Phạm Ngọc Thịnh</a:t>
            </a:r>
          </a:p>
          <a:p>
            <a:pPr marL="0" indent="0" algn="ctr">
              <a:buNone/>
            </a:pPr>
            <a:r>
              <a:rPr lang="vi-VN" sz="2000" dirty="0">
                <a:solidFill>
                  <a:schemeClr val="bg1"/>
                </a:solidFill>
              </a:rPr>
              <a:t>18520368</a:t>
            </a:r>
          </a:p>
        </p:txBody>
      </p:sp>
      <p:sp>
        <p:nvSpPr>
          <p:cNvPr id="142" name="Google Shape;337;p23">
            <a:extLst>
              <a:ext uri="{FF2B5EF4-FFF2-40B4-BE49-F238E27FC236}">
                <a16:creationId xmlns:a16="http://schemas.microsoft.com/office/drawing/2014/main" id="{38BC4D1F-53E7-254B-844C-1E58B129B4D3}"/>
              </a:ext>
            </a:extLst>
          </p:cNvPr>
          <p:cNvSpPr/>
          <p:nvPr/>
        </p:nvSpPr>
        <p:spPr>
          <a:xfrm>
            <a:off x="7272250" y="3579043"/>
            <a:ext cx="2655748" cy="2538302"/>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chemeClr val="bg1"/>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TextBox 142">
            <a:extLst>
              <a:ext uri="{FF2B5EF4-FFF2-40B4-BE49-F238E27FC236}">
                <a16:creationId xmlns:a16="http://schemas.microsoft.com/office/drawing/2014/main" id="{EE84A717-F5D3-7542-BDA7-A6BF98F59589}"/>
              </a:ext>
            </a:extLst>
          </p:cNvPr>
          <p:cNvSpPr txBox="1"/>
          <p:nvPr/>
        </p:nvSpPr>
        <p:spPr>
          <a:xfrm>
            <a:off x="7128561" y="4386529"/>
            <a:ext cx="2195335"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Our Team</a:t>
            </a:r>
            <a:endParaRPr lang="en-US" sz="2400" dirty="0">
              <a:ln w="0"/>
              <a:solidFill>
                <a:schemeClr val="accent1"/>
              </a:solidFill>
              <a:effectLst>
                <a:outerShdw blurRad="38100" dist="25400" dir="5400000" algn="ctr" rotWithShape="0">
                  <a:srgbClr val="6E747A">
                    <a:alpha val="43000"/>
                  </a:srgbClr>
                </a:outerShdw>
              </a:effectLst>
              <a:latin typeface="Andale Mono" panose="020B0509000000000004" pitchFamily="49" charset="0"/>
            </a:endParaRPr>
          </a:p>
        </p:txBody>
      </p:sp>
    </p:spTree>
    <p:extLst>
      <p:ext uri="{BB962C8B-B14F-4D97-AF65-F5344CB8AC3E}">
        <p14:creationId xmlns:p14="http://schemas.microsoft.com/office/powerpoint/2010/main" val="318119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7;p23">
            <a:extLst>
              <a:ext uri="{FF2B5EF4-FFF2-40B4-BE49-F238E27FC236}">
                <a16:creationId xmlns:a16="http://schemas.microsoft.com/office/drawing/2014/main" id="{F5E1B38D-A7C5-604D-92F4-21177F3F129D}"/>
              </a:ext>
            </a:extLst>
          </p:cNvPr>
          <p:cNvSpPr/>
          <p:nvPr/>
        </p:nvSpPr>
        <p:spPr>
          <a:xfrm>
            <a:off x="-1376569" y="-2132618"/>
            <a:ext cx="16328571" cy="12644846"/>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chemeClr val="bg1"/>
          </a:solidFill>
          <a:ln w="19050">
            <a:solidFill>
              <a:srgbClr val="BB8683"/>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roup 5">
            <a:extLst>
              <a:ext uri="{FF2B5EF4-FFF2-40B4-BE49-F238E27FC236}">
                <a16:creationId xmlns:a16="http://schemas.microsoft.com/office/drawing/2014/main" id="{72C2161F-BB2D-E146-8D95-8D37F50B15E3}"/>
              </a:ext>
            </a:extLst>
          </p:cNvPr>
          <p:cNvGrpSpPr/>
          <p:nvPr/>
        </p:nvGrpSpPr>
        <p:grpSpPr>
          <a:xfrm>
            <a:off x="2558702" y="151233"/>
            <a:ext cx="3900726" cy="4841034"/>
            <a:chOff x="2558702" y="151233"/>
            <a:chExt cx="3900726" cy="4841034"/>
          </a:xfrm>
        </p:grpSpPr>
        <p:grpSp>
          <p:nvGrpSpPr>
            <p:cNvPr id="7" name="Group 6">
              <a:extLst>
                <a:ext uri="{FF2B5EF4-FFF2-40B4-BE49-F238E27FC236}">
                  <a16:creationId xmlns:a16="http://schemas.microsoft.com/office/drawing/2014/main" id="{DFC44EEF-1647-404D-935B-0F87F2F74E12}"/>
                </a:ext>
              </a:extLst>
            </p:cNvPr>
            <p:cNvGrpSpPr/>
            <p:nvPr/>
          </p:nvGrpSpPr>
          <p:grpSpPr>
            <a:xfrm>
              <a:off x="2558702" y="151233"/>
              <a:ext cx="3900726" cy="4841034"/>
              <a:chOff x="4145637" y="1004672"/>
              <a:chExt cx="3900726" cy="4841034"/>
            </a:xfrm>
          </p:grpSpPr>
          <p:sp>
            <p:nvSpPr>
              <p:cNvPr id="14" name="Freeform: Shape 36">
                <a:extLst>
                  <a:ext uri="{FF2B5EF4-FFF2-40B4-BE49-F238E27FC236}">
                    <a16:creationId xmlns:a16="http://schemas.microsoft.com/office/drawing/2014/main" id="{D535561D-52B3-4D42-8C99-FD4CED38D319}"/>
                  </a:ext>
                </a:extLst>
              </p:cNvPr>
              <p:cNvSpPr/>
              <p:nvPr/>
            </p:nvSpPr>
            <p:spPr>
              <a:xfrm flipV="1">
                <a:off x="5383001" y="4920561"/>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4">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5" name="Freeform: Shape 35">
                <a:extLst>
                  <a:ext uri="{FF2B5EF4-FFF2-40B4-BE49-F238E27FC236}">
                    <a16:creationId xmlns:a16="http://schemas.microsoft.com/office/drawing/2014/main" id="{506D2306-3523-774B-8E31-C6135EB60EC8}"/>
                  </a:ext>
                </a:extLst>
              </p:cNvPr>
              <p:cNvSpPr/>
              <p:nvPr/>
            </p:nvSpPr>
            <p:spPr>
              <a:xfrm flipV="1">
                <a:off x="6672112" y="4310428"/>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6" name="Freeform: Shape 34">
                <a:extLst>
                  <a:ext uri="{FF2B5EF4-FFF2-40B4-BE49-F238E27FC236}">
                    <a16:creationId xmlns:a16="http://schemas.microsoft.com/office/drawing/2014/main" id="{96E12C1D-8E93-634D-8FAA-F6169CE999D8}"/>
                  </a:ext>
                </a:extLst>
              </p:cNvPr>
              <p:cNvSpPr/>
              <p:nvPr/>
            </p:nvSpPr>
            <p:spPr>
              <a:xfrm flipH="1" flipV="1">
                <a:off x="7104116" y="2795605"/>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6">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7" name="Freeform: Shape 33">
                <a:extLst>
                  <a:ext uri="{FF2B5EF4-FFF2-40B4-BE49-F238E27FC236}">
                    <a16:creationId xmlns:a16="http://schemas.microsoft.com/office/drawing/2014/main" id="{8298D8E4-529D-1B42-B77D-627D53F46C91}"/>
                  </a:ext>
                </a:extLst>
              </p:cNvPr>
              <p:cNvSpPr/>
              <p:nvPr/>
            </p:nvSpPr>
            <p:spPr>
              <a:xfrm flipH="1">
                <a:off x="4525729" y="209589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8" name="Freeform: Shape 32">
                <a:extLst>
                  <a:ext uri="{FF2B5EF4-FFF2-40B4-BE49-F238E27FC236}">
                    <a16:creationId xmlns:a16="http://schemas.microsoft.com/office/drawing/2014/main" id="{93CD03D3-5293-6246-8456-1A1689A98884}"/>
                  </a:ext>
                </a:extLst>
              </p:cNvPr>
              <p:cNvSpPr/>
              <p:nvPr/>
            </p:nvSpPr>
            <p:spPr>
              <a:xfrm flipH="1">
                <a:off x="5800821" y="1495047"/>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9" name="Freeform: Shape 31">
                <a:extLst>
                  <a:ext uri="{FF2B5EF4-FFF2-40B4-BE49-F238E27FC236}">
                    <a16:creationId xmlns:a16="http://schemas.microsoft.com/office/drawing/2014/main" id="{A3C60D0B-8BF6-CD4B-A175-C696D2505D77}"/>
                  </a:ext>
                </a:extLst>
              </p:cNvPr>
              <p:cNvSpPr/>
              <p:nvPr/>
            </p:nvSpPr>
            <p:spPr>
              <a:xfrm>
                <a:off x="4151924" y="360668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Freeform: Shape 4">
                <a:extLst>
                  <a:ext uri="{FF2B5EF4-FFF2-40B4-BE49-F238E27FC236}">
                    <a16:creationId xmlns:a16="http://schemas.microsoft.com/office/drawing/2014/main" id="{02DCA5AD-8E9B-834D-84D1-A93895EA60F8}"/>
                  </a:ext>
                </a:extLst>
              </p:cNvPr>
              <p:cNvSpPr/>
              <p:nvPr/>
            </p:nvSpPr>
            <p:spPr>
              <a:xfrm>
                <a:off x="5071740" y="1617333"/>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1" name="Freeform: Shape 5">
                <a:extLst>
                  <a:ext uri="{FF2B5EF4-FFF2-40B4-BE49-F238E27FC236}">
                    <a16:creationId xmlns:a16="http://schemas.microsoft.com/office/drawing/2014/main" id="{3561E925-F3E2-1048-9502-37B4DC4811FF}"/>
                  </a:ext>
                </a:extLst>
              </p:cNvPr>
              <p:cNvSpPr/>
              <p:nvPr/>
            </p:nvSpPr>
            <p:spPr>
              <a:xfrm rot="18000000">
                <a:off x="3718625" y="1853261"/>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2" name="Freeform: Shape 6">
                <a:extLst>
                  <a:ext uri="{FF2B5EF4-FFF2-40B4-BE49-F238E27FC236}">
                    <a16:creationId xmlns:a16="http://schemas.microsoft.com/office/drawing/2014/main" id="{93BE4A20-210D-AC4F-8A39-60666DB00BF4}"/>
                  </a:ext>
                </a:extLst>
              </p:cNvPr>
              <p:cNvSpPr/>
              <p:nvPr/>
            </p:nvSpPr>
            <p:spPr>
              <a:xfrm rot="14400000">
                <a:off x="3297048" y="3047012"/>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3" name="Freeform: Shape 7">
                <a:extLst>
                  <a:ext uri="{FF2B5EF4-FFF2-40B4-BE49-F238E27FC236}">
                    <a16:creationId xmlns:a16="http://schemas.microsoft.com/office/drawing/2014/main" id="{25AD300F-7E22-FE4B-ACA9-8422E0685105}"/>
                  </a:ext>
                </a:extLst>
              </p:cNvPr>
              <p:cNvSpPr/>
              <p:nvPr/>
            </p:nvSpPr>
            <p:spPr>
              <a:xfrm rot="10800000">
                <a:off x="4151925" y="4039130"/>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4" name="Freeform: Shape 8">
                <a:extLst>
                  <a:ext uri="{FF2B5EF4-FFF2-40B4-BE49-F238E27FC236}">
                    <a16:creationId xmlns:a16="http://schemas.microsoft.com/office/drawing/2014/main" id="{8BDA3E9A-747F-1042-8320-ED70FA2753B4}"/>
                  </a:ext>
                </a:extLst>
              </p:cNvPr>
              <p:cNvSpPr/>
              <p:nvPr/>
            </p:nvSpPr>
            <p:spPr>
              <a:xfrm rot="7200000">
                <a:off x="5405391" y="3818846"/>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4">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5" name="Freeform: Shape 11">
                <a:extLst>
                  <a:ext uri="{FF2B5EF4-FFF2-40B4-BE49-F238E27FC236}">
                    <a16:creationId xmlns:a16="http://schemas.microsoft.com/office/drawing/2014/main" id="{79FC50A6-78CD-C844-A9C6-8E138EE00751}"/>
                  </a:ext>
                </a:extLst>
              </p:cNvPr>
              <p:cNvSpPr/>
              <p:nvPr/>
            </p:nvSpPr>
            <p:spPr>
              <a:xfrm rot="3600000">
                <a:off x="6333306" y="2885246"/>
                <a:ext cx="2247841" cy="1178272"/>
              </a:xfrm>
              <a:custGeom>
                <a:avLst/>
                <a:gdLst>
                  <a:gd name="connsiteX0" fmla="*/ 0 w 1502157"/>
                  <a:gd name="connsiteY0" fmla="*/ 787400 h 787400"/>
                  <a:gd name="connsiteX1" fmla="*/ 454605 w 1502157"/>
                  <a:gd name="connsiteY1" fmla="*/ 0 h 787400"/>
                  <a:gd name="connsiteX2" fmla="*/ 1047551 w 1502157"/>
                  <a:gd name="connsiteY2" fmla="*/ 0 h 787400"/>
                  <a:gd name="connsiteX3" fmla="*/ 1502157 w 1502157"/>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502157" h="787400">
                    <a:moveTo>
                      <a:pt x="0" y="787400"/>
                    </a:moveTo>
                    <a:lnTo>
                      <a:pt x="454605" y="0"/>
                    </a:lnTo>
                    <a:lnTo>
                      <a:pt x="1047551" y="0"/>
                    </a:lnTo>
                    <a:lnTo>
                      <a:pt x="1502157" y="787400"/>
                    </a:ln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6" name="Freeform: Shape 18">
                <a:extLst>
                  <a:ext uri="{FF2B5EF4-FFF2-40B4-BE49-F238E27FC236}">
                    <a16:creationId xmlns:a16="http://schemas.microsoft.com/office/drawing/2014/main" id="{738A7A6B-16C7-5043-ACF5-F4492C5E2705}"/>
                  </a:ext>
                </a:extLst>
              </p:cNvPr>
              <p:cNvSpPr/>
              <p:nvPr/>
            </p:nvSpPr>
            <p:spPr>
              <a:xfrm rot="18000000">
                <a:off x="5363148" y="903795"/>
                <a:ext cx="682751" cy="1178272"/>
              </a:xfrm>
              <a:custGeom>
                <a:avLst/>
                <a:gdLst>
                  <a:gd name="connsiteX0" fmla="*/ 682751 w 682751"/>
                  <a:gd name="connsiteY0" fmla="*/ 1178272 h 1178272"/>
                  <a:gd name="connsiteX1" fmla="*/ 680276 w 682751"/>
                  <a:gd name="connsiteY1" fmla="*/ 1178272 h 1178272"/>
                  <a:gd name="connsiteX2" fmla="*/ 0 w 682751"/>
                  <a:gd name="connsiteY2" fmla="*/ 0 h 1178272"/>
                  <a:gd name="connsiteX3" fmla="*/ 2474 w 682751"/>
                  <a:gd name="connsiteY3" fmla="*/ 0 h 1178272"/>
                  <a:gd name="connsiteX4" fmla="*/ 682751 w 682751"/>
                  <a:gd name="connsiteY4" fmla="*/ 1178272 h 1178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51" h="1178272">
                    <a:moveTo>
                      <a:pt x="682751" y="1178272"/>
                    </a:moveTo>
                    <a:lnTo>
                      <a:pt x="680276" y="1178272"/>
                    </a:lnTo>
                    <a:lnTo>
                      <a:pt x="0" y="0"/>
                    </a:lnTo>
                    <a:lnTo>
                      <a:pt x="2474" y="0"/>
                    </a:lnTo>
                    <a:lnTo>
                      <a:pt x="682751" y="1178272"/>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pic>
          <p:nvPicPr>
            <p:cNvPr id="8" name="Graphic 7" descr="Bullseye">
              <a:extLst>
                <a:ext uri="{FF2B5EF4-FFF2-40B4-BE49-F238E27FC236}">
                  <a16:creationId xmlns:a16="http://schemas.microsoft.com/office/drawing/2014/main" id="{56C62144-E7D4-AF44-830E-FE9919F67F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7234" y="850613"/>
              <a:ext cx="914400" cy="914400"/>
            </a:xfrm>
            <a:prstGeom prst="rect">
              <a:avLst/>
            </a:prstGeom>
          </p:spPr>
        </p:pic>
        <p:pic>
          <p:nvPicPr>
            <p:cNvPr id="9" name="Graphic 8" descr="Thought bubble">
              <a:extLst>
                <a:ext uri="{FF2B5EF4-FFF2-40B4-BE49-F238E27FC236}">
                  <a16:creationId xmlns:a16="http://schemas.microsoft.com/office/drawing/2014/main" id="{8EADB910-2425-B845-B1C3-94A97BB001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6498" y="861601"/>
              <a:ext cx="914400" cy="914400"/>
            </a:xfrm>
            <a:prstGeom prst="rect">
              <a:avLst/>
            </a:prstGeom>
          </p:spPr>
        </p:pic>
        <p:pic>
          <p:nvPicPr>
            <p:cNvPr id="10" name="Graphic 9" descr="Research">
              <a:extLst>
                <a:ext uri="{FF2B5EF4-FFF2-40B4-BE49-F238E27FC236}">
                  <a16:creationId xmlns:a16="http://schemas.microsoft.com/office/drawing/2014/main" id="{FE5ABB2E-8790-8847-9D17-7DE154D6E7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9958" y="2090819"/>
              <a:ext cx="914400" cy="914400"/>
            </a:xfrm>
            <a:prstGeom prst="rect">
              <a:avLst/>
            </a:prstGeom>
          </p:spPr>
        </p:pic>
        <p:pic>
          <p:nvPicPr>
            <p:cNvPr id="11" name="Graphic 10" descr="Presentation with bar chart RTL">
              <a:extLst>
                <a:ext uri="{FF2B5EF4-FFF2-40B4-BE49-F238E27FC236}">
                  <a16:creationId xmlns:a16="http://schemas.microsoft.com/office/drawing/2014/main" id="{46E80471-702A-4A46-9726-861BBCFD92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48694" y="3275405"/>
              <a:ext cx="914400" cy="914400"/>
            </a:xfrm>
            <a:prstGeom prst="rect">
              <a:avLst/>
            </a:prstGeom>
          </p:spPr>
        </p:pic>
        <p:pic>
          <p:nvPicPr>
            <p:cNvPr id="12" name="Graphic 11" descr="Scientist">
              <a:extLst>
                <a:ext uri="{FF2B5EF4-FFF2-40B4-BE49-F238E27FC236}">
                  <a16:creationId xmlns:a16="http://schemas.microsoft.com/office/drawing/2014/main" id="{FEE2BE6D-2997-2C4F-8EF8-A6486DCDE5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1237" y="1993054"/>
              <a:ext cx="914400" cy="914400"/>
            </a:xfrm>
            <a:prstGeom prst="rect">
              <a:avLst/>
            </a:prstGeom>
          </p:spPr>
        </p:pic>
        <p:pic>
          <p:nvPicPr>
            <p:cNvPr id="13" name="Graphic 12" descr="Label">
              <a:extLst>
                <a:ext uri="{FF2B5EF4-FFF2-40B4-BE49-F238E27FC236}">
                  <a16:creationId xmlns:a16="http://schemas.microsoft.com/office/drawing/2014/main" id="{8FFB8BD5-EA48-B140-BBB6-9834A2DE01D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97180" y="3319908"/>
              <a:ext cx="914400" cy="914400"/>
            </a:xfrm>
            <a:prstGeom prst="rect">
              <a:avLst/>
            </a:prstGeom>
          </p:spPr>
        </p:pic>
      </p:grpSp>
      <p:sp>
        <p:nvSpPr>
          <p:cNvPr id="30" name="TextBox 29">
            <a:extLst>
              <a:ext uri="{FF2B5EF4-FFF2-40B4-BE49-F238E27FC236}">
                <a16:creationId xmlns:a16="http://schemas.microsoft.com/office/drawing/2014/main" id="{DC308B71-B534-1A46-9664-74C8FC8DB07A}"/>
              </a:ext>
            </a:extLst>
          </p:cNvPr>
          <p:cNvSpPr txBox="1"/>
          <p:nvPr/>
        </p:nvSpPr>
        <p:spPr>
          <a:xfrm>
            <a:off x="286258" y="617281"/>
            <a:ext cx="2195335" cy="400110"/>
          </a:xfrm>
          <a:prstGeom prst="rect">
            <a:avLst/>
          </a:prstGeom>
          <a:noFill/>
        </p:spPr>
        <p:txBody>
          <a:bodyPr wrap="square" rtlCol="0">
            <a:spAutoFit/>
          </a:bodyPr>
          <a:lstStyle/>
          <a:p>
            <a:pPr algn="ctr"/>
            <a:r>
              <a:rPr lang="en-US" sz="2000" dirty="0">
                <a:ln w="0"/>
                <a:solidFill>
                  <a:schemeClr val="accent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1. </a:t>
            </a:r>
            <a:r>
              <a:rPr lang="en-US" sz="2000" dirty="0" err="1">
                <a:ln w="0"/>
                <a:solidFill>
                  <a:schemeClr val="accent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Giới</a:t>
            </a:r>
            <a:r>
              <a:rPr lang="en-US" sz="2000" dirty="0">
                <a:ln w="0"/>
                <a:solidFill>
                  <a:schemeClr val="accent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000" dirty="0" err="1">
                <a:ln w="0"/>
                <a:solidFill>
                  <a:schemeClr val="accent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thiệu</a:t>
            </a:r>
            <a:endParaRPr lang="en-US" sz="2000" dirty="0">
              <a:ln w="0"/>
              <a:solidFill>
                <a:schemeClr val="accent1"/>
              </a:solidFill>
              <a:effectLst>
                <a:outerShdw blurRad="38100" dist="25400" dir="5400000" algn="ctr" rotWithShape="0">
                  <a:srgbClr val="6E747A">
                    <a:alpha val="43000"/>
                  </a:srgbClr>
                </a:outerShdw>
              </a:effectLst>
              <a:latin typeface="Andale Mono" panose="020B0509000000000004" pitchFamily="49" charset="0"/>
            </a:endParaRPr>
          </a:p>
        </p:txBody>
      </p:sp>
      <p:sp>
        <p:nvSpPr>
          <p:cNvPr id="31" name="TextBox 30">
            <a:extLst>
              <a:ext uri="{FF2B5EF4-FFF2-40B4-BE49-F238E27FC236}">
                <a16:creationId xmlns:a16="http://schemas.microsoft.com/office/drawing/2014/main" id="{EAF8FB37-A68B-AB46-BF2E-8B3584DEB20D}"/>
              </a:ext>
            </a:extLst>
          </p:cNvPr>
          <p:cNvSpPr txBox="1"/>
          <p:nvPr/>
        </p:nvSpPr>
        <p:spPr>
          <a:xfrm>
            <a:off x="5882612" y="617281"/>
            <a:ext cx="2883741" cy="400110"/>
          </a:xfrm>
          <a:prstGeom prst="rect">
            <a:avLst/>
          </a:prstGeom>
          <a:noFill/>
        </p:spPr>
        <p:txBody>
          <a:bodyPr wrap="square" rtlCol="0">
            <a:spAutoFit/>
          </a:bodyPr>
          <a:lstStyle/>
          <a:p>
            <a:pPr algn="ctr"/>
            <a:r>
              <a:rPr lang="en-US" sz="2000" dirty="0">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2. </a:t>
            </a:r>
            <a:r>
              <a:rPr lang="en-US" sz="2000" dirty="0" err="1">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Chức</a:t>
            </a:r>
            <a:r>
              <a:rPr lang="en-US" sz="2000" dirty="0">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000" dirty="0" err="1">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năng</a:t>
            </a:r>
            <a:r>
              <a:rPr lang="en-US" sz="2000" dirty="0">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000" dirty="0" err="1">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dự</a:t>
            </a:r>
            <a:r>
              <a:rPr lang="en-US" sz="2000" dirty="0">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000" dirty="0" err="1">
                <a:ln w="0"/>
                <a:solidFill>
                  <a:schemeClr val="accent6">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kiến</a:t>
            </a:r>
            <a:endParaRPr lang="en-US" sz="2000" dirty="0">
              <a:ln w="0"/>
              <a:solidFill>
                <a:schemeClr val="accent6">
                  <a:lumMod val="75000"/>
                </a:schemeClr>
              </a:solidFill>
              <a:effectLst>
                <a:outerShdw blurRad="38100" dist="25400" dir="5400000" algn="ctr" rotWithShape="0">
                  <a:srgbClr val="6E747A">
                    <a:alpha val="43000"/>
                  </a:srgbClr>
                </a:outerShdw>
              </a:effectLst>
              <a:latin typeface="Andale Mono" panose="020B0509000000000004" pitchFamily="49" charset="0"/>
            </a:endParaRPr>
          </a:p>
        </p:txBody>
      </p:sp>
      <p:sp>
        <p:nvSpPr>
          <p:cNvPr id="32" name="TextBox 31">
            <a:extLst>
              <a:ext uri="{FF2B5EF4-FFF2-40B4-BE49-F238E27FC236}">
                <a16:creationId xmlns:a16="http://schemas.microsoft.com/office/drawing/2014/main" id="{565126A8-8102-2940-98FD-D6F18904B837}"/>
              </a:ext>
            </a:extLst>
          </p:cNvPr>
          <p:cNvSpPr txBox="1"/>
          <p:nvPr/>
        </p:nvSpPr>
        <p:spPr>
          <a:xfrm>
            <a:off x="-318752" y="2785000"/>
            <a:ext cx="2883741" cy="707886"/>
          </a:xfrm>
          <a:prstGeom prst="rect">
            <a:avLst/>
          </a:prstGeom>
          <a:noFill/>
        </p:spPr>
        <p:txBody>
          <a:bodyPr wrap="square" rtlCol="0">
            <a:spAutoFit/>
          </a:bodyPr>
          <a:lstStyle/>
          <a:p>
            <a:pPr algn="ctr"/>
            <a:r>
              <a:rPr lang="en-US" sz="2000" dirty="0">
                <a:ln w="0"/>
                <a:solidFill>
                  <a:schemeClr val="accent5">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4. Product Requirement</a:t>
            </a:r>
            <a:endParaRPr lang="en-US" sz="2000" dirty="0">
              <a:ln w="0"/>
              <a:solidFill>
                <a:schemeClr val="accent5">
                  <a:lumMod val="75000"/>
                </a:schemeClr>
              </a:solidFill>
              <a:effectLst>
                <a:outerShdw blurRad="38100" dist="25400" dir="5400000" algn="ctr" rotWithShape="0">
                  <a:srgbClr val="6E747A">
                    <a:alpha val="43000"/>
                  </a:srgbClr>
                </a:outerShdw>
              </a:effectLst>
              <a:latin typeface="Andale Mono" panose="020B0509000000000004" pitchFamily="49" charset="0"/>
            </a:endParaRPr>
          </a:p>
        </p:txBody>
      </p:sp>
      <p:sp>
        <p:nvSpPr>
          <p:cNvPr id="27" name="TextBox 26">
            <a:extLst>
              <a:ext uri="{FF2B5EF4-FFF2-40B4-BE49-F238E27FC236}">
                <a16:creationId xmlns:a16="http://schemas.microsoft.com/office/drawing/2014/main" id="{6B6B6E04-7961-544F-9E01-3204419AEF85}"/>
              </a:ext>
            </a:extLst>
          </p:cNvPr>
          <p:cNvSpPr txBox="1"/>
          <p:nvPr/>
        </p:nvSpPr>
        <p:spPr>
          <a:xfrm>
            <a:off x="5731853" y="4005066"/>
            <a:ext cx="3287670" cy="400110"/>
          </a:xfrm>
          <a:prstGeom prst="rect">
            <a:avLst/>
          </a:prstGeom>
          <a:noFill/>
        </p:spPr>
        <p:txBody>
          <a:bodyPr wrap="square" rtlCol="0">
            <a:spAutoFit/>
          </a:bodyPr>
          <a:lstStyle/>
          <a:p>
            <a:pPr algn="ctr"/>
            <a:r>
              <a:rPr lang="en-US" sz="2000" dirty="0">
                <a:ln w="0"/>
                <a:solidFill>
                  <a:schemeClr val="accent4">
                    <a:lumMod val="50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3. </a:t>
            </a:r>
            <a:r>
              <a:rPr lang="en-US" sz="2000" dirty="0" err="1">
                <a:ln w="0"/>
                <a:solidFill>
                  <a:schemeClr val="accent4">
                    <a:lumMod val="50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Tiến</a:t>
            </a:r>
            <a:r>
              <a:rPr lang="en-US" sz="2000" dirty="0">
                <a:ln w="0"/>
                <a:solidFill>
                  <a:schemeClr val="accent4">
                    <a:lumMod val="50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000" dirty="0" err="1">
                <a:ln w="0"/>
                <a:solidFill>
                  <a:schemeClr val="accent4">
                    <a:lumMod val="50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độ</a:t>
            </a:r>
            <a:endParaRPr lang="en-US" sz="2000" dirty="0">
              <a:ln w="0"/>
              <a:solidFill>
                <a:schemeClr val="accent4">
                  <a:lumMod val="50000"/>
                </a:schemeClr>
              </a:solidFill>
              <a:effectLst>
                <a:outerShdw blurRad="38100" dist="25400" dir="5400000" algn="ctr" rotWithShape="0">
                  <a:srgbClr val="6E747A">
                    <a:alpha val="43000"/>
                  </a:srgbClr>
                </a:outerShdw>
              </a:effectLst>
              <a:latin typeface="Andale Mono" panose="020B0509000000000004" pitchFamily="49" charset="0"/>
            </a:endParaRPr>
          </a:p>
        </p:txBody>
      </p:sp>
    </p:spTree>
    <p:extLst>
      <p:ext uri="{BB962C8B-B14F-4D97-AF65-F5344CB8AC3E}">
        <p14:creationId xmlns:p14="http://schemas.microsoft.com/office/powerpoint/2010/main" val="3304714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99"/>
        <p:cNvGrpSpPr/>
        <p:nvPr/>
      </p:nvGrpSpPr>
      <p:grpSpPr>
        <a:xfrm>
          <a:off x="0" y="0"/>
          <a:ext cx="0" cy="0"/>
          <a:chOff x="0" y="0"/>
          <a:chExt cx="0" cy="0"/>
        </a:xfrm>
      </p:grpSpPr>
      <p:grpSp>
        <p:nvGrpSpPr>
          <p:cNvPr id="106" name="Group 105">
            <a:extLst>
              <a:ext uri="{FF2B5EF4-FFF2-40B4-BE49-F238E27FC236}">
                <a16:creationId xmlns:a16="http://schemas.microsoft.com/office/drawing/2014/main" id="{2B80E2D0-52D0-D74B-B8BE-C3C5B67791BF}"/>
              </a:ext>
            </a:extLst>
          </p:cNvPr>
          <p:cNvGrpSpPr/>
          <p:nvPr/>
        </p:nvGrpSpPr>
        <p:grpSpPr>
          <a:xfrm rot="10800000">
            <a:off x="-18838386" y="-17010427"/>
            <a:ext cx="43533285" cy="39754865"/>
            <a:chOff x="2558702" y="151233"/>
            <a:chExt cx="3900726" cy="4841034"/>
          </a:xfrm>
        </p:grpSpPr>
        <p:grpSp>
          <p:nvGrpSpPr>
            <p:cNvPr id="107" name="Group 106">
              <a:extLst>
                <a:ext uri="{FF2B5EF4-FFF2-40B4-BE49-F238E27FC236}">
                  <a16:creationId xmlns:a16="http://schemas.microsoft.com/office/drawing/2014/main" id="{06BF3104-6DE7-524D-8B5E-7040610FFB1F}"/>
                </a:ext>
              </a:extLst>
            </p:cNvPr>
            <p:cNvGrpSpPr/>
            <p:nvPr/>
          </p:nvGrpSpPr>
          <p:grpSpPr>
            <a:xfrm>
              <a:off x="2558702" y="151233"/>
              <a:ext cx="3900726" cy="4841034"/>
              <a:chOff x="4145637" y="1004672"/>
              <a:chExt cx="3900726" cy="4841034"/>
            </a:xfrm>
          </p:grpSpPr>
          <p:sp>
            <p:nvSpPr>
              <p:cNvPr id="114" name="Freeform: Shape 36">
                <a:extLst>
                  <a:ext uri="{FF2B5EF4-FFF2-40B4-BE49-F238E27FC236}">
                    <a16:creationId xmlns:a16="http://schemas.microsoft.com/office/drawing/2014/main" id="{1D1EDE48-003A-954F-A427-2387E8E5F147}"/>
                  </a:ext>
                </a:extLst>
              </p:cNvPr>
              <p:cNvSpPr/>
              <p:nvPr/>
            </p:nvSpPr>
            <p:spPr>
              <a:xfrm flipV="1">
                <a:off x="5383001" y="4920561"/>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4">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5" name="Freeform: Shape 35">
                <a:extLst>
                  <a:ext uri="{FF2B5EF4-FFF2-40B4-BE49-F238E27FC236}">
                    <a16:creationId xmlns:a16="http://schemas.microsoft.com/office/drawing/2014/main" id="{FEE7D00E-3DB0-704D-9723-DE8F26CAA2DF}"/>
                  </a:ext>
                </a:extLst>
              </p:cNvPr>
              <p:cNvSpPr/>
              <p:nvPr/>
            </p:nvSpPr>
            <p:spPr>
              <a:xfrm flipV="1">
                <a:off x="6672112" y="4310428"/>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6" name="Freeform: Shape 34">
                <a:extLst>
                  <a:ext uri="{FF2B5EF4-FFF2-40B4-BE49-F238E27FC236}">
                    <a16:creationId xmlns:a16="http://schemas.microsoft.com/office/drawing/2014/main" id="{2E4B2E38-1BA1-D440-B7F7-AE0881FB185F}"/>
                  </a:ext>
                </a:extLst>
              </p:cNvPr>
              <p:cNvSpPr/>
              <p:nvPr/>
            </p:nvSpPr>
            <p:spPr>
              <a:xfrm flipH="1" flipV="1">
                <a:off x="7104116" y="2795605"/>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6">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7" name="Freeform: Shape 33">
                <a:extLst>
                  <a:ext uri="{FF2B5EF4-FFF2-40B4-BE49-F238E27FC236}">
                    <a16:creationId xmlns:a16="http://schemas.microsoft.com/office/drawing/2014/main" id="{FE8ECB96-6309-2A49-8958-EB1428B4DC42}"/>
                  </a:ext>
                </a:extLst>
              </p:cNvPr>
              <p:cNvSpPr/>
              <p:nvPr/>
            </p:nvSpPr>
            <p:spPr>
              <a:xfrm flipH="1">
                <a:off x="4525729" y="209589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8" name="Freeform: Shape 32">
                <a:extLst>
                  <a:ext uri="{FF2B5EF4-FFF2-40B4-BE49-F238E27FC236}">
                    <a16:creationId xmlns:a16="http://schemas.microsoft.com/office/drawing/2014/main" id="{C2E8BDE3-E284-DF43-9B00-830005BDE430}"/>
                  </a:ext>
                </a:extLst>
              </p:cNvPr>
              <p:cNvSpPr/>
              <p:nvPr/>
            </p:nvSpPr>
            <p:spPr>
              <a:xfrm flipH="1">
                <a:off x="5800821" y="1495047"/>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9" name="Freeform: Shape 31">
                <a:extLst>
                  <a:ext uri="{FF2B5EF4-FFF2-40B4-BE49-F238E27FC236}">
                    <a16:creationId xmlns:a16="http://schemas.microsoft.com/office/drawing/2014/main" id="{DA75B8AC-B0E1-2347-9CF9-F7ADD80357C1}"/>
                  </a:ext>
                </a:extLst>
              </p:cNvPr>
              <p:cNvSpPr/>
              <p:nvPr/>
            </p:nvSpPr>
            <p:spPr>
              <a:xfrm>
                <a:off x="4151924" y="360668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0" name="Freeform: Shape 4">
                <a:extLst>
                  <a:ext uri="{FF2B5EF4-FFF2-40B4-BE49-F238E27FC236}">
                    <a16:creationId xmlns:a16="http://schemas.microsoft.com/office/drawing/2014/main" id="{470F0D4F-5E91-6346-B3BA-17A8BB0A54DB}"/>
                  </a:ext>
                </a:extLst>
              </p:cNvPr>
              <p:cNvSpPr/>
              <p:nvPr/>
            </p:nvSpPr>
            <p:spPr>
              <a:xfrm>
                <a:off x="5071740" y="1617333"/>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1" name="Freeform: Shape 5">
                <a:extLst>
                  <a:ext uri="{FF2B5EF4-FFF2-40B4-BE49-F238E27FC236}">
                    <a16:creationId xmlns:a16="http://schemas.microsoft.com/office/drawing/2014/main" id="{17F2E0CB-0FBC-EA44-B464-8C5819ADBECF}"/>
                  </a:ext>
                </a:extLst>
              </p:cNvPr>
              <p:cNvSpPr/>
              <p:nvPr/>
            </p:nvSpPr>
            <p:spPr>
              <a:xfrm rot="18000000">
                <a:off x="3718625" y="1853261"/>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2" name="Freeform: Shape 6">
                <a:extLst>
                  <a:ext uri="{FF2B5EF4-FFF2-40B4-BE49-F238E27FC236}">
                    <a16:creationId xmlns:a16="http://schemas.microsoft.com/office/drawing/2014/main" id="{08161DC4-3F5D-894A-BF8E-1EC66CABB8CE}"/>
                  </a:ext>
                </a:extLst>
              </p:cNvPr>
              <p:cNvSpPr/>
              <p:nvPr/>
            </p:nvSpPr>
            <p:spPr>
              <a:xfrm rot="14400000">
                <a:off x="3297048" y="3047012"/>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3" name="Freeform: Shape 7">
                <a:extLst>
                  <a:ext uri="{FF2B5EF4-FFF2-40B4-BE49-F238E27FC236}">
                    <a16:creationId xmlns:a16="http://schemas.microsoft.com/office/drawing/2014/main" id="{C6157EA2-50F1-7F40-8676-43A3A3578F89}"/>
                  </a:ext>
                </a:extLst>
              </p:cNvPr>
              <p:cNvSpPr/>
              <p:nvPr/>
            </p:nvSpPr>
            <p:spPr>
              <a:xfrm rot="10800000">
                <a:off x="4151925" y="4039130"/>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4" name="Freeform: Shape 8">
                <a:extLst>
                  <a:ext uri="{FF2B5EF4-FFF2-40B4-BE49-F238E27FC236}">
                    <a16:creationId xmlns:a16="http://schemas.microsoft.com/office/drawing/2014/main" id="{668B781F-EA99-A44A-B14D-3065804F910C}"/>
                  </a:ext>
                </a:extLst>
              </p:cNvPr>
              <p:cNvSpPr/>
              <p:nvPr/>
            </p:nvSpPr>
            <p:spPr>
              <a:xfrm rot="7200000">
                <a:off x="5405391" y="3818846"/>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4">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5" name="Freeform: Shape 11">
                <a:extLst>
                  <a:ext uri="{FF2B5EF4-FFF2-40B4-BE49-F238E27FC236}">
                    <a16:creationId xmlns:a16="http://schemas.microsoft.com/office/drawing/2014/main" id="{DB7CC095-CD8C-5A43-8FC9-57E5EEE78566}"/>
                  </a:ext>
                </a:extLst>
              </p:cNvPr>
              <p:cNvSpPr/>
              <p:nvPr/>
            </p:nvSpPr>
            <p:spPr>
              <a:xfrm rot="3600000">
                <a:off x="6333306" y="2885246"/>
                <a:ext cx="2247841" cy="1178272"/>
              </a:xfrm>
              <a:custGeom>
                <a:avLst/>
                <a:gdLst>
                  <a:gd name="connsiteX0" fmla="*/ 0 w 1502157"/>
                  <a:gd name="connsiteY0" fmla="*/ 787400 h 787400"/>
                  <a:gd name="connsiteX1" fmla="*/ 454605 w 1502157"/>
                  <a:gd name="connsiteY1" fmla="*/ 0 h 787400"/>
                  <a:gd name="connsiteX2" fmla="*/ 1047551 w 1502157"/>
                  <a:gd name="connsiteY2" fmla="*/ 0 h 787400"/>
                  <a:gd name="connsiteX3" fmla="*/ 1502157 w 1502157"/>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502157" h="787400">
                    <a:moveTo>
                      <a:pt x="0" y="787400"/>
                    </a:moveTo>
                    <a:lnTo>
                      <a:pt x="454605" y="0"/>
                    </a:lnTo>
                    <a:lnTo>
                      <a:pt x="1047551" y="0"/>
                    </a:lnTo>
                    <a:lnTo>
                      <a:pt x="1502157" y="787400"/>
                    </a:ln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6" name="Freeform: Shape 18">
                <a:extLst>
                  <a:ext uri="{FF2B5EF4-FFF2-40B4-BE49-F238E27FC236}">
                    <a16:creationId xmlns:a16="http://schemas.microsoft.com/office/drawing/2014/main" id="{C71B45E5-F214-2748-BB95-4B0CA883E045}"/>
                  </a:ext>
                </a:extLst>
              </p:cNvPr>
              <p:cNvSpPr/>
              <p:nvPr/>
            </p:nvSpPr>
            <p:spPr>
              <a:xfrm rot="18000000">
                <a:off x="5363148" y="903795"/>
                <a:ext cx="682751" cy="1178272"/>
              </a:xfrm>
              <a:custGeom>
                <a:avLst/>
                <a:gdLst>
                  <a:gd name="connsiteX0" fmla="*/ 682751 w 682751"/>
                  <a:gd name="connsiteY0" fmla="*/ 1178272 h 1178272"/>
                  <a:gd name="connsiteX1" fmla="*/ 680276 w 682751"/>
                  <a:gd name="connsiteY1" fmla="*/ 1178272 h 1178272"/>
                  <a:gd name="connsiteX2" fmla="*/ 0 w 682751"/>
                  <a:gd name="connsiteY2" fmla="*/ 0 h 1178272"/>
                  <a:gd name="connsiteX3" fmla="*/ 2474 w 682751"/>
                  <a:gd name="connsiteY3" fmla="*/ 0 h 1178272"/>
                  <a:gd name="connsiteX4" fmla="*/ 682751 w 682751"/>
                  <a:gd name="connsiteY4" fmla="*/ 1178272 h 1178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51" h="1178272">
                    <a:moveTo>
                      <a:pt x="682751" y="1178272"/>
                    </a:moveTo>
                    <a:lnTo>
                      <a:pt x="680276" y="1178272"/>
                    </a:lnTo>
                    <a:lnTo>
                      <a:pt x="0" y="0"/>
                    </a:lnTo>
                    <a:lnTo>
                      <a:pt x="2474" y="0"/>
                    </a:lnTo>
                    <a:lnTo>
                      <a:pt x="682751" y="1178272"/>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pic>
          <p:nvPicPr>
            <p:cNvPr id="108" name="Graphic 107" descr="Bullseye">
              <a:extLst>
                <a:ext uri="{FF2B5EF4-FFF2-40B4-BE49-F238E27FC236}">
                  <a16:creationId xmlns:a16="http://schemas.microsoft.com/office/drawing/2014/main" id="{EC893BDE-40E5-3E48-9BA0-D76BB8A529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7234" y="850613"/>
              <a:ext cx="914400" cy="914400"/>
            </a:xfrm>
            <a:prstGeom prst="rect">
              <a:avLst/>
            </a:prstGeom>
          </p:spPr>
        </p:pic>
        <p:pic>
          <p:nvPicPr>
            <p:cNvPr id="109" name="Graphic 108" descr="Thought bubble">
              <a:extLst>
                <a:ext uri="{FF2B5EF4-FFF2-40B4-BE49-F238E27FC236}">
                  <a16:creationId xmlns:a16="http://schemas.microsoft.com/office/drawing/2014/main" id="{C9EF3AB5-DA0A-EE41-AAD6-E3C0EFD546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6498" y="861601"/>
              <a:ext cx="914400" cy="914400"/>
            </a:xfrm>
            <a:prstGeom prst="rect">
              <a:avLst/>
            </a:prstGeom>
          </p:spPr>
        </p:pic>
        <p:pic>
          <p:nvPicPr>
            <p:cNvPr id="110" name="Graphic 109" descr="Research">
              <a:extLst>
                <a:ext uri="{FF2B5EF4-FFF2-40B4-BE49-F238E27FC236}">
                  <a16:creationId xmlns:a16="http://schemas.microsoft.com/office/drawing/2014/main" id="{9580F041-98FE-D645-A23B-5E9B9FBBAB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9958" y="2090819"/>
              <a:ext cx="914400" cy="914400"/>
            </a:xfrm>
            <a:prstGeom prst="rect">
              <a:avLst/>
            </a:prstGeom>
          </p:spPr>
        </p:pic>
        <p:pic>
          <p:nvPicPr>
            <p:cNvPr id="111" name="Graphic 110" descr="Presentation with bar chart RTL">
              <a:extLst>
                <a:ext uri="{FF2B5EF4-FFF2-40B4-BE49-F238E27FC236}">
                  <a16:creationId xmlns:a16="http://schemas.microsoft.com/office/drawing/2014/main" id="{46780747-BE11-9549-8468-5EC7B3CD56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48694" y="3275405"/>
              <a:ext cx="914400" cy="914400"/>
            </a:xfrm>
            <a:prstGeom prst="rect">
              <a:avLst/>
            </a:prstGeom>
          </p:spPr>
        </p:pic>
        <p:pic>
          <p:nvPicPr>
            <p:cNvPr id="112" name="Graphic 111" descr="Scientist">
              <a:extLst>
                <a:ext uri="{FF2B5EF4-FFF2-40B4-BE49-F238E27FC236}">
                  <a16:creationId xmlns:a16="http://schemas.microsoft.com/office/drawing/2014/main" id="{2E335B20-D54D-A642-9711-2FB4F82A59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1237" y="1993054"/>
              <a:ext cx="914400" cy="914400"/>
            </a:xfrm>
            <a:prstGeom prst="rect">
              <a:avLst/>
            </a:prstGeom>
          </p:spPr>
        </p:pic>
        <p:pic>
          <p:nvPicPr>
            <p:cNvPr id="113" name="Graphic 112" descr="Label">
              <a:extLst>
                <a:ext uri="{FF2B5EF4-FFF2-40B4-BE49-F238E27FC236}">
                  <a16:creationId xmlns:a16="http://schemas.microsoft.com/office/drawing/2014/main" id="{2DD2302B-000E-4C43-88E7-BB1D4C57E0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97180" y="3319908"/>
              <a:ext cx="914400" cy="914400"/>
            </a:xfrm>
            <a:prstGeom prst="rect">
              <a:avLst/>
            </a:prstGeom>
          </p:spPr>
        </p:pic>
      </p:grpSp>
      <p:grpSp>
        <p:nvGrpSpPr>
          <p:cNvPr id="89" name="Google Shape;719;p27">
            <a:extLst>
              <a:ext uri="{FF2B5EF4-FFF2-40B4-BE49-F238E27FC236}">
                <a16:creationId xmlns:a16="http://schemas.microsoft.com/office/drawing/2014/main" id="{B84D70FC-FF63-4B4F-9183-AEFDE9A18C6D}"/>
              </a:ext>
            </a:extLst>
          </p:cNvPr>
          <p:cNvGrpSpPr/>
          <p:nvPr/>
        </p:nvGrpSpPr>
        <p:grpSpPr>
          <a:xfrm>
            <a:off x="-469390" y="245003"/>
            <a:ext cx="1490486" cy="960916"/>
            <a:chOff x="-75881" y="2283499"/>
            <a:chExt cx="772313" cy="497910"/>
          </a:xfrm>
        </p:grpSpPr>
        <p:sp>
          <p:nvSpPr>
            <p:cNvPr id="90" name="Google Shape;720;p27">
              <a:extLst>
                <a:ext uri="{FF2B5EF4-FFF2-40B4-BE49-F238E27FC236}">
                  <a16:creationId xmlns:a16="http://schemas.microsoft.com/office/drawing/2014/main" id="{F951675E-5041-204F-95B6-A25B80E907D6}"/>
                </a:ext>
              </a:extLst>
            </p:cNvPr>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21;p27">
              <a:extLst>
                <a:ext uri="{FF2B5EF4-FFF2-40B4-BE49-F238E27FC236}">
                  <a16:creationId xmlns:a16="http://schemas.microsoft.com/office/drawing/2014/main" id="{504A5DEF-FC98-824B-AAAF-DEF520FDD3DF}"/>
                </a:ext>
              </a:extLst>
            </p:cNvPr>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922;p33">
            <a:extLst>
              <a:ext uri="{FF2B5EF4-FFF2-40B4-BE49-F238E27FC236}">
                <a16:creationId xmlns:a16="http://schemas.microsoft.com/office/drawing/2014/main" id="{300C62D6-B932-5641-9510-FE2789E00CBB}"/>
              </a:ext>
            </a:extLst>
          </p:cNvPr>
          <p:cNvGrpSpPr/>
          <p:nvPr/>
        </p:nvGrpSpPr>
        <p:grpSpPr>
          <a:xfrm>
            <a:off x="6187624" y="2520826"/>
            <a:ext cx="1089135" cy="357219"/>
            <a:chOff x="5102934" y="3455089"/>
            <a:chExt cx="1089135" cy="357219"/>
          </a:xfrm>
        </p:grpSpPr>
        <p:sp>
          <p:nvSpPr>
            <p:cNvPr id="37" name="Google Shape;923;p33">
              <a:extLst>
                <a:ext uri="{FF2B5EF4-FFF2-40B4-BE49-F238E27FC236}">
                  <a16:creationId xmlns:a16="http://schemas.microsoft.com/office/drawing/2014/main" id="{A6A6E50D-1900-7843-BCF6-AF95D5F4F7EE}"/>
                </a:ext>
              </a:extLst>
            </p:cNvPr>
            <p:cNvSpPr/>
            <p:nvPr/>
          </p:nvSpPr>
          <p:spPr>
            <a:xfrm>
              <a:off x="5102934" y="3455089"/>
              <a:ext cx="1089135" cy="357219"/>
            </a:xfrm>
            <a:custGeom>
              <a:avLst/>
              <a:gdLst/>
              <a:ahLst/>
              <a:cxnLst/>
              <a:rect l="l" t="t" r="r" b="b"/>
              <a:pathLst>
                <a:path w="55174" h="18878" extrusionOk="0">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4;p33">
              <a:extLst>
                <a:ext uri="{FF2B5EF4-FFF2-40B4-BE49-F238E27FC236}">
                  <a16:creationId xmlns:a16="http://schemas.microsoft.com/office/drawing/2014/main" id="{B94819B1-767C-2B4A-A2CF-90C57A22E706}"/>
                </a:ext>
              </a:extLst>
            </p:cNvPr>
            <p:cNvSpPr/>
            <p:nvPr/>
          </p:nvSpPr>
          <p:spPr>
            <a:xfrm>
              <a:off x="5102934" y="3455089"/>
              <a:ext cx="1089135" cy="357219"/>
            </a:xfrm>
            <a:custGeom>
              <a:avLst/>
              <a:gdLst/>
              <a:ahLst/>
              <a:cxnLst/>
              <a:rect l="l" t="t" r="r" b="b"/>
              <a:pathLst>
                <a:path w="55174" h="18878" extrusionOk="0">
                  <a:moveTo>
                    <a:pt x="7927" y="2515"/>
                  </a:moveTo>
                  <a:cubicBezTo>
                    <a:pt x="7927" y="2515"/>
                    <a:pt x="7927" y="2515"/>
                    <a:pt x="7926" y="2515"/>
                  </a:cubicBezTo>
                  <a:lnTo>
                    <a:pt x="7928" y="2515"/>
                  </a:lnTo>
                  <a:cubicBezTo>
                    <a:pt x="7928" y="2515"/>
                    <a:pt x="7927" y="2515"/>
                    <a:pt x="7927" y="2515"/>
                  </a:cubicBezTo>
                  <a:close/>
                  <a:moveTo>
                    <a:pt x="18679" y="1367"/>
                  </a:moveTo>
                  <a:cubicBezTo>
                    <a:pt x="19172" y="1367"/>
                    <a:pt x="19666" y="1384"/>
                    <a:pt x="20160" y="1424"/>
                  </a:cubicBezTo>
                  <a:cubicBezTo>
                    <a:pt x="21359" y="1522"/>
                    <a:pt x="22563" y="1491"/>
                    <a:pt x="23767" y="1625"/>
                  </a:cubicBezTo>
                  <a:cubicBezTo>
                    <a:pt x="23888" y="1639"/>
                    <a:pt x="24009" y="1644"/>
                    <a:pt x="24132" y="1644"/>
                  </a:cubicBezTo>
                  <a:cubicBezTo>
                    <a:pt x="24725" y="1644"/>
                    <a:pt x="25340" y="1512"/>
                    <a:pt x="25955" y="1512"/>
                  </a:cubicBezTo>
                  <a:cubicBezTo>
                    <a:pt x="26146" y="1512"/>
                    <a:pt x="26336" y="1525"/>
                    <a:pt x="26525" y="1558"/>
                  </a:cubicBezTo>
                  <a:cubicBezTo>
                    <a:pt x="26855" y="1615"/>
                    <a:pt x="27185" y="1634"/>
                    <a:pt x="27515" y="1634"/>
                  </a:cubicBezTo>
                  <a:cubicBezTo>
                    <a:pt x="28190" y="1634"/>
                    <a:pt x="28865" y="1554"/>
                    <a:pt x="29542" y="1554"/>
                  </a:cubicBezTo>
                  <a:cubicBezTo>
                    <a:pt x="29697" y="1554"/>
                    <a:pt x="29853" y="1559"/>
                    <a:pt x="30008" y="1569"/>
                  </a:cubicBezTo>
                  <a:cubicBezTo>
                    <a:pt x="30145" y="1578"/>
                    <a:pt x="30282" y="1582"/>
                    <a:pt x="30419" y="1582"/>
                  </a:cubicBezTo>
                  <a:cubicBezTo>
                    <a:pt x="30986" y="1582"/>
                    <a:pt x="31556" y="1519"/>
                    <a:pt x="32126" y="1519"/>
                  </a:cubicBezTo>
                  <a:cubicBezTo>
                    <a:pt x="32421" y="1519"/>
                    <a:pt x="32717" y="1536"/>
                    <a:pt x="33012" y="1588"/>
                  </a:cubicBezTo>
                  <a:cubicBezTo>
                    <a:pt x="33652" y="1699"/>
                    <a:pt x="34293" y="1731"/>
                    <a:pt x="34936" y="1731"/>
                  </a:cubicBezTo>
                  <a:cubicBezTo>
                    <a:pt x="35783" y="1731"/>
                    <a:pt x="36632" y="1676"/>
                    <a:pt x="37478" y="1676"/>
                  </a:cubicBezTo>
                  <a:cubicBezTo>
                    <a:pt x="37575" y="1676"/>
                    <a:pt x="37672" y="1676"/>
                    <a:pt x="37769" y="1678"/>
                  </a:cubicBezTo>
                  <a:cubicBezTo>
                    <a:pt x="38915" y="1698"/>
                    <a:pt x="40055" y="1832"/>
                    <a:pt x="41208" y="1832"/>
                  </a:cubicBezTo>
                  <a:cubicBezTo>
                    <a:pt x="41416" y="1832"/>
                    <a:pt x="41624" y="1828"/>
                    <a:pt x="41833" y="1818"/>
                  </a:cubicBezTo>
                  <a:cubicBezTo>
                    <a:pt x="41957" y="1812"/>
                    <a:pt x="42082" y="1809"/>
                    <a:pt x="42209" y="1809"/>
                  </a:cubicBezTo>
                  <a:cubicBezTo>
                    <a:pt x="43164" y="1809"/>
                    <a:pt x="44163" y="1978"/>
                    <a:pt x="45140" y="2204"/>
                  </a:cubicBezTo>
                  <a:cubicBezTo>
                    <a:pt x="45682" y="2328"/>
                    <a:pt x="46267" y="2537"/>
                    <a:pt x="46901" y="2537"/>
                  </a:cubicBezTo>
                  <a:cubicBezTo>
                    <a:pt x="47113" y="2537"/>
                    <a:pt x="47331" y="2513"/>
                    <a:pt x="47554" y="2456"/>
                  </a:cubicBezTo>
                  <a:cubicBezTo>
                    <a:pt x="47795" y="2393"/>
                    <a:pt x="48049" y="2367"/>
                    <a:pt x="48309" y="2367"/>
                  </a:cubicBezTo>
                  <a:cubicBezTo>
                    <a:pt x="48905" y="2367"/>
                    <a:pt x="49534" y="2503"/>
                    <a:pt x="50112" y="2644"/>
                  </a:cubicBezTo>
                  <a:cubicBezTo>
                    <a:pt x="50820" y="2817"/>
                    <a:pt x="51532" y="2901"/>
                    <a:pt x="52232" y="3048"/>
                  </a:cubicBezTo>
                  <a:cubicBezTo>
                    <a:pt x="52898" y="3188"/>
                    <a:pt x="53725" y="5119"/>
                    <a:pt x="53652" y="5887"/>
                  </a:cubicBezTo>
                  <a:cubicBezTo>
                    <a:pt x="53486" y="7653"/>
                    <a:pt x="53354" y="9425"/>
                    <a:pt x="53150" y="11187"/>
                  </a:cubicBezTo>
                  <a:cubicBezTo>
                    <a:pt x="52952" y="12894"/>
                    <a:pt x="52174" y="14344"/>
                    <a:pt x="51042" y="15571"/>
                  </a:cubicBezTo>
                  <a:cubicBezTo>
                    <a:pt x="50751" y="15888"/>
                    <a:pt x="50197" y="15821"/>
                    <a:pt x="49774" y="15975"/>
                  </a:cubicBezTo>
                  <a:cubicBezTo>
                    <a:pt x="47606" y="16767"/>
                    <a:pt x="45275" y="16647"/>
                    <a:pt x="43026" y="16982"/>
                  </a:cubicBezTo>
                  <a:cubicBezTo>
                    <a:pt x="41626" y="17189"/>
                    <a:pt x="40234" y="17116"/>
                    <a:pt x="38851" y="17222"/>
                  </a:cubicBezTo>
                  <a:cubicBezTo>
                    <a:pt x="38395" y="17255"/>
                    <a:pt x="37883" y="17422"/>
                    <a:pt x="37377" y="17422"/>
                  </a:cubicBezTo>
                  <a:cubicBezTo>
                    <a:pt x="37044" y="17422"/>
                    <a:pt x="36714" y="17350"/>
                    <a:pt x="36404" y="17120"/>
                  </a:cubicBezTo>
                  <a:cubicBezTo>
                    <a:pt x="36371" y="17096"/>
                    <a:pt x="36319" y="17082"/>
                    <a:pt x="36271" y="17082"/>
                  </a:cubicBezTo>
                  <a:cubicBezTo>
                    <a:pt x="36248" y="17082"/>
                    <a:pt x="36227" y="17085"/>
                    <a:pt x="36209" y="17092"/>
                  </a:cubicBezTo>
                  <a:cubicBezTo>
                    <a:pt x="35582" y="17352"/>
                    <a:pt x="34940" y="17416"/>
                    <a:pt x="34294" y="17416"/>
                  </a:cubicBezTo>
                  <a:cubicBezTo>
                    <a:pt x="33676" y="17416"/>
                    <a:pt x="33054" y="17358"/>
                    <a:pt x="32439" y="17358"/>
                  </a:cubicBezTo>
                  <a:cubicBezTo>
                    <a:pt x="32291" y="17358"/>
                    <a:pt x="32143" y="17361"/>
                    <a:pt x="31995" y="17369"/>
                  </a:cubicBezTo>
                  <a:cubicBezTo>
                    <a:pt x="31820" y="17379"/>
                    <a:pt x="31644" y="17384"/>
                    <a:pt x="31468" y="17384"/>
                  </a:cubicBezTo>
                  <a:cubicBezTo>
                    <a:pt x="30490" y="17384"/>
                    <a:pt x="29488" y="17251"/>
                    <a:pt x="28498" y="17217"/>
                  </a:cubicBezTo>
                  <a:cubicBezTo>
                    <a:pt x="27243" y="17173"/>
                    <a:pt x="25987" y="17138"/>
                    <a:pt x="24733" y="17078"/>
                  </a:cubicBezTo>
                  <a:cubicBezTo>
                    <a:pt x="24460" y="17066"/>
                    <a:pt x="24187" y="17060"/>
                    <a:pt x="23913" y="17060"/>
                  </a:cubicBezTo>
                  <a:cubicBezTo>
                    <a:pt x="23079" y="17060"/>
                    <a:pt x="22244" y="17109"/>
                    <a:pt x="21425" y="17147"/>
                  </a:cubicBezTo>
                  <a:cubicBezTo>
                    <a:pt x="21323" y="17151"/>
                    <a:pt x="21222" y="17153"/>
                    <a:pt x="21121" y="17153"/>
                  </a:cubicBezTo>
                  <a:cubicBezTo>
                    <a:pt x="20449" y="17153"/>
                    <a:pt x="19781" y="17068"/>
                    <a:pt x="19108" y="17068"/>
                  </a:cubicBezTo>
                  <a:cubicBezTo>
                    <a:pt x="18789" y="17068"/>
                    <a:pt x="18469" y="17087"/>
                    <a:pt x="18147" y="17144"/>
                  </a:cubicBezTo>
                  <a:cubicBezTo>
                    <a:pt x="17726" y="17218"/>
                    <a:pt x="17296" y="17240"/>
                    <a:pt x="16863" y="17240"/>
                  </a:cubicBezTo>
                  <a:cubicBezTo>
                    <a:pt x="16333" y="17240"/>
                    <a:pt x="15797" y="17207"/>
                    <a:pt x="15269" y="17192"/>
                  </a:cubicBezTo>
                  <a:cubicBezTo>
                    <a:pt x="14023" y="17158"/>
                    <a:pt x="12778" y="17078"/>
                    <a:pt x="11534" y="17013"/>
                  </a:cubicBezTo>
                  <a:cubicBezTo>
                    <a:pt x="10132" y="16940"/>
                    <a:pt x="8723" y="16941"/>
                    <a:pt x="7337" y="16750"/>
                  </a:cubicBezTo>
                  <a:cubicBezTo>
                    <a:pt x="6873" y="16685"/>
                    <a:pt x="6381" y="16634"/>
                    <a:pt x="5929" y="16634"/>
                  </a:cubicBezTo>
                  <a:cubicBezTo>
                    <a:pt x="5762" y="16634"/>
                    <a:pt x="5601" y="16641"/>
                    <a:pt x="5448" y="16657"/>
                  </a:cubicBezTo>
                  <a:cubicBezTo>
                    <a:pt x="5361" y="16666"/>
                    <a:pt x="5277" y="16670"/>
                    <a:pt x="5195" y="16670"/>
                  </a:cubicBezTo>
                  <a:cubicBezTo>
                    <a:pt x="4049" y="16670"/>
                    <a:pt x="3344" y="15825"/>
                    <a:pt x="2443" y="15373"/>
                  </a:cubicBezTo>
                  <a:cubicBezTo>
                    <a:pt x="2140" y="15223"/>
                    <a:pt x="2202" y="14661"/>
                    <a:pt x="2152" y="14344"/>
                  </a:cubicBezTo>
                  <a:cubicBezTo>
                    <a:pt x="1763" y="11855"/>
                    <a:pt x="1449" y="9345"/>
                    <a:pt x="1608" y="6819"/>
                  </a:cubicBezTo>
                  <a:cubicBezTo>
                    <a:pt x="1743" y="4634"/>
                    <a:pt x="2138" y="4469"/>
                    <a:pt x="3748" y="3694"/>
                  </a:cubicBezTo>
                  <a:cubicBezTo>
                    <a:pt x="4916" y="3131"/>
                    <a:pt x="6259" y="3212"/>
                    <a:pt x="7331" y="2437"/>
                  </a:cubicBezTo>
                  <a:cubicBezTo>
                    <a:pt x="7378" y="2403"/>
                    <a:pt x="7423" y="2390"/>
                    <a:pt x="7470" y="2390"/>
                  </a:cubicBezTo>
                  <a:cubicBezTo>
                    <a:pt x="7591" y="2390"/>
                    <a:pt x="7724" y="2476"/>
                    <a:pt x="7927" y="2515"/>
                  </a:cubicBezTo>
                  <a:lnTo>
                    <a:pt x="7927" y="2515"/>
                  </a:lnTo>
                  <a:cubicBezTo>
                    <a:pt x="8470" y="2253"/>
                    <a:pt x="9213" y="2067"/>
                    <a:pt x="9852" y="1997"/>
                  </a:cubicBezTo>
                  <a:cubicBezTo>
                    <a:pt x="10776" y="1893"/>
                    <a:pt x="11742" y="1824"/>
                    <a:pt x="12691" y="1767"/>
                  </a:cubicBezTo>
                  <a:cubicBezTo>
                    <a:pt x="14687" y="1644"/>
                    <a:pt x="16681" y="1367"/>
                    <a:pt x="18679" y="1367"/>
                  </a:cubicBezTo>
                  <a:close/>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25;p33">
            <a:extLst>
              <a:ext uri="{FF2B5EF4-FFF2-40B4-BE49-F238E27FC236}">
                <a16:creationId xmlns:a16="http://schemas.microsoft.com/office/drawing/2014/main" id="{02B3646E-21AB-F244-A7EA-2BE08EDAB559}"/>
              </a:ext>
            </a:extLst>
          </p:cNvPr>
          <p:cNvGrpSpPr/>
          <p:nvPr/>
        </p:nvGrpSpPr>
        <p:grpSpPr>
          <a:xfrm rot="20241136">
            <a:off x="6794851" y="1191934"/>
            <a:ext cx="246675" cy="389726"/>
            <a:chOff x="5514332" y="2048099"/>
            <a:chExt cx="246675" cy="389726"/>
          </a:xfrm>
        </p:grpSpPr>
        <p:sp>
          <p:nvSpPr>
            <p:cNvPr id="40" name="Google Shape;926;p33">
              <a:extLst>
                <a:ext uri="{FF2B5EF4-FFF2-40B4-BE49-F238E27FC236}">
                  <a16:creationId xmlns:a16="http://schemas.microsoft.com/office/drawing/2014/main" id="{A15CDC59-58F2-A14A-8B90-EC4A19FDF4C3}"/>
                </a:ext>
              </a:extLst>
            </p:cNvPr>
            <p:cNvSpPr/>
            <p:nvPr/>
          </p:nvSpPr>
          <p:spPr>
            <a:xfrm>
              <a:off x="5514332" y="2048099"/>
              <a:ext cx="246675" cy="389726"/>
            </a:xfrm>
            <a:custGeom>
              <a:avLst/>
              <a:gdLst/>
              <a:ahLst/>
              <a:cxnLst/>
              <a:rect l="l" t="t" r="r" b="b"/>
              <a:pathLst>
                <a:path w="19558" h="30900" extrusionOk="0">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p33">
              <a:extLst>
                <a:ext uri="{FF2B5EF4-FFF2-40B4-BE49-F238E27FC236}">
                  <a16:creationId xmlns:a16="http://schemas.microsoft.com/office/drawing/2014/main" id="{B98FA266-CB26-0442-87BD-B8877CC040FF}"/>
                </a:ext>
              </a:extLst>
            </p:cNvPr>
            <p:cNvSpPr/>
            <p:nvPr/>
          </p:nvSpPr>
          <p:spPr>
            <a:xfrm>
              <a:off x="5514332" y="2048099"/>
              <a:ext cx="246675" cy="389726"/>
            </a:xfrm>
            <a:custGeom>
              <a:avLst/>
              <a:gdLst/>
              <a:ahLst/>
              <a:cxnLst/>
              <a:rect l="l" t="t" r="r" b="b"/>
              <a:pathLst>
                <a:path w="19558" h="30900" extrusionOk="0">
                  <a:moveTo>
                    <a:pt x="4932" y="1139"/>
                  </a:moveTo>
                  <a:cubicBezTo>
                    <a:pt x="5431" y="1139"/>
                    <a:pt x="5959" y="1401"/>
                    <a:pt x="6277" y="1785"/>
                  </a:cubicBezTo>
                  <a:cubicBezTo>
                    <a:pt x="7128" y="2815"/>
                    <a:pt x="8047" y="3806"/>
                    <a:pt x="8651" y="5000"/>
                  </a:cubicBezTo>
                  <a:cubicBezTo>
                    <a:pt x="9161" y="6013"/>
                    <a:pt x="9853" y="6914"/>
                    <a:pt x="10385" y="7919"/>
                  </a:cubicBezTo>
                  <a:cubicBezTo>
                    <a:pt x="10818" y="8738"/>
                    <a:pt x="10964" y="9778"/>
                    <a:pt x="11759" y="10414"/>
                  </a:cubicBezTo>
                  <a:cubicBezTo>
                    <a:pt x="12059" y="10653"/>
                    <a:pt x="12078" y="11083"/>
                    <a:pt x="12181" y="11389"/>
                  </a:cubicBezTo>
                  <a:cubicBezTo>
                    <a:pt x="12854" y="13408"/>
                    <a:pt x="13820" y="15330"/>
                    <a:pt x="14125" y="17476"/>
                  </a:cubicBezTo>
                  <a:cubicBezTo>
                    <a:pt x="14268" y="18487"/>
                    <a:pt x="14575" y="19482"/>
                    <a:pt x="14743" y="20497"/>
                  </a:cubicBezTo>
                  <a:cubicBezTo>
                    <a:pt x="14772" y="20673"/>
                    <a:pt x="14792" y="20791"/>
                    <a:pt x="14914" y="20791"/>
                  </a:cubicBezTo>
                  <a:cubicBezTo>
                    <a:pt x="14984" y="20791"/>
                    <a:pt x="15087" y="20752"/>
                    <a:pt x="15245" y="20664"/>
                  </a:cubicBezTo>
                  <a:cubicBezTo>
                    <a:pt x="15919" y="20290"/>
                    <a:pt x="16636" y="19883"/>
                    <a:pt x="17454" y="19883"/>
                  </a:cubicBezTo>
                  <a:cubicBezTo>
                    <a:pt x="17616" y="19883"/>
                    <a:pt x="17783" y="19899"/>
                    <a:pt x="17954" y="19934"/>
                  </a:cubicBezTo>
                  <a:cubicBezTo>
                    <a:pt x="18504" y="20048"/>
                    <a:pt x="18122" y="20374"/>
                    <a:pt x="18148" y="20622"/>
                  </a:cubicBezTo>
                  <a:cubicBezTo>
                    <a:pt x="18353" y="20913"/>
                    <a:pt x="18269" y="21135"/>
                    <a:pt x="17983" y="21350"/>
                  </a:cubicBezTo>
                  <a:cubicBezTo>
                    <a:pt x="17821" y="21471"/>
                    <a:pt x="17758" y="21653"/>
                    <a:pt x="18052" y="21756"/>
                  </a:cubicBezTo>
                  <a:cubicBezTo>
                    <a:pt x="18227" y="21818"/>
                    <a:pt x="18080" y="21998"/>
                    <a:pt x="18053" y="22009"/>
                  </a:cubicBezTo>
                  <a:cubicBezTo>
                    <a:pt x="17403" y="22263"/>
                    <a:pt x="17501" y="22966"/>
                    <a:pt x="17339" y="23427"/>
                  </a:cubicBezTo>
                  <a:cubicBezTo>
                    <a:pt x="17163" y="23927"/>
                    <a:pt x="16701" y="24449"/>
                    <a:pt x="16970" y="25074"/>
                  </a:cubicBezTo>
                  <a:cubicBezTo>
                    <a:pt x="16987" y="25119"/>
                    <a:pt x="17000" y="25164"/>
                    <a:pt x="17009" y="25211"/>
                  </a:cubicBezTo>
                  <a:cubicBezTo>
                    <a:pt x="16219" y="25321"/>
                    <a:pt x="16700" y="26245"/>
                    <a:pt x="16154" y="26549"/>
                  </a:cubicBezTo>
                  <a:cubicBezTo>
                    <a:pt x="15958" y="26658"/>
                    <a:pt x="15822" y="26916"/>
                    <a:pt x="15801" y="27225"/>
                  </a:cubicBezTo>
                  <a:cubicBezTo>
                    <a:pt x="15779" y="27535"/>
                    <a:pt x="15605" y="27832"/>
                    <a:pt x="15371" y="28100"/>
                  </a:cubicBezTo>
                  <a:cubicBezTo>
                    <a:pt x="15088" y="28423"/>
                    <a:pt x="14539" y="28591"/>
                    <a:pt x="14687" y="29238"/>
                  </a:cubicBezTo>
                  <a:cubicBezTo>
                    <a:pt x="14723" y="29401"/>
                    <a:pt x="14281" y="29532"/>
                    <a:pt x="13876" y="29532"/>
                  </a:cubicBezTo>
                  <a:cubicBezTo>
                    <a:pt x="13646" y="29532"/>
                    <a:pt x="13427" y="29489"/>
                    <a:pt x="13316" y="29386"/>
                  </a:cubicBezTo>
                  <a:cubicBezTo>
                    <a:pt x="12990" y="29084"/>
                    <a:pt x="12647" y="28764"/>
                    <a:pt x="12319" y="28498"/>
                  </a:cubicBezTo>
                  <a:cubicBezTo>
                    <a:pt x="11185" y="27577"/>
                    <a:pt x="10244" y="26465"/>
                    <a:pt x="9455" y="25295"/>
                  </a:cubicBezTo>
                  <a:cubicBezTo>
                    <a:pt x="8951" y="24548"/>
                    <a:pt x="8320" y="23789"/>
                    <a:pt x="8086" y="22854"/>
                  </a:cubicBezTo>
                  <a:cubicBezTo>
                    <a:pt x="8069" y="22778"/>
                    <a:pt x="8046" y="22702"/>
                    <a:pt x="8015" y="22629"/>
                  </a:cubicBezTo>
                  <a:cubicBezTo>
                    <a:pt x="7451" y="21378"/>
                    <a:pt x="7548" y="21011"/>
                    <a:pt x="8689" y="21011"/>
                  </a:cubicBezTo>
                  <a:cubicBezTo>
                    <a:pt x="8840" y="21011"/>
                    <a:pt x="9009" y="21018"/>
                    <a:pt x="9197" y="21029"/>
                  </a:cubicBezTo>
                  <a:cubicBezTo>
                    <a:pt x="9249" y="21033"/>
                    <a:pt x="9301" y="21034"/>
                    <a:pt x="9353" y="21034"/>
                  </a:cubicBezTo>
                  <a:cubicBezTo>
                    <a:pt x="9487" y="21034"/>
                    <a:pt x="9622" y="21026"/>
                    <a:pt x="9757" y="21026"/>
                  </a:cubicBezTo>
                  <a:cubicBezTo>
                    <a:pt x="10030" y="21026"/>
                    <a:pt x="10298" y="21059"/>
                    <a:pt x="10538" y="21260"/>
                  </a:cubicBezTo>
                  <a:cubicBezTo>
                    <a:pt x="10585" y="21299"/>
                    <a:pt x="10630" y="21316"/>
                    <a:pt x="10670" y="21316"/>
                  </a:cubicBezTo>
                  <a:cubicBezTo>
                    <a:pt x="10750" y="21316"/>
                    <a:pt x="10815" y="21251"/>
                    <a:pt x="10857" y="21162"/>
                  </a:cubicBezTo>
                  <a:cubicBezTo>
                    <a:pt x="11000" y="20860"/>
                    <a:pt x="11168" y="20555"/>
                    <a:pt x="11037" y="20205"/>
                  </a:cubicBezTo>
                  <a:cubicBezTo>
                    <a:pt x="10445" y="18610"/>
                    <a:pt x="9815" y="17024"/>
                    <a:pt x="9027" y="15518"/>
                  </a:cubicBezTo>
                  <a:cubicBezTo>
                    <a:pt x="8645" y="14787"/>
                    <a:pt x="8178" y="14068"/>
                    <a:pt x="7805" y="13346"/>
                  </a:cubicBezTo>
                  <a:cubicBezTo>
                    <a:pt x="7081" y="11952"/>
                    <a:pt x="6089" y="10789"/>
                    <a:pt x="5169" y="9554"/>
                  </a:cubicBezTo>
                  <a:cubicBezTo>
                    <a:pt x="4424" y="8555"/>
                    <a:pt x="3576" y="7648"/>
                    <a:pt x="2730" y="6736"/>
                  </a:cubicBezTo>
                  <a:cubicBezTo>
                    <a:pt x="2351" y="6326"/>
                    <a:pt x="2119" y="5812"/>
                    <a:pt x="1592" y="5492"/>
                  </a:cubicBezTo>
                  <a:cubicBezTo>
                    <a:pt x="1305" y="5318"/>
                    <a:pt x="1128" y="4798"/>
                    <a:pt x="1340" y="4341"/>
                  </a:cubicBezTo>
                  <a:cubicBezTo>
                    <a:pt x="1979" y="2948"/>
                    <a:pt x="3030" y="1959"/>
                    <a:pt x="4373" y="1268"/>
                  </a:cubicBezTo>
                  <a:cubicBezTo>
                    <a:pt x="4545" y="1179"/>
                    <a:pt x="4737" y="1139"/>
                    <a:pt x="4932" y="1139"/>
                  </a:cubicBezTo>
                  <a:close/>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28;p33">
            <a:extLst>
              <a:ext uri="{FF2B5EF4-FFF2-40B4-BE49-F238E27FC236}">
                <a16:creationId xmlns:a16="http://schemas.microsoft.com/office/drawing/2014/main" id="{75BD910C-9A72-4F44-ACF6-3CE3A3FB9647}"/>
              </a:ext>
            </a:extLst>
          </p:cNvPr>
          <p:cNvGrpSpPr/>
          <p:nvPr/>
        </p:nvGrpSpPr>
        <p:grpSpPr>
          <a:xfrm>
            <a:off x="6291353" y="1498558"/>
            <a:ext cx="897379" cy="927296"/>
            <a:chOff x="5209525" y="2438138"/>
            <a:chExt cx="897379" cy="927296"/>
          </a:xfrm>
        </p:grpSpPr>
        <p:grpSp>
          <p:nvGrpSpPr>
            <p:cNvPr id="43" name="Google Shape;929;p33">
              <a:extLst>
                <a:ext uri="{FF2B5EF4-FFF2-40B4-BE49-F238E27FC236}">
                  <a16:creationId xmlns:a16="http://schemas.microsoft.com/office/drawing/2014/main" id="{EE284520-3CB3-6342-81C5-86D963D79CF3}"/>
                </a:ext>
              </a:extLst>
            </p:cNvPr>
            <p:cNvGrpSpPr/>
            <p:nvPr/>
          </p:nvGrpSpPr>
          <p:grpSpPr>
            <a:xfrm>
              <a:off x="5209525" y="2438138"/>
              <a:ext cx="897379" cy="927296"/>
              <a:chOff x="5083291" y="2437467"/>
              <a:chExt cx="897379" cy="927296"/>
            </a:xfrm>
          </p:grpSpPr>
          <p:sp>
            <p:nvSpPr>
              <p:cNvPr id="57" name="Google Shape;930;p33">
                <a:extLst>
                  <a:ext uri="{FF2B5EF4-FFF2-40B4-BE49-F238E27FC236}">
                    <a16:creationId xmlns:a16="http://schemas.microsoft.com/office/drawing/2014/main" id="{F9B45536-9B6C-B347-9666-92E8B07610DD}"/>
                  </a:ext>
                </a:extLst>
              </p:cNvPr>
              <p:cNvSpPr/>
              <p:nvPr/>
            </p:nvSpPr>
            <p:spPr>
              <a:xfrm>
                <a:off x="5083291" y="2437467"/>
                <a:ext cx="897379" cy="927296"/>
              </a:xfrm>
              <a:custGeom>
                <a:avLst/>
                <a:gdLst/>
                <a:ahLst/>
                <a:cxnLst/>
                <a:rect l="l" t="t" r="r" b="b"/>
                <a:pathLst>
                  <a:path w="71150" h="73522" extrusionOk="0">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1;p33">
                <a:extLst>
                  <a:ext uri="{FF2B5EF4-FFF2-40B4-BE49-F238E27FC236}">
                    <a16:creationId xmlns:a16="http://schemas.microsoft.com/office/drawing/2014/main" id="{02289C3B-B19B-9F45-A84D-71E112D600B1}"/>
                  </a:ext>
                </a:extLst>
              </p:cNvPr>
              <p:cNvSpPr/>
              <p:nvPr/>
            </p:nvSpPr>
            <p:spPr>
              <a:xfrm>
                <a:off x="5083291" y="2437467"/>
                <a:ext cx="897379" cy="927296"/>
              </a:xfrm>
              <a:custGeom>
                <a:avLst/>
                <a:gdLst/>
                <a:ahLst/>
                <a:cxnLst/>
                <a:rect l="l" t="t" r="r" b="b"/>
                <a:pathLst>
                  <a:path w="71150" h="73522" extrusionOk="0">
                    <a:moveTo>
                      <a:pt x="19242" y="1689"/>
                    </a:moveTo>
                    <a:cubicBezTo>
                      <a:pt x="19738" y="3137"/>
                      <a:pt x="20271" y="4561"/>
                      <a:pt x="20654" y="6045"/>
                    </a:cubicBezTo>
                    <a:cubicBezTo>
                      <a:pt x="20853" y="6822"/>
                      <a:pt x="21020" y="7650"/>
                      <a:pt x="21315" y="8364"/>
                    </a:cubicBezTo>
                    <a:cubicBezTo>
                      <a:pt x="21645" y="9161"/>
                      <a:pt x="21749" y="10075"/>
                      <a:pt x="22325" y="10771"/>
                    </a:cubicBezTo>
                    <a:cubicBezTo>
                      <a:pt x="22472" y="10949"/>
                      <a:pt x="22580" y="11090"/>
                      <a:pt x="22755" y="11090"/>
                    </a:cubicBezTo>
                    <a:cubicBezTo>
                      <a:pt x="22861" y="11090"/>
                      <a:pt x="22992" y="11038"/>
                      <a:pt x="23171" y="10914"/>
                    </a:cubicBezTo>
                    <a:cubicBezTo>
                      <a:pt x="23660" y="10576"/>
                      <a:pt x="24335" y="10097"/>
                      <a:pt x="24764" y="10080"/>
                    </a:cubicBezTo>
                    <a:cubicBezTo>
                      <a:pt x="25582" y="10047"/>
                      <a:pt x="26082" y="9464"/>
                      <a:pt x="26785" y="9353"/>
                    </a:cubicBezTo>
                    <a:cubicBezTo>
                      <a:pt x="27561" y="9232"/>
                      <a:pt x="28194" y="8708"/>
                      <a:pt x="28946" y="8573"/>
                    </a:cubicBezTo>
                    <a:cubicBezTo>
                      <a:pt x="29723" y="8433"/>
                      <a:pt x="30503" y="8230"/>
                      <a:pt x="31248" y="8030"/>
                    </a:cubicBezTo>
                    <a:cubicBezTo>
                      <a:pt x="32088" y="7804"/>
                      <a:pt x="32926" y="7714"/>
                      <a:pt x="33759" y="7667"/>
                    </a:cubicBezTo>
                    <a:cubicBezTo>
                      <a:pt x="34651" y="7616"/>
                      <a:pt x="35552" y="7446"/>
                      <a:pt x="36443" y="7446"/>
                    </a:cubicBezTo>
                    <a:cubicBezTo>
                      <a:pt x="36799" y="7446"/>
                      <a:pt x="37153" y="7474"/>
                      <a:pt x="37505" y="7546"/>
                    </a:cubicBezTo>
                    <a:cubicBezTo>
                      <a:pt x="37586" y="7562"/>
                      <a:pt x="37664" y="7569"/>
                      <a:pt x="37739" y="7569"/>
                    </a:cubicBezTo>
                    <a:cubicBezTo>
                      <a:pt x="38074" y="7569"/>
                      <a:pt x="38360" y="7436"/>
                      <a:pt x="38697" y="7436"/>
                    </a:cubicBezTo>
                    <a:cubicBezTo>
                      <a:pt x="38761" y="7436"/>
                      <a:pt x="38827" y="7441"/>
                      <a:pt x="38895" y="7453"/>
                    </a:cubicBezTo>
                    <a:cubicBezTo>
                      <a:pt x="39361" y="7530"/>
                      <a:pt x="39831" y="7552"/>
                      <a:pt x="40303" y="7552"/>
                    </a:cubicBezTo>
                    <a:cubicBezTo>
                      <a:pt x="40907" y="7552"/>
                      <a:pt x="41515" y="7516"/>
                      <a:pt x="42122" y="7516"/>
                    </a:cubicBezTo>
                    <a:cubicBezTo>
                      <a:pt x="42591" y="7516"/>
                      <a:pt x="43059" y="7538"/>
                      <a:pt x="43525" y="7613"/>
                    </a:cubicBezTo>
                    <a:cubicBezTo>
                      <a:pt x="43631" y="7630"/>
                      <a:pt x="43707" y="7649"/>
                      <a:pt x="43792" y="7701"/>
                    </a:cubicBezTo>
                    <a:cubicBezTo>
                      <a:pt x="44352" y="8041"/>
                      <a:pt x="44905" y="8286"/>
                      <a:pt x="45564" y="8286"/>
                    </a:cubicBezTo>
                    <a:cubicBezTo>
                      <a:pt x="45706" y="8286"/>
                      <a:pt x="45853" y="8275"/>
                      <a:pt x="46006" y="8251"/>
                    </a:cubicBezTo>
                    <a:cubicBezTo>
                      <a:pt x="46061" y="8242"/>
                      <a:pt x="46117" y="8238"/>
                      <a:pt x="46174" y="8238"/>
                    </a:cubicBezTo>
                    <a:cubicBezTo>
                      <a:pt x="46645" y="8238"/>
                      <a:pt x="47160" y="8515"/>
                      <a:pt x="47594" y="8784"/>
                    </a:cubicBezTo>
                    <a:cubicBezTo>
                      <a:pt x="47734" y="8870"/>
                      <a:pt x="47878" y="8885"/>
                      <a:pt x="48025" y="8885"/>
                    </a:cubicBezTo>
                    <a:cubicBezTo>
                      <a:pt x="48098" y="8885"/>
                      <a:pt x="48173" y="8881"/>
                      <a:pt x="48247" y="8881"/>
                    </a:cubicBezTo>
                    <a:cubicBezTo>
                      <a:pt x="48361" y="8881"/>
                      <a:pt x="48477" y="8890"/>
                      <a:pt x="48591" y="8933"/>
                    </a:cubicBezTo>
                    <a:cubicBezTo>
                      <a:pt x="49556" y="9302"/>
                      <a:pt x="50547" y="9601"/>
                      <a:pt x="51535" y="9906"/>
                    </a:cubicBezTo>
                    <a:cubicBezTo>
                      <a:pt x="51703" y="9959"/>
                      <a:pt x="51805" y="9921"/>
                      <a:pt x="51899" y="10172"/>
                    </a:cubicBezTo>
                    <a:cubicBezTo>
                      <a:pt x="51985" y="10404"/>
                      <a:pt x="52178" y="10478"/>
                      <a:pt x="52397" y="10478"/>
                    </a:cubicBezTo>
                    <a:cubicBezTo>
                      <a:pt x="52535" y="10478"/>
                      <a:pt x="52683" y="10449"/>
                      <a:pt x="52821" y="10411"/>
                    </a:cubicBezTo>
                    <a:cubicBezTo>
                      <a:pt x="52918" y="10982"/>
                      <a:pt x="54036" y="10366"/>
                      <a:pt x="53859" y="11301"/>
                    </a:cubicBezTo>
                    <a:cubicBezTo>
                      <a:pt x="53846" y="11370"/>
                      <a:pt x="54192" y="11610"/>
                      <a:pt x="54318" y="11610"/>
                    </a:cubicBezTo>
                    <a:cubicBezTo>
                      <a:pt x="54329" y="11610"/>
                      <a:pt x="54338" y="11608"/>
                      <a:pt x="54346" y="11604"/>
                    </a:cubicBezTo>
                    <a:cubicBezTo>
                      <a:pt x="54462" y="11544"/>
                      <a:pt x="54561" y="11519"/>
                      <a:pt x="54650" y="11519"/>
                    </a:cubicBezTo>
                    <a:cubicBezTo>
                      <a:pt x="55125" y="11519"/>
                      <a:pt x="55259" y="12256"/>
                      <a:pt x="55715" y="12256"/>
                    </a:cubicBezTo>
                    <a:cubicBezTo>
                      <a:pt x="55745" y="12256"/>
                      <a:pt x="55777" y="12252"/>
                      <a:pt x="55811" y="12245"/>
                    </a:cubicBezTo>
                    <a:cubicBezTo>
                      <a:pt x="55869" y="12558"/>
                      <a:pt x="55976" y="12673"/>
                      <a:pt x="56138" y="12673"/>
                    </a:cubicBezTo>
                    <a:cubicBezTo>
                      <a:pt x="56257" y="12673"/>
                      <a:pt x="56404" y="12612"/>
                      <a:pt x="56584" y="12521"/>
                    </a:cubicBezTo>
                    <a:cubicBezTo>
                      <a:pt x="56631" y="12497"/>
                      <a:pt x="56673" y="12487"/>
                      <a:pt x="56710" y="12487"/>
                    </a:cubicBezTo>
                    <a:cubicBezTo>
                      <a:pt x="56927" y="12487"/>
                      <a:pt x="56972" y="12846"/>
                      <a:pt x="56936" y="12947"/>
                    </a:cubicBezTo>
                    <a:cubicBezTo>
                      <a:pt x="56797" y="13330"/>
                      <a:pt x="57168" y="13552"/>
                      <a:pt x="57273" y="13558"/>
                    </a:cubicBezTo>
                    <a:cubicBezTo>
                      <a:pt x="58390" y="13630"/>
                      <a:pt x="58642" y="14820"/>
                      <a:pt x="59490" y="15218"/>
                    </a:cubicBezTo>
                    <a:cubicBezTo>
                      <a:pt x="59753" y="15341"/>
                      <a:pt x="59792" y="15832"/>
                      <a:pt x="60157" y="15832"/>
                    </a:cubicBezTo>
                    <a:cubicBezTo>
                      <a:pt x="60241" y="15832"/>
                      <a:pt x="60342" y="15806"/>
                      <a:pt x="60467" y="15744"/>
                    </a:cubicBezTo>
                    <a:cubicBezTo>
                      <a:pt x="60474" y="15740"/>
                      <a:pt x="60481" y="15739"/>
                      <a:pt x="60487" y="15739"/>
                    </a:cubicBezTo>
                    <a:cubicBezTo>
                      <a:pt x="60616" y="15739"/>
                      <a:pt x="60652" y="16392"/>
                      <a:pt x="61108" y="16593"/>
                    </a:cubicBezTo>
                    <a:cubicBezTo>
                      <a:pt x="61427" y="16735"/>
                      <a:pt x="61715" y="17278"/>
                      <a:pt x="61945" y="17674"/>
                    </a:cubicBezTo>
                    <a:cubicBezTo>
                      <a:pt x="62180" y="18080"/>
                      <a:pt x="62240" y="18589"/>
                      <a:pt x="62855" y="18623"/>
                    </a:cubicBezTo>
                    <a:cubicBezTo>
                      <a:pt x="62933" y="18628"/>
                      <a:pt x="63029" y="18746"/>
                      <a:pt x="63074" y="18833"/>
                    </a:cubicBezTo>
                    <a:cubicBezTo>
                      <a:pt x="64236" y="21077"/>
                      <a:pt x="65641" y="23174"/>
                      <a:pt x="66946" y="25331"/>
                    </a:cubicBezTo>
                    <a:cubicBezTo>
                      <a:pt x="67206" y="25760"/>
                      <a:pt x="67355" y="26275"/>
                      <a:pt x="67475" y="26770"/>
                    </a:cubicBezTo>
                    <a:cubicBezTo>
                      <a:pt x="67870" y="28399"/>
                      <a:pt x="68326" y="30012"/>
                      <a:pt x="68693" y="31650"/>
                    </a:cubicBezTo>
                    <a:cubicBezTo>
                      <a:pt x="68972" y="32896"/>
                      <a:pt x="69252" y="34162"/>
                      <a:pt x="69266" y="35394"/>
                    </a:cubicBezTo>
                    <a:cubicBezTo>
                      <a:pt x="69277" y="36424"/>
                      <a:pt x="69384" y="37480"/>
                      <a:pt x="69245" y="38552"/>
                    </a:cubicBezTo>
                    <a:cubicBezTo>
                      <a:pt x="69129" y="39473"/>
                      <a:pt x="68909" y="40511"/>
                      <a:pt x="69177" y="41505"/>
                    </a:cubicBezTo>
                    <a:cubicBezTo>
                      <a:pt x="69247" y="41763"/>
                      <a:pt x="69129" y="42080"/>
                      <a:pt x="69071" y="42367"/>
                    </a:cubicBezTo>
                    <a:cubicBezTo>
                      <a:pt x="68772" y="43872"/>
                      <a:pt x="68589" y="45416"/>
                      <a:pt x="68132" y="46872"/>
                    </a:cubicBezTo>
                    <a:cubicBezTo>
                      <a:pt x="67428" y="49113"/>
                      <a:pt x="66756" y="51363"/>
                      <a:pt x="65471" y="53402"/>
                    </a:cubicBezTo>
                    <a:cubicBezTo>
                      <a:pt x="64683" y="54656"/>
                      <a:pt x="63949" y="55983"/>
                      <a:pt x="63102" y="57179"/>
                    </a:cubicBezTo>
                    <a:cubicBezTo>
                      <a:pt x="62261" y="58369"/>
                      <a:pt x="61548" y="59657"/>
                      <a:pt x="60486" y="60757"/>
                    </a:cubicBezTo>
                    <a:cubicBezTo>
                      <a:pt x="59227" y="62059"/>
                      <a:pt x="57807" y="63143"/>
                      <a:pt x="56466" y="64319"/>
                    </a:cubicBezTo>
                    <a:cubicBezTo>
                      <a:pt x="56077" y="64660"/>
                      <a:pt x="55445" y="64984"/>
                      <a:pt x="54960" y="65279"/>
                    </a:cubicBezTo>
                    <a:cubicBezTo>
                      <a:pt x="54316" y="65670"/>
                      <a:pt x="53643" y="66107"/>
                      <a:pt x="52978" y="66469"/>
                    </a:cubicBezTo>
                    <a:cubicBezTo>
                      <a:pt x="51332" y="67368"/>
                      <a:pt x="49638" y="68188"/>
                      <a:pt x="47800" y="68667"/>
                    </a:cubicBezTo>
                    <a:cubicBezTo>
                      <a:pt x="47420" y="68767"/>
                      <a:pt x="46983" y="68849"/>
                      <a:pt x="46669" y="69265"/>
                    </a:cubicBezTo>
                    <a:cubicBezTo>
                      <a:pt x="46333" y="69708"/>
                      <a:pt x="45690" y="69720"/>
                      <a:pt x="45168" y="69870"/>
                    </a:cubicBezTo>
                    <a:cubicBezTo>
                      <a:pt x="43794" y="70265"/>
                      <a:pt x="42374" y="70492"/>
                      <a:pt x="41047" y="71047"/>
                    </a:cubicBezTo>
                    <a:cubicBezTo>
                      <a:pt x="40976" y="71077"/>
                      <a:pt x="40912" y="71089"/>
                      <a:pt x="40853" y="71089"/>
                    </a:cubicBezTo>
                    <a:cubicBezTo>
                      <a:pt x="40731" y="71089"/>
                      <a:pt x="40629" y="71037"/>
                      <a:pt x="40529" y="70970"/>
                    </a:cubicBezTo>
                    <a:cubicBezTo>
                      <a:pt x="40418" y="70896"/>
                      <a:pt x="40271" y="70847"/>
                      <a:pt x="40158" y="70847"/>
                    </a:cubicBezTo>
                    <a:cubicBezTo>
                      <a:pt x="40091" y="70847"/>
                      <a:pt x="40036" y="70864"/>
                      <a:pt x="40006" y="70903"/>
                    </a:cubicBezTo>
                    <a:cubicBezTo>
                      <a:pt x="39692" y="71325"/>
                      <a:pt x="39188" y="71409"/>
                      <a:pt x="38775" y="71409"/>
                    </a:cubicBezTo>
                    <a:cubicBezTo>
                      <a:pt x="38618" y="71409"/>
                      <a:pt x="38475" y="71397"/>
                      <a:pt x="38360" y="71387"/>
                    </a:cubicBezTo>
                    <a:cubicBezTo>
                      <a:pt x="38324" y="71383"/>
                      <a:pt x="38289" y="71382"/>
                      <a:pt x="38254" y="71382"/>
                    </a:cubicBezTo>
                    <a:cubicBezTo>
                      <a:pt x="37835" y="71382"/>
                      <a:pt x="37455" y="71598"/>
                      <a:pt x="37017" y="71598"/>
                    </a:cubicBezTo>
                    <a:cubicBezTo>
                      <a:pt x="36833" y="71598"/>
                      <a:pt x="36638" y="71560"/>
                      <a:pt x="36425" y="71450"/>
                    </a:cubicBezTo>
                    <a:cubicBezTo>
                      <a:pt x="36205" y="71336"/>
                      <a:pt x="35945" y="71300"/>
                      <a:pt x="35665" y="71300"/>
                    </a:cubicBezTo>
                    <a:cubicBezTo>
                      <a:pt x="35167" y="71300"/>
                      <a:pt x="34605" y="71414"/>
                      <a:pt x="34090" y="71414"/>
                    </a:cubicBezTo>
                    <a:cubicBezTo>
                      <a:pt x="34058" y="71414"/>
                      <a:pt x="34026" y="71414"/>
                      <a:pt x="33994" y="71413"/>
                    </a:cubicBezTo>
                    <a:cubicBezTo>
                      <a:pt x="33921" y="71411"/>
                      <a:pt x="33848" y="71410"/>
                      <a:pt x="33775" y="71410"/>
                    </a:cubicBezTo>
                    <a:cubicBezTo>
                      <a:pt x="33508" y="71410"/>
                      <a:pt x="33241" y="71421"/>
                      <a:pt x="32976" y="71421"/>
                    </a:cubicBezTo>
                    <a:cubicBezTo>
                      <a:pt x="32463" y="71421"/>
                      <a:pt x="31955" y="71379"/>
                      <a:pt x="31466" y="71135"/>
                    </a:cubicBezTo>
                    <a:cubicBezTo>
                      <a:pt x="31374" y="71089"/>
                      <a:pt x="31260" y="71079"/>
                      <a:pt x="31155" y="71066"/>
                    </a:cubicBezTo>
                    <a:cubicBezTo>
                      <a:pt x="31135" y="71064"/>
                      <a:pt x="31116" y="71063"/>
                      <a:pt x="31098" y="71063"/>
                    </a:cubicBezTo>
                    <a:cubicBezTo>
                      <a:pt x="30792" y="71063"/>
                      <a:pt x="30518" y="71342"/>
                      <a:pt x="30208" y="71342"/>
                    </a:cubicBezTo>
                    <a:cubicBezTo>
                      <a:pt x="30090" y="71342"/>
                      <a:pt x="29966" y="71301"/>
                      <a:pt x="29834" y="71189"/>
                    </a:cubicBezTo>
                    <a:cubicBezTo>
                      <a:pt x="29656" y="71037"/>
                      <a:pt x="29459" y="70999"/>
                      <a:pt x="29255" y="70999"/>
                    </a:cubicBezTo>
                    <a:cubicBezTo>
                      <a:pt x="29053" y="70999"/>
                      <a:pt x="28844" y="71036"/>
                      <a:pt x="28638" y="71036"/>
                    </a:cubicBezTo>
                    <a:cubicBezTo>
                      <a:pt x="28515" y="71036"/>
                      <a:pt x="28394" y="71023"/>
                      <a:pt x="28275" y="70982"/>
                    </a:cubicBezTo>
                    <a:cubicBezTo>
                      <a:pt x="27771" y="70809"/>
                      <a:pt x="27217" y="70752"/>
                      <a:pt x="26691" y="70638"/>
                    </a:cubicBezTo>
                    <a:cubicBezTo>
                      <a:pt x="25022" y="70277"/>
                      <a:pt x="23314" y="70016"/>
                      <a:pt x="21752" y="69265"/>
                    </a:cubicBezTo>
                    <a:cubicBezTo>
                      <a:pt x="20525" y="68675"/>
                      <a:pt x="19245" y="68215"/>
                      <a:pt x="18084" y="67459"/>
                    </a:cubicBezTo>
                    <a:cubicBezTo>
                      <a:pt x="17050" y="66785"/>
                      <a:pt x="15937" y="66200"/>
                      <a:pt x="14989" y="65422"/>
                    </a:cubicBezTo>
                    <a:cubicBezTo>
                      <a:pt x="13648" y="64324"/>
                      <a:pt x="12316" y="63202"/>
                      <a:pt x="11194" y="61857"/>
                    </a:cubicBezTo>
                    <a:cubicBezTo>
                      <a:pt x="10529" y="61059"/>
                      <a:pt x="9796" y="60318"/>
                      <a:pt x="9079" y="59564"/>
                    </a:cubicBezTo>
                    <a:cubicBezTo>
                      <a:pt x="8760" y="59228"/>
                      <a:pt x="8533" y="58811"/>
                      <a:pt x="8304" y="58438"/>
                    </a:cubicBezTo>
                    <a:cubicBezTo>
                      <a:pt x="7728" y="57495"/>
                      <a:pt x="7108" y="56574"/>
                      <a:pt x="6585" y="55589"/>
                    </a:cubicBezTo>
                    <a:cubicBezTo>
                      <a:pt x="6148" y="54763"/>
                      <a:pt x="5880" y="53859"/>
                      <a:pt x="5347" y="53074"/>
                    </a:cubicBezTo>
                    <a:cubicBezTo>
                      <a:pt x="5082" y="52683"/>
                      <a:pt x="5073" y="52128"/>
                      <a:pt x="4903" y="51666"/>
                    </a:cubicBezTo>
                    <a:cubicBezTo>
                      <a:pt x="4427" y="50375"/>
                      <a:pt x="3759" y="49127"/>
                      <a:pt x="3486" y="47797"/>
                    </a:cubicBezTo>
                    <a:cubicBezTo>
                      <a:pt x="3256" y="46676"/>
                      <a:pt x="2895" y="45577"/>
                      <a:pt x="2811" y="44401"/>
                    </a:cubicBezTo>
                    <a:cubicBezTo>
                      <a:pt x="2749" y="43498"/>
                      <a:pt x="2674" y="42524"/>
                      <a:pt x="2231" y="41665"/>
                    </a:cubicBezTo>
                    <a:cubicBezTo>
                      <a:pt x="2071" y="41354"/>
                      <a:pt x="2131" y="40893"/>
                      <a:pt x="2178" y="40688"/>
                    </a:cubicBezTo>
                    <a:cubicBezTo>
                      <a:pt x="2368" y="39826"/>
                      <a:pt x="2044" y="39030"/>
                      <a:pt x="2052" y="38204"/>
                    </a:cubicBezTo>
                    <a:cubicBezTo>
                      <a:pt x="2058" y="37480"/>
                      <a:pt x="1760" y="36776"/>
                      <a:pt x="2181" y="36042"/>
                    </a:cubicBezTo>
                    <a:cubicBezTo>
                      <a:pt x="2298" y="35841"/>
                      <a:pt x="2189" y="35270"/>
                      <a:pt x="2064" y="35085"/>
                    </a:cubicBezTo>
                    <a:cubicBezTo>
                      <a:pt x="1688" y="34522"/>
                      <a:pt x="2397" y="34206"/>
                      <a:pt x="2229" y="33651"/>
                    </a:cubicBezTo>
                    <a:cubicBezTo>
                      <a:pt x="2088" y="33184"/>
                      <a:pt x="1840" y="32557"/>
                      <a:pt x="2203" y="32030"/>
                    </a:cubicBezTo>
                    <a:cubicBezTo>
                      <a:pt x="2690" y="31317"/>
                      <a:pt x="2309" y="30476"/>
                      <a:pt x="2575" y="29723"/>
                    </a:cubicBezTo>
                    <a:cubicBezTo>
                      <a:pt x="2684" y="29412"/>
                      <a:pt x="2951" y="28995"/>
                      <a:pt x="2488" y="28682"/>
                    </a:cubicBezTo>
                    <a:cubicBezTo>
                      <a:pt x="2326" y="28573"/>
                      <a:pt x="2391" y="28449"/>
                      <a:pt x="2545" y="28388"/>
                    </a:cubicBezTo>
                    <a:cubicBezTo>
                      <a:pt x="3063" y="28184"/>
                      <a:pt x="2892" y="27735"/>
                      <a:pt x="2993" y="27341"/>
                    </a:cubicBezTo>
                    <a:cubicBezTo>
                      <a:pt x="3354" y="25936"/>
                      <a:pt x="3381" y="24466"/>
                      <a:pt x="4012" y="23097"/>
                    </a:cubicBezTo>
                    <a:cubicBezTo>
                      <a:pt x="4323" y="22422"/>
                      <a:pt x="4497" y="21615"/>
                      <a:pt x="4735" y="20876"/>
                    </a:cubicBezTo>
                    <a:cubicBezTo>
                      <a:pt x="5051" y="19896"/>
                      <a:pt x="5527" y="18962"/>
                      <a:pt x="6016" y="18038"/>
                    </a:cubicBezTo>
                    <a:cubicBezTo>
                      <a:pt x="6798" y="16559"/>
                      <a:pt x="7383" y="14974"/>
                      <a:pt x="8159" y="13490"/>
                    </a:cubicBezTo>
                    <a:cubicBezTo>
                      <a:pt x="8708" y="12440"/>
                      <a:pt x="9437" y="11486"/>
                      <a:pt x="10065" y="10477"/>
                    </a:cubicBezTo>
                    <a:cubicBezTo>
                      <a:pt x="10964" y="9033"/>
                      <a:pt x="12058" y="7739"/>
                      <a:pt x="13207" y="6472"/>
                    </a:cubicBezTo>
                    <a:cubicBezTo>
                      <a:pt x="14242" y="5334"/>
                      <a:pt x="15343" y="4281"/>
                      <a:pt x="16539" y="3339"/>
                    </a:cubicBezTo>
                    <a:cubicBezTo>
                      <a:pt x="17356" y="2697"/>
                      <a:pt x="18318" y="2243"/>
                      <a:pt x="19242" y="1689"/>
                    </a:cubicBezTo>
                    <a:close/>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932;p33">
              <a:extLst>
                <a:ext uri="{FF2B5EF4-FFF2-40B4-BE49-F238E27FC236}">
                  <a16:creationId xmlns:a16="http://schemas.microsoft.com/office/drawing/2014/main" id="{61980FEB-BDB5-9049-9C28-1387230D60B7}"/>
                </a:ext>
              </a:extLst>
            </p:cNvPr>
            <p:cNvGrpSpPr/>
            <p:nvPr/>
          </p:nvGrpSpPr>
          <p:grpSpPr>
            <a:xfrm>
              <a:off x="5422732" y="2608268"/>
              <a:ext cx="449535" cy="641782"/>
              <a:chOff x="5296498" y="2608268"/>
              <a:chExt cx="449535" cy="641782"/>
            </a:xfrm>
          </p:grpSpPr>
          <p:sp>
            <p:nvSpPr>
              <p:cNvPr id="45" name="Google Shape;933;p33">
                <a:extLst>
                  <a:ext uri="{FF2B5EF4-FFF2-40B4-BE49-F238E27FC236}">
                    <a16:creationId xmlns:a16="http://schemas.microsoft.com/office/drawing/2014/main" id="{E5A71830-3D2B-1843-9F0C-0CCDCEAE81C8}"/>
                  </a:ext>
                </a:extLst>
              </p:cNvPr>
              <p:cNvSpPr/>
              <p:nvPr/>
            </p:nvSpPr>
            <p:spPr>
              <a:xfrm>
                <a:off x="5296498" y="2695175"/>
                <a:ext cx="449535" cy="451490"/>
              </a:xfrm>
              <a:custGeom>
                <a:avLst/>
                <a:gdLst/>
                <a:ahLst/>
                <a:cxnLst/>
                <a:rect l="l" t="t" r="r" b="b"/>
                <a:pathLst>
                  <a:path w="35642" h="35797" extrusionOk="0">
                    <a:moveTo>
                      <a:pt x="19567" y="869"/>
                    </a:moveTo>
                    <a:cubicBezTo>
                      <a:pt x="20117" y="869"/>
                      <a:pt x="20387" y="1246"/>
                      <a:pt x="20393" y="2075"/>
                    </a:cubicBezTo>
                    <a:cubicBezTo>
                      <a:pt x="20245" y="2531"/>
                      <a:pt x="20384" y="3075"/>
                      <a:pt x="20432" y="3620"/>
                    </a:cubicBezTo>
                    <a:cubicBezTo>
                      <a:pt x="20471" y="4083"/>
                      <a:pt x="20602" y="4511"/>
                      <a:pt x="21144" y="4612"/>
                    </a:cubicBezTo>
                    <a:cubicBezTo>
                      <a:pt x="22602" y="4883"/>
                      <a:pt x="23831" y="5693"/>
                      <a:pt x="25133" y="6322"/>
                    </a:cubicBezTo>
                    <a:cubicBezTo>
                      <a:pt x="25366" y="6434"/>
                      <a:pt x="25554" y="6520"/>
                      <a:pt x="25751" y="6520"/>
                    </a:cubicBezTo>
                    <a:cubicBezTo>
                      <a:pt x="25920" y="6520"/>
                      <a:pt x="26096" y="6458"/>
                      <a:pt x="26314" y="6297"/>
                    </a:cubicBezTo>
                    <a:cubicBezTo>
                      <a:pt x="26920" y="5849"/>
                      <a:pt x="27697" y="5639"/>
                      <a:pt x="28366" y="5266"/>
                    </a:cubicBezTo>
                    <a:cubicBezTo>
                      <a:pt x="28522" y="5179"/>
                      <a:pt x="28664" y="5142"/>
                      <a:pt x="28792" y="5142"/>
                    </a:cubicBezTo>
                    <a:cubicBezTo>
                      <a:pt x="29084" y="5142"/>
                      <a:pt x="29309" y="5332"/>
                      <a:pt x="29486" y="5563"/>
                    </a:cubicBezTo>
                    <a:cubicBezTo>
                      <a:pt x="29929" y="6142"/>
                      <a:pt x="30259" y="6807"/>
                      <a:pt x="30690" y="7398"/>
                    </a:cubicBezTo>
                    <a:cubicBezTo>
                      <a:pt x="31051" y="7893"/>
                      <a:pt x="30911" y="8326"/>
                      <a:pt x="30579" y="8699"/>
                    </a:cubicBezTo>
                    <a:cubicBezTo>
                      <a:pt x="30276" y="9043"/>
                      <a:pt x="29915" y="9377"/>
                      <a:pt x="29511" y="9583"/>
                    </a:cubicBezTo>
                    <a:cubicBezTo>
                      <a:pt x="29021" y="9830"/>
                      <a:pt x="29044" y="10199"/>
                      <a:pt x="29150" y="10575"/>
                    </a:cubicBezTo>
                    <a:cubicBezTo>
                      <a:pt x="29363" y="11329"/>
                      <a:pt x="29612" y="12078"/>
                      <a:pt x="29896" y="12807"/>
                    </a:cubicBezTo>
                    <a:cubicBezTo>
                      <a:pt x="30007" y="13090"/>
                      <a:pt x="30271" y="13293"/>
                      <a:pt x="30575" y="13422"/>
                    </a:cubicBezTo>
                    <a:cubicBezTo>
                      <a:pt x="31534" y="13829"/>
                      <a:pt x="32483" y="14262"/>
                      <a:pt x="33446" y="14662"/>
                    </a:cubicBezTo>
                    <a:cubicBezTo>
                      <a:pt x="33656" y="14749"/>
                      <a:pt x="33681" y="14873"/>
                      <a:pt x="33742" y="15063"/>
                    </a:cubicBezTo>
                    <a:cubicBezTo>
                      <a:pt x="34083" y="16125"/>
                      <a:pt x="33978" y="17252"/>
                      <a:pt x="34255" y="18328"/>
                    </a:cubicBezTo>
                    <a:cubicBezTo>
                      <a:pt x="34344" y="18672"/>
                      <a:pt x="34261" y="19132"/>
                      <a:pt x="33605" y="19314"/>
                    </a:cubicBezTo>
                    <a:cubicBezTo>
                      <a:pt x="32734" y="19556"/>
                      <a:pt x="31945" y="20103"/>
                      <a:pt x="31122" y="20518"/>
                    </a:cubicBezTo>
                    <a:cubicBezTo>
                      <a:pt x="30645" y="20758"/>
                      <a:pt x="30698" y="21274"/>
                      <a:pt x="30508" y="21668"/>
                    </a:cubicBezTo>
                    <a:cubicBezTo>
                      <a:pt x="29694" y="23351"/>
                      <a:pt x="29595" y="24952"/>
                      <a:pt x="30808" y="26532"/>
                    </a:cubicBezTo>
                    <a:cubicBezTo>
                      <a:pt x="31058" y="26859"/>
                      <a:pt x="31096" y="27388"/>
                      <a:pt x="31332" y="27789"/>
                    </a:cubicBezTo>
                    <a:cubicBezTo>
                      <a:pt x="31581" y="28216"/>
                      <a:pt x="31132" y="28317"/>
                      <a:pt x="30936" y="28443"/>
                    </a:cubicBezTo>
                    <a:cubicBezTo>
                      <a:pt x="30156" y="28947"/>
                      <a:pt x="29302" y="29345"/>
                      <a:pt x="28807" y="30199"/>
                    </a:cubicBezTo>
                    <a:cubicBezTo>
                      <a:pt x="28685" y="30410"/>
                      <a:pt x="28532" y="30510"/>
                      <a:pt x="28375" y="30510"/>
                    </a:cubicBezTo>
                    <a:cubicBezTo>
                      <a:pt x="28232" y="30510"/>
                      <a:pt x="28087" y="30428"/>
                      <a:pt x="27958" y="30274"/>
                    </a:cubicBezTo>
                    <a:cubicBezTo>
                      <a:pt x="27526" y="29753"/>
                      <a:pt x="26889" y="29622"/>
                      <a:pt x="26336" y="29345"/>
                    </a:cubicBezTo>
                    <a:cubicBezTo>
                      <a:pt x="26226" y="29290"/>
                      <a:pt x="26124" y="29268"/>
                      <a:pt x="26028" y="29268"/>
                    </a:cubicBezTo>
                    <a:cubicBezTo>
                      <a:pt x="25618" y="29268"/>
                      <a:pt x="25303" y="29678"/>
                      <a:pt x="24926" y="29809"/>
                    </a:cubicBezTo>
                    <a:cubicBezTo>
                      <a:pt x="23770" y="30208"/>
                      <a:pt x="22681" y="30804"/>
                      <a:pt x="21524" y="31201"/>
                    </a:cubicBezTo>
                    <a:cubicBezTo>
                      <a:pt x="20911" y="31409"/>
                      <a:pt x="20600" y="31730"/>
                      <a:pt x="20723" y="32308"/>
                    </a:cubicBezTo>
                    <a:cubicBezTo>
                      <a:pt x="20805" y="32693"/>
                      <a:pt x="20695" y="33041"/>
                      <a:pt x="20710" y="33405"/>
                    </a:cubicBezTo>
                    <a:cubicBezTo>
                      <a:pt x="20739" y="34065"/>
                      <a:pt x="20339" y="34397"/>
                      <a:pt x="19730" y="34397"/>
                    </a:cubicBezTo>
                    <a:cubicBezTo>
                      <a:pt x="19615" y="34397"/>
                      <a:pt x="19493" y="34386"/>
                      <a:pt x="19365" y="34362"/>
                    </a:cubicBezTo>
                    <a:cubicBezTo>
                      <a:pt x="19307" y="34351"/>
                      <a:pt x="19251" y="34346"/>
                      <a:pt x="19195" y="34346"/>
                    </a:cubicBezTo>
                    <a:cubicBezTo>
                      <a:pt x="18749" y="34346"/>
                      <a:pt x="18350" y="34655"/>
                      <a:pt x="17915" y="34763"/>
                    </a:cubicBezTo>
                    <a:cubicBezTo>
                      <a:pt x="17650" y="34830"/>
                      <a:pt x="17416" y="34866"/>
                      <a:pt x="17213" y="34866"/>
                    </a:cubicBezTo>
                    <a:cubicBezTo>
                      <a:pt x="16641" y="34866"/>
                      <a:pt x="16312" y="34573"/>
                      <a:pt x="16201" y="33827"/>
                    </a:cubicBezTo>
                    <a:cubicBezTo>
                      <a:pt x="16093" y="33099"/>
                      <a:pt x="15599" y="32508"/>
                      <a:pt x="15585" y="31747"/>
                    </a:cubicBezTo>
                    <a:cubicBezTo>
                      <a:pt x="15582" y="31633"/>
                      <a:pt x="15386" y="31249"/>
                      <a:pt x="15023" y="31114"/>
                    </a:cubicBezTo>
                    <a:cubicBezTo>
                      <a:pt x="14161" y="30795"/>
                      <a:pt x="13369" y="30283"/>
                      <a:pt x="12528" y="29933"/>
                    </a:cubicBezTo>
                    <a:cubicBezTo>
                      <a:pt x="12180" y="29788"/>
                      <a:pt x="11820" y="29717"/>
                      <a:pt x="11461" y="29717"/>
                    </a:cubicBezTo>
                    <a:cubicBezTo>
                      <a:pt x="10863" y="29717"/>
                      <a:pt x="10265" y="29914"/>
                      <a:pt x="9718" y="30299"/>
                    </a:cubicBezTo>
                    <a:cubicBezTo>
                      <a:pt x="9524" y="30437"/>
                      <a:pt x="9302" y="30540"/>
                      <a:pt x="9112" y="30683"/>
                    </a:cubicBezTo>
                    <a:cubicBezTo>
                      <a:pt x="8605" y="31064"/>
                      <a:pt x="8250" y="31259"/>
                      <a:pt x="7917" y="31259"/>
                    </a:cubicBezTo>
                    <a:cubicBezTo>
                      <a:pt x="7550" y="31259"/>
                      <a:pt x="7209" y="31022"/>
                      <a:pt x="6721" y="30540"/>
                    </a:cubicBezTo>
                    <a:cubicBezTo>
                      <a:pt x="6316" y="30141"/>
                      <a:pt x="5892" y="29762"/>
                      <a:pt x="5461" y="29392"/>
                    </a:cubicBezTo>
                    <a:cubicBezTo>
                      <a:pt x="5192" y="29161"/>
                      <a:pt x="5240" y="28941"/>
                      <a:pt x="5422" y="28706"/>
                    </a:cubicBezTo>
                    <a:cubicBezTo>
                      <a:pt x="5831" y="28174"/>
                      <a:pt x="5851" y="27516"/>
                      <a:pt x="6050" y="26921"/>
                    </a:cubicBezTo>
                    <a:cubicBezTo>
                      <a:pt x="6463" y="25697"/>
                      <a:pt x="5815" y="24793"/>
                      <a:pt x="5562" y="23732"/>
                    </a:cubicBezTo>
                    <a:cubicBezTo>
                      <a:pt x="5358" y="22881"/>
                      <a:pt x="4818" y="22074"/>
                      <a:pt x="4994" y="21119"/>
                    </a:cubicBezTo>
                    <a:cubicBezTo>
                      <a:pt x="5059" y="20761"/>
                      <a:pt x="4772" y="20392"/>
                      <a:pt x="4462" y="20346"/>
                    </a:cubicBezTo>
                    <a:cubicBezTo>
                      <a:pt x="3658" y="20224"/>
                      <a:pt x="3042" y="19664"/>
                      <a:pt x="2245" y="19524"/>
                    </a:cubicBezTo>
                    <a:cubicBezTo>
                      <a:pt x="1544" y="19403"/>
                      <a:pt x="974" y="17963"/>
                      <a:pt x="1268" y="17166"/>
                    </a:cubicBezTo>
                    <a:cubicBezTo>
                      <a:pt x="1346" y="16956"/>
                      <a:pt x="1360" y="16763"/>
                      <a:pt x="1373" y="16559"/>
                    </a:cubicBezTo>
                    <a:cubicBezTo>
                      <a:pt x="1446" y="15203"/>
                      <a:pt x="1447" y="15209"/>
                      <a:pt x="2734" y="14767"/>
                    </a:cubicBezTo>
                    <a:cubicBezTo>
                      <a:pt x="2857" y="14725"/>
                      <a:pt x="2982" y="14712"/>
                      <a:pt x="3108" y="14712"/>
                    </a:cubicBezTo>
                    <a:cubicBezTo>
                      <a:pt x="3302" y="14712"/>
                      <a:pt x="3498" y="14742"/>
                      <a:pt x="3693" y="14742"/>
                    </a:cubicBezTo>
                    <a:cubicBezTo>
                      <a:pt x="3873" y="14742"/>
                      <a:pt x="4053" y="14716"/>
                      <a:pt x="4229" y="14616"/>
                    </a:cubicBezTo>
                    <a:cubicBezTo>
                      <a:pt x="4551" y="14433"/>
                      <a:pt x="4919" y="14347"/>
                      <a:pt x="5311" y="14319"/>
                    </a:cubicBezTo>
                    <a:cubicBezTo>
                      <a:pt x="5909" y="14277"/>
                      <a:pt x="5630" y="13739"/>
                      <a:pt x="5767" y="13425"/>
                    </a:cubicBezTo>
                    <a:cubicBezTo>
                      <a:pt x="6004" y="12876"/>
                      <a:pt x="6033" y="12249"/>
                      <a:pt x="6441" y="11757"/>
                    </a:cubicBezTo>
                    <a:cubicBezTo>
                      <a:pt x="6771" y="11356"/>
                      <a:pt x="6746" y="10927"/>
                      <a:pt x="6442" y="10457"/>
                    </a:cubicBezTo>
                    <a:cubicBezTo>
                      <a:pt x="5971" y="9726"/>
                      <a:pt x="5388" y="9083"/>
                      <a:pt x="4784" y="8487"/>
                    </a:cubicBezTo>
                    <a:cubicBezTo>
                      <a:pt x="4272" y="7979"/>
                      <a:pt x="4428" y="7582"/>
                      <a:pt x="4734" y="7178"/>
                    </a:cubicBezTo>
                    <a:cubicBezTo>
                      <a:pt x="5176" y="6594"/>
                      <a:pt x="5778" y="6162"/>
                      <a:pt x="6232" y="5560"/>
                    </a:cubicBezTo>
                    <a:cubicBezTo>
                      <a:pt x="6374" y="5372"/>
                      <a:pt x="6538" y="5299"/>
                      <a:pt x="6706" y="5299"/>
                    </a:cubicBezTo>
                    <a:cubicBezTo>
                      <a:pt x="7059" y="5299"/>
                      <a:pt x="7435" y="5617"/>
                      <a:pt x="7685" y="5860"/>
                    </a:cubicBezTo>
                    <a:cubicBezTo>
                      <a:pt x="8166" y="6328"/>
                      <a:pt x="8947" y="6319"/>
                      <a:pt x="9292" y="6960"/>
                    </a:cubicBezTo>
                    <a:cubicBezTo>
                      <a:pt x="9307" y="6988"/>
                      <a:pt x="9392" y="7004"/>
                      <a:pt x="9467" y="7004"/>
                    </a:cubicBezTo>
                    <a:cubicBezTo>
                      <a:pt x="9523" y="7004"/>
                      <a:pt x="9573" y="6995"/>
                      <a:pt x="9588" y="6975"/>
                    </a:cubicBezTo>
                    <a:cubicBezTo>
                      <a:pt x="10173" y="6185"/>
                      <a:pt x="11386" y="6446"/>
                      <a:pt x="11915" y="5571"/>
                    </a:cubicBezTo>
                    <a:cubicBezTo>
                      <a:pt x="11952" y="5510"/>
                      <a:pt x="12021" y="5496"/>
                      <a:pt x="12085" y="5496"/>
                    </a:cubicBezTo>
                    <a:cubicBezTo>
                      <a:pt x="12146" y="5496"/>
                      <a:pt x="12202" y="5509"/>
                      <a:pt x="12225" y="5509"/>
                    </a:cubicBezTo>
                    <a:cubicBezTo>
                      <a:pt x="12229" y="5509"/>
                      <a:pt x="12232" y="5508"/>
                      <a:pt x="12234" y="5507"/>
                    </a:cubicBezTo>
                    <a:cubicBezTo>
                      <a:pt x="12741" y="5068"/>
                      <a:pt x="13438" y="5062"/>
                      <a:pt x="14015" y="4745"/>
                    </a:cubicBezTo>
                    <a:cubicBezTo>
                      <a:pt x="14570" y="4441"/>
                      <a:pt x="15339" y="4508"/>
                      <a:pt x="15498" y="3691"/>
                    </a:cubicBezTo>
                    <a:cubicBezTo>
                      <a:pt x="15644" y="2931"/>
                      <a:pt x="15998" y="2263"/>
                      <a:pt x="16264" y="1556"/>
                    </a:cubicBezTo>
                    <a:cubicBezTo>
                      <a:pt x="16447" y="1071"/>
                      <a:pt x="16735" y="931"/>
                      <a:pt x="17039" y="931"/>
                    </a:cubicBezTo>
                    <a:cubicBezTo>
                      <a:pt x="17187" y="931"/>
                      <a:pt x="17340" y="965"/>
                      <a:pt x="17486" y="1008"/>
                    </a:cubicBezTo>
                    <a:cubicBezTo>
                      <a:pt x="17704" y="1072"/>
                      <a:pt x="17913" y="1098"/>
                      <a:pt x="18116" y="1098"/>
                    </a:cubicBezTo>
                    <a:cubicBezTo>
                      <a:pt x="18448" y="1098"/>
                      <a:pt x="18767" y="1029"/>
                      <a:pt x="19093" y="941"/>
                    </a:cubicBezTo>
                    <a:cubicBezTo>
                      <a:pt x="19269" y="893"/>
                      <a:pt x="19427" y="869"/>
                      <a:pt x="19567" y="869"/>
                    </a:cubicBezTo>
                    <a:close/>
                    <a:moveTo>
                      <a:pt x="19696" y="1"/>
                    </a:moveTo>
                    <a:cubicBezTo>
                      <a:pt x="19195" y="1"/>
                      <a:pt x="18694" y="53"/>
                      <a:pt x="18188" y="53"/>
                    </a:cubicBezTo>
                    <a:cubicBezTo>
                      <a:pt x="18034" y="53"/>
                      <a:pt x="17880" y="48"/>
                      <a:pt x="17725" y="36"/>
                    </a:cubicBezTo>
                    <a:cubicBezTo>
                      <a:pt x="17585" y="24"/>
                      <a:pt x="17449" y="19"/>
                      <a:pt x="17317" y="19"/>
                    </a:cubicBezTo>
                    <a:cubicBezTo>
                      <a:pt x="16047" y="19"/>
                      <a:pt x="15151" y="563"/>
                      <a:pt x="14872" y="2094"/>
                    </a:cubicBezTo>
                    <a:cubicBezTo>
                      <a:pt x="14759" y="2718"/>
                      <a:pt x="14667" y="3579"/>
                      <a:pt x="13774" y="3824"/>
                    </a:cubicBezTo>
                    <a:cubicBezTo>
                      <a:pt x="13245" y="3968"/>
                      <a:pt x="12749" y="4256"/>
                      <a:pt x="12256" y="4418"/>
                    </a:cubicBezTo>
                    <a:cubicBezTo>
                      <a:pt x="11470" y="4676"/>
                      <a:pt x="11000" y="5409"/>
                      <a:pt x="10180" y="5555"/>
                    </a:cubicBezTo>
                    <a:cubicBezTo>
                      <a:pt x="9866" y="5611"/>
                      <a:pt x="9771" y="5944"/>
                      <a:pt x="9700" y="6345"/>
                    </a:cubicBezTo>
                    <a:cubicBezTo>
                      <a:pt x="9505" y="6084"/>
                      <a:pt x="9389" y="5941"/>
                      <a:pt x="9288" y="5790"/>
                    </a:cubicBezTo>
                    <a:cubicBezTo>
                      <a:pt x="8847" y="5129"/>
                      <a:pt x="8376" y="4494"/>
                      <a:pt x="7584" y="4231"/>
                    </a:cubicBezTo>
                    <a:cubicBezTo>
                      <a:pt x="7282" y="4131"/>
                      <a:pt x="6902" y="4017"/>
                      <a:pt x="6583" y="4017"/>
                    </a:cubicBezTo>
                    <a:cubicBezTo>
                      <a:pt x="6368" y="4017"/>
                      <a:pt x="6180" y="4069"/>
                      <a:pt x="6064" y="4213"/>
                    </a:cubicBezTo>
                    <a:cubicBezTo>
                      <a:pt x="5490" y="4923"/>
                      <a:pt x="4678" y="5396"/>
                      <a:pt x="4196" y="6163"/>
                    </a:cubicBezTo>
                    <a:cubicBezTo>
                      <a:pt x="3770" y="6843"/>
                      <a:pt x="3087" y="7363"/>
                      <a:pt x="3420" y="8444"/>
                    </a:cubicBezTo>
                    <a:cubicBezTo>
                      <a:pt x="3636" y="9144"/>
                      <a:pt x="4280" y="9268"/>
                      <a:pt x="4521" y="9839"/>
                    </a:cubicBezTo>
                    <a:cubicBezTo>
                      <a:pt x="4730" y="10326"/>
                      <a:pt x="5321" y="10647"/>
                      <a:pt x="5341" y="11228"/>
                    </a:cubicBezTo>
                    <a:cubicBezTo>
                      <a:pt x="5389" y="12679"/>
                      <a:pt x="4431" y="13695"/>
                      <a:pt x="3014" y="13695"/>
                    </a:cubicBezTo>
                    <a:cubicBezTo>
                      <a:pt x="2972" y="13695"/>
                      <a:pt x="2930" y="13694"/>
                      <a:pt x="2888" y="13692"/>
                    </a:cubicBezTo>
                    <a:cubicBezTo>
                      <a:pt x="2838" y="13690"/>
                      <a:pt x="2790" y="13689"/>
                      <a:pt x="2742" y="13689"/>
                    </a:cubicBezTo>
                    <a:cubicBezTo>
                      <a:pt x="1372" y="13689"/>
                      <a:pt x="515" y="14541"/>
                      <a:pt x="363" y="15975"/>
                    </a:cubicBezTo>
                    <a:cubicBezTo>
                      <a:pt x="291" y="16659"/>
                      <a:pt x="511" y="17320"/>
                      <a:pt x="329" y="18031"/>
                    </a:cubicBezTo>
                    <a:cubicBezTo>
                      <a:pt x="223" y="18440"/>
                      <a:pt x="0" y="19089"/>
                      <a:pt x="377" y="19467"/>
                    </a:cubicBezTo>
                    <a:cubicBezTo>
                      <a:pt x="758" y="19848"/>
                      <a:pt x="1215" y="20282"/>
                      <a:pt x="1766" y="20361"/>
                    </a:cubicBezTo>
                    <a:cubicBezTo>
                      <a:pt x="2465" y="20462"/>
                      <a:pt x="3025" y="20819"/>
                      <a:pt x="3599" y="21139"/>
                    </a:cubicBezTo>
                    <a:cubicBezTo>
                      <a:pt x="3894" y="21304"/>
                      <a:pt x="4185" y="21584"/>
                      <a:pt x="4221" y="22007"/>
                    </a:cubicBezTo>
                    <a:cubicBezTo>
                      <a:pt x="4272" y="22597"/>
                      <a:pt x="4464" y="23165"/>
                      <a:pt x="4580" y="23735"/>
                    </a:cubicBezTo>
                    <a:cubicBezTo>
                      <a:pt x="4694" y="24289"/>
                      <a:pt x="5140" y="24551"/>
                      <a:pt x="5311" y="25017"/>
                    </a:cubicBezTo>
                    <a:cubicBezTo>
                      <a:pt x="5668" y="25988"/>
                      <a:pt x="5070" y="26732"/>
                      <a:pt x="4728" y="27522"/>
                    </a:cubicBezTo>
                    <a:cubicBezTo>
                      <a:pt x="4054" y="29087"/>
                      <a:pt x="4011" y="29099"/>
                      <a:pt x="5153" y="30264"/>
                    </a:cubicBezTo>
                    <a:cubicBezTo>
                      <a:pt x="5803" y="30927"/>
                      <a:pt x="6495" y="31571"/>
                      <a:pt x="7254" y="32100"/>
                    </a:cubicBezTo>
                    <a:cubicBezTo>
                      <a:pt x="7452" y="32239"/>
                      <a:pt x="7734" y="32386"/>
                      <a:pt x="8020" y="32386"/>
                    </a:cubicBezTo>
                    <a:cubicBezTo>
                      <a:pt x="8207" y="32386"/>
                      <a:pt x="8396" y="32323"/>
                      <a:pt x="8566" y="32156"/>
                    </a:cubicBezTo>
                    <a:cubicBezTo>
                      <a:pt x="8959" y="31766"/>
                      <a:pt x="9470" y="31644"/>
                      <a:pt x="9933" y="31405"/>
                    </a:cubicBezTo>
                    <a:cubicBezTo>
                      <a:pt x="10510" y="31107"/>
                      <a:pt x="11061" y="30830"/>
                      <a:pt x="11627" y="30830"/>
                    </a:cubicBezTo>
                    <a:cubicBezTo>
                      <a:pt x="12004" y="30830"/>
                      <a:pt x="12387" y="30952"/>
                      <a:pt x="12789" y="31272"/>
                    </a:cubicBezTo>
                    <a:cubicBezTo>
                      <a:pt x="12937" y="31389"/>
                      <a:pt x="13212" y="31328"/>
                      <a:pt x="13394" y="31419"/>
                    </a:cubicBezTo>
                    <a:cubicBezTo>
                      <a:pt x="13877" y="31654"/>
                      <a:pt x="14700" y="31640"/>
                      <a:pt x="14808" y="32080"/>
                    </a:cubicBezTo>
                    <a:cubicBezTo>
                      <a:pt x="15036" y="32991"/>
                      <a:pt x="15328" y="33890"/>
                      <a:pt x="15645" y="34754"/>
                    </a:cubicBezTo>
                    <a:cubicBezTo>
                      <a:pt x="15952" y="35590"/>
                      <a:pt x="16078" y="35796"/>
                      <a:pt x="16600" y="35796"/>
                    </a:cubicBezTo>
                    <a:cubicBezTo>
                      <a:pt x="16785" y="35796"/>
                      <a:pt x="17021" y="35770"/>
                      <a:pt x="17333" y="35737"/>
                    </a:cubicBezTo>
                    <a:cubicBezTo>
                      <a:pt x="17655" y="35702"/>
                      <a:pt x="17937" y="35511"/>
                      <a:pt x="18218" y="35511"/>
                    </a:cubicBezTo>
                    <a:cubicBezTo>
                      <a:pt x="18240" y="35511"/>
                      <a:pt x="18262" y="35512"/>
                      <a:pt x="18284" y="35515"/>
                    </a:cubicBezTo>
                    <a:cubicBezTo>
                      <a:pt x="18387" y="35526"/>
                      <a:pt x="18490" y="35531"/>
                      <a:pt x="18593" y="35531"/>
                    </a:cubicBezTo>
                    <a:cubicBezTo>
                      <a:pt x="19029" y="35531"/>
                      <a:pt x="19460" y="35447"/>
                      <a:pt x="19896" y="35447"/>
                    </a:cubicBezTo>
                    <a:cubicBezTo>
                      <a:pt x="20057" y="35447"/>
                      <a:pt x="20218" y="35459"/>
                      <a:pt x="20381" y="35490"/>
                    </a:cubicBezTo>
                    <a:cubicBezTo>
                      <a:pt x="20438" y="35501"/>
                      <a:pt x="20492" y="35506"/>
                      <a:pt x="20542" y="35506"/>
                    </a:cubicBezTo>
                    <a:cubicBezTo>
                      <a:pt x="20962" y="35506"/>
                      <a:pt x="21172" y="35147"/>
                      <a:pt x="21236" y="34759"/>
                    </a:cubicBezTo>
                    <a:cubicBezTo>
                      <a:pt x="21379" y="33895"/>
                      <a:pt x="21605" y="33036"/>
                      <a:pt x="21535" y="32148"/>
                    </a:cubicBezTo>
                    <a:cubicBezTo>
                      <a:pt x="21518" y="31930"/>
                      <a:pt x="21516" y="31836"/>
                      <a:pt x="21830" y="31755"/>
                    </a:cubicBezTo>
                    <a:cubicBezTo>
                      <a:pt x="22711" y="31531"/>
                      <a:pt x="23521" y="31070"/>
                      <a:pt x="24371" y="30764"/>
                    </a:cubicBezTo>
                    <a:cubicBezTo>
                      <a:pt x="24794" y="30611"/>
                      <a:pt x="25189" y="30204"/>
                      <a:pt x="25669" y="30204"/>
                    </a:cubicBezTo>
                    <a:cubicBezTo>
                      <a:pt x="25796" y="30204"/>
                      <a:pt x="25929" y="30233"/>
                      <a:pt x="26070" y="30302"/>
                    </a:cubicBezTo>
                    <a:cubicBezTo>
                      <a:pt x="26714" y="30617"/>
                      <a:pt x="27404" y="30863"/>
                      <a:pt x="27919" y="31400"/>
                    </a:cubicBezTo>
                    <a:cubicBezTo>
                      <a:pt x="28120" y="31609"/>
                      <a:pt x="28334" y="31706"/>
                      <a:pt x="28537" y="31706"/>
                    </a:cubicBezTo>
                    <a:cubicBezTo>
                      <a:pt x="28768" y="31706"/>
                      <a:pt x="28985" y="31581"/>
                      <a:pt x="29153" y="31355"/>
                    </a:cubicBezTo>
                    <a:cubicBezTo>
                      <a:pt x="29945" y="30292"/>
                      <a:pt x="31368" y="29933"/>
                      <a:pt x="31892" y="28482"/>
                    </a:cubicBezTo>
                    <a:cubicBezTo>
                      <a:pt x="32287" y="27386"/>
                      <a:pt x="32496" y="27215"/>
                      <a:pt x="31880" y="26142"/>
                    </a:cubicBezTo>
                    <a:cubicBezTo>
                      <a:pt x="31530" y="25534"/>
                      <a:pt x="31181" y="24902"/>
                      <a:pt x="31024" y="24159"/>
                    </a:cubicBezTo>
                    <a:cubicBezTo>
                      <a:pt x="30889" y="23522"/>
                      <a:pt x="31346" y="23188"/>
                      <a:pt x="31405" y="22679"/>
                    </a:cubicBezTo>
                    <a:cubicBezTo>
                      <a:pt x="31561" y="21295"/>
                      <a:pt x="32099" y="20732"/>
                      <a:pt x="33400" y="20422"/>
                    </a:cubicBezTo>
                    <a:cubicBezTo>
                      <a:pt x="33706" y="20349"/>
                      <a:pt x="34053" y="20251"/>
                      <a:pt x="34272" y="20047"/>
                    </a:cubicBezTo>
                    <a:cubicBezTo>
                      <a:pt x="34756" y="19591"/>
                      <a:pt x="35641" y="19360"/>
                      <a:pt x="35223" y="18336"/>
                    </a:cubicBezTo>
                    <a:cubicBezTo>
                      <a:pt x="35024" y="17849"/>
                      <a:pt x="35017" y="17275"/>
                      <a:pt x="34899" y="16754"/>
                    </a:cubicBezTo>
                    <a:cubicBezTo>
                      <a:pt x="34770" y="16191"/>
                      <a:pt x="34608" y="15545"/>
                      <a:pt x="34674" y="14914"/>
                    </a:cubicBezTo>
                    <a:cubicBezTo>
                      <a:pt x="34713" y="14540"/>
                      <a:pt x="34513" y="14301"/>
                      <a:pt x="34187" y="14084"/>
                    </a:cubicBezTo>
                    <a:cubicBezTo>
                      <a:pt x="33322" y="13512"/>
                      <a:pt x="32326" y="13204"/>
                      <a:pt x="31399" y="12787"/>
                    </a:cubicBezTo>
                    <a:cubicBezTo>
                      <a:pt x="30474" y="12370"/>
                      <a:pt x="30698" y="11581"/>
                      <a:pt x="30338" y="11006"/>
                    </a:cubicBezTo>
                    <a:cubicBezTo>
                      <a:pt x="29730" y="10034"/>
                      <a:pt x="30544" y="9701"/>
                      <a:pt x="31037" y="9287"/>
                    </a:cubicBezTo>
                    <a:cubicBezTo>
                      <a:pt x="31919" y="8548"/>
                      <a:pt x="32112" y="7868"/>
                      <a:pt x="31545" y="6902"/>
                    </a:cubicBezTo>
                    <a:cubicBezTo>
                      <a:pt x="31256" y="6409"/>
                      <a:pt x="30954" y="5925"/>
                      <a:pt x="30654" y="5438"/>
                    </a:cubicBezTo>
                    <a:cubicBezTo>
                      <a:pt x="30222" y="4744"/>
                      <a:pt x="29267" y="4212"/>
                      <a:pt x="28590" y="4212"/>
                    </a:cubicBezTo>
                    <a:cubicBezTo>
                      <a:pt x="28476" y="4212"/>
                      <a:pt x="28370" y="4227"/>
                      <a:pt x="28275" y="4259"/>
                    </a:cubicBezTo>
                    <a:cubicBezTo>
                      <a:pt x="27610" y="4483"/>
                      <a:pt x="26967" y="4746"/>
                      <a:pt x="26406" y="5182"/>
                    </a:cubicBezTo>
                    <a:cubicBezTo>
                      <a:pt x="26173" y="5363"/>
                      <a:pt x="25894" y="5500"/>
                      <a:pt x="25626" y="5500"/>
                    </a:cubicBezTo>
                    <a:cubicBezTo>
                      <a:pt x="25485" y="5500"/>
                      <a:pt x="25346" y="5461"/>
                      <a:pt x="25220" y="5370"/>
                    </a:cubicBezTo>
                    <a:cubicBezTo>
                      <a:pt x="24223" y="4654"/>
                      <a:pt x="23089" y="4272"/>
                      <a:pt x="21949" y="3919"/>
                    </a:cubicBezTo>
                    <a:cubicBezTo>
                      <a:pt x="21456" y="3765"/>
                      <a:pt x="21277" y="3458"/>
                      <a:pt x="21345" y="3052"/>
                    </a:cubicBezTo>
                    <a:cubicBezTo>
                      <a:pt x="21415" y="2635"/>
                      <a:pt x="21298" y="2251"/>
                      <a:pt x="21277" y="1856"/>
                    </a:cubicBezTo>
                    <a:cubicBezTo>
                      <a:pt x="21204" y="548"/>
                      <a:pt x="20846" y="51"/>
                      <a:pt x="19993" y="8"/>
                    </a:cubicBezTo>
                    <a:cubicBezTo>
                      <a:pt x="19894" y="3"/>
                      <a:pt x="19795" y="1"/>
                      <a:pt x="196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4;p33">
                <a:extLst>
                  <a:ext uri="{FF2B5EF4-FFF2-40B4-BE49-F238E27FC236}">
                    <a16:creationId xmlns:a16="http://schemas.microsoft.com/office/drawing/2014/main" id="{300AEFBF-29F3-E54E-A1D8-B29B015C3EEA}"/>
                  </a:ext>
                </a:extLst>
              </p:cNvPr>
              <p:cNvSpPr/>
              <p:nvPr/>
            </p:nvSpPr>
            <p:spPr>
              <a:xfrm>
                <a:off x="5411168" y="3147195"/>
                <a:ext cx="49618" cy="102855"/>
              </a:xfrm>
              <a:custGeom>
                <a:avLst/>
                <a:gdLst/>
                <a:ahLst/>
                <a:cxnLst/>
                <a:rect l="l" t="t" r="r" b="b"/>
                <a:pathLst>
                  <a:path w="3934" h="8155" extrusionOk="0">
                    <a:moveTo>
                      <a:pt x="3595" y="0"/>
                    </a:moveTo>
                    <a:cubicBezTo>
                      <a:pt x="3466" y="0"/>
                      <a:pt x="3332" y="102"/>
                      <a:pt x="3224" y="170"/>
                    </a:cubicBezTo>
                    <a:cubicBezTo>
                      <a:pt x="2762" y="461"/>
                      <a:pt x="2477" y="858"/>
                      <a:pt x="2161" y="1340"/>
                    </a:cubicBezTo>
                    <a:cubicBezTo>
                      <a:pt x="1520" y="2315"/>
                      <a:pt x="1559" y="3499"/>
                      <a:pt x="895" y="4409"/>
                    </a:cubicBezTo>
                    <a:cubicBezTo>
                      <a:pt x="349" y="5157"/>
                      <a:pt x="620" y="6161"/>
                      <a:pt x="109" y="6953"/>
                    </a:cubicBezTo>
                    <a:cubicBezTo>
                      <a:pt x="1" y="7119"/>
                      <a:pt x="108" y="7651"/>
                      <a:pt x="195" y="7993"/>
                    </a:cubicBezTo>
                    <a:cubicBezTo>
                      <a:pt x="222" y="8100"/>
                      <a:pt x="304" y="8155"/>
                      <a:pt x="392" y="8155"/>
                    </a:cubicBezTo>
                    <a:cubicBezTo>
                      <a:pt x="479" y="8155"/>
                      <a:pt x="571" y="8102"/>
                      <a:pt x="623" y="7993"/>
                    </a:cubicBezTo>
                    <a:cubicBezTo>
                      <a:pt x="985" y="7237"/>
                      <a:pt x="1653" y="6651"/>
                      <a:pt x="1856" y="5819"/>
                    </a:cubicBezTo>
                    <a:cubicBezTo>
                      <a:pt x="2087" y="4874"/>
                      <a:pt x="2667" y="4081"/>
                      <a:pt x="2942" y="3162"/>
                    </a:cubicBezTo>
                    <a:cubicBezTo>
                      <a:pt x="3199" y="2308"/>
                      <a:pt x="3816" y="1603"/>
                      <a:pt x="3933" y="517"/>
                    </a:cubicBezTo>
                    <a:cubicBezTo>
                      <a:pt x="3925" y="492"/>
                      <a:pt x="3910" y="257"/>
                      <a:pt x="3790" y="105"/>
                    </a:cubicBezTo>
                    <a:cubicBezTo>
                      <a:pt x="3730" y="29"/>
                      <a:pt x="3663" y="0"/>
                      <a:pt x="35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5;p33">
                <a:extLst>
                  <a:ext uri="{FF2B5EF4-FFF2-40B4-BE49-F238E27FC236}">
                    <a16:creationId xmlns:a16="http://schemas.microsoft.com/office/drawing/2014/main" id="{720C5845-0484-984F-9F7F-D629EDA6EC2C}"/>
                  </a:ext>
                </a:extLst>
              </p:cNvPr>
              <p:cNvSpPr/>
              <p:nvPr/>
            </p:nvSpPr>
            <p:spPr>
              <a:xfrm>
                <a:off x="5612468" y="2625712"/>
                <a:ext cx="65875" cy="89183"/>
              </a:xfrm>
              <a:custGeom>
                <a:avLst/>
                <a:gdLst/>
                <a:ahLst/>
                <a:cxnLst/>
                <a:rect l="l" t="t" r="r" b="b"/>
                <a:pathLst>
                  <a:path w="5223" h="7071" extrusionOk="0">
                    <a:moveTo>
                      <a:pt x="4940" y="0"/>
                    </a:moveTo>
                    <a:cubicBezTo>
                      <a:pt x="4884" y="0"/>
                      <a:pt x="4823" y="39"/>
                      <a:pt x="4755" y="73"/>
                    </a:cubicBezTo>
                    <a:cubicBezTo>
                      <a:pt x="4496" y="199"/>
                      <a:pt x="4176" y="247"/>
                      <a:pt x="3974" y="429"/>
                    </a:cubicBezTo>
                    <a:cubicBezTo>
                      <a:pt x="3201" y="1128"/>
                      <a:pt x="2673" y="2030"/>
                      <a:pt x="2082" y="2870"/>
                    </a:cubicBezTo>
                    <a:cubicBezTo>
                      <a:pt x="1396" y="3847"/>
                      <a:pt x="824" y="4902"/>
                      <a:pt x="186" y="5913"/>
                    </a:cubicBezTo>
                    <a:cubicBezTo>
                      <a:pt x="1" y="6204"/>
                      <a:pt x="83" y="6484"/>
                      <a:pt x="159" y="6756"/>
                    </a:cubicBezTo>
                    <a:cubicBezTo>
                      <a:pt x="226" y="6995"/>
                      <a:pt x="432" y="7070"/>
                      <a:pt x="660" y="7070"/>
                    </a:cubicBezTo>
                    <a:cubicBezTo>
                      <a:pt x="687" y="7070"/>
                      <a:pt x="715" y="7069"/>
                      <a:pt x="743" y="7067"/>
                    </a:cubicBezTo>
                    <a:cubicBezTo>
                      <a:pt x="751" y="7067"/>
                      <a:pt x="759" y="7067"/>
                      <a:pt x="766" y="7067"/>
                    </a:cubicBezTo>
                    <a:cubicBezTo>
                      <a:pt x="1128" y="7067"/>
                      <a:pt x="1364" y="6889"/>
                      <a:pt x="1895" y="6293"/>
                    </a:cubicBezTo>
                    <a:cubicBezTo>
                      <a:pt x="2104" y="6058"/>
                      <a:pt x="1989" y="5899"/>
                      <a:pt x="1867" y="5691"/>
                    </a:cubicBezTo>
                    <a:cubicBezTo>
                      <a:pt x="1814" y="5599"/>
                      <a:pt x="1881" y="5439"/>
                      <a:pt x="1894" y="5309"/>
                    </a:cubicBezTo>
                    <a:cubicBezTo>
                      <a:pt x="1939" y="5316"/>
                      <a:pt x="1980" y="5320"/>
                      <a:pt x="2017" y="5320"/>
                    </a:cubicBezTo>
                    <a:cubicBezTo>
                      <a:pt x="2525" y="5320"/>
                      <a:pt x="2391" y="4712"/>
                      <a:pt x="2630" y="4538"/>
                    </a:cubicBezTo>
                    <a:cubicBezTo>
                      <a:pt x="3305" y="4043"/>
                      <a:pt x="2931" y="2782"/>
                      <a:pt x="4055" y="2679"/>
                    </a:cubicBezTo>
                    <a:cubicBezTo>
                      <a:pt x="4173" y="1823"/>
                      <a:pt x="4770" y="1201"/>
                      <a:pt x="5142" y="470"/>
                    </a:cubicBezTo>
                    <a:cubicBezTo>
                      <a:pt x="5223" y="313"/>
                      <a:pt x="5136" y="229"/>
                      <a:pt x="5077" y="114"/>
                    </a:cubicBezTo>
                    <a:cubicBezTo>
                      <a:pt x="5033" y="29"/>
                      <a:pt x="4988" y="0"/>
                      <a:pt x="4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6;p33">
                <a:extLst>
                  <a:ext uri="{FF2B5EF4-FFF2-40B4-BE49-F238E27FC236}">
                    <a16:creationId xmlns:a16="http://schemas.microsoft.com/office/drawing/2014/main" id="{AB3FD192-E976-3041-9196-212CD37DA91B}"/>
                  </a:ext>
                </a:extLst>
              </p:cNvPr>
              <p:cNvSpPr/>
              <p:nvPr/>
            </p:nvSpPr>
            <p:spPr>
              <a:xfrm>
                <a:off x="5651621" y="2672168"/>
                <a:ext cx="82650" cy="54625"/>
              </a:xfrm>
              <a:custGeom>
                <a:avLst/>
                <a:gdLst/>
                <a:ahLst/>
                <a:cxnLst/>
                <a:rect l="l" t="t" r="r" b="b"/>
                <a:pathLst>
                  <a:path w="6553" h="4331" extrusionOk="0">
                    <a:moveTo>
                      <a:pt x="6270" y="1"/>
                    </a:moveTo>
                    <a:cubicBezTo>
                      <a:pt x="6232" y="1"/>
                      <a:pt x="6194" y="9"/>
                      <a:pt x="6159" y="26"/>
                    </a:cubicBezTo>
                    <a:cubicBezTo>
                      <a:pt x="5373" y="393"/>
                      <a:pt x="4589" y="765"/>
                      <a:pt x="3825" y="1174"/>
                    </a:cubicBezTo>
                    <a:cubicBezTo>
                      <a:pt x="2763" y="1742"/>
                      <a:pt x="1892" y="2616"/>
                      <a:pt x="767" y="3082"/>
                    </a:cubicBezTo>
                    <a:cubicBezTo>
                      <a:pt x="495" y="3194"/>
                      <a:pt x="235" y="3387"/>
                      <a:pt x="145" y="3641"/>
                    </a:cubicBezTo>
                    <a:cubicBezTo>
                      <a:pt x="0" y="4038"/>
                      <a:pt x="515" y="3910"/>
                      <a:pt x="625" y="4118"/>
                    </a:cubicBezTo>
                    <a:cubicBezTo>
                      <a:pt x="706" y="4272"/>
                      <a:pt x="783" y="4331"/>
                      <a:pt x="863" y="4331"/>
                    </a:cubicBezTo>
                    <a:cubicBezTo>
                      <a:pt x="957" y="4331"/>
                      <a:pt x="1056" y="4250"/>
                      <a:pt x="1170" y="4150"/>
                    </a:cubicBezTo>
                    <a:cubicBezTo>
                      <a:pt x="1598" y="3775"/>
                      <a:pt x="2133" y="3507"/>
                      <a:pt x="2610" y="3264"/>
                    </a:cubicBezTo>
                    <a:cubicBezTo>
                      <a:pt x="4015" y="2550"/>
                      <a:pt x="5098" y="1452"/>
                      <a:pt x="6319" y="523"/>
                    </a:cubicBezTo>
                    <a:cubicBezTo>
                      <a:pt x="6419" y="447"/>
                      <a:pt x="6484" y="329"/>
                      <a:pt x="6552" y="245"/>
                    </a:cubicBezTo>
                    <a:cubicBezTo>
                      <a:pt x="6494" y="71"/>
                      <a:pt x="6380" y="1"/>
                      <a:pt x="6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7;p33">
                <a:extLst>
                  <a:ext uri="{FF2B5EF4-FFF2-40B4-BE49-F238E27FC236}">
                    <a16:creationId xmlns:a16="http://schemas.microsoft.com/office/drawing/2014/main" id="{4C9568F5-B155-A447-9F13-6C566D5BB47C}"/>
                  </a:ext>
                </a:extLst>
              </p:cNvPr>
              <p:cNvSpPr/>
              <p:nvPr/>
            </p:nvSpPr>
            <p:spPr>
              <a:xfrm>
                <a:off x="5476961" y="3165459"/>
                <a:ext cx="21189" cy="80367"/>
              </a:xfrm>
              <a:custGeom>
                <a:avLst/>
                <a:gdLst/>
                <a:ahLst/>
                <a:cxnLst/>
                <a:rect l="l" t="t" r="r" b="b"/>
                <a:pathLst>
                  <a:path w="1680" h="6372" extrusionOk="0">
                    <a:moveTo>
                      <a:pt x="928" y="1"/>
                    </a:moveTo>
                    <a:cubicBezTo>
                      <a:pt x="899" y="1"/>
                      <a:pt x="867" y="2"/>
                      <a:pt x="833" y="5"/>
                    </a:cubicBezTo>
                    <a:cubicBezTo>
                      <a:pt x="351" y="49"/>
                      <a:pt x="375" y="365"/>
                      <a:pt x="285" y="698"/>
                    </a:cubicBezTo>
                    <a:cubicBezTo>
                      <a:pt x="1" y="1735"/>
                      <a:pt x="316" y="2742"/>
                      <a:pt x="379" y="3762"/>
                    </a:cubicBezTo>
                    <a:cubicBezTo>
                      <a:pt x="433" y="4665"/>
                      <a:pt x="501" y="5562"/>
                      <a:pt x="1275" y="6371"/>
                    </a:cubicBezTo>
                    <a:cubicBezTo>
                      <a:pt x="1447" y="5906"/>
                      <a:pt x="1587" y="5494"/>
                      <a:pt x="1593" y="5164"/>
                    </a:cubicBezTo>
                    <a:cubicBezTo>
                      <a:pt x="1623" y="3646"/>
                      <a:pt x="1679" y="2115"/>
                      <a:pt x="1278" y="620"/>
                    </a:cubicBezTo>
                    <a:cubicBezTo>
                      <a:pt x="1208" y="358"/>
                      <a:pt x="1379" y="1"/>
                      <a:pt x="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8;p33">
                <a:extLst>
                  <a:ext uri="{FF2B5EF4-FFF2-40B4-BE49-F238E27FC236}">
                    <a16:creationId xmlns:a16="http://schemas.microsoft.com/office/drawing/2014/main" id="{1DA06CAE-314E-8340-9F05-5ED34B67BC24}"/>
                  </a:ext>
                </a:extLst>
              </p:cNvPr>
              <p:cNvSpPr/>
              <p:nvPr/>
            </p:nvSpPr>
            <p:spPr>
              <a:xfrm>
                <a:off x="5581704" y="2608268"/>
                <a:ext cx="21353" cy="80190"/>
              </a:xfrm>
              <a:custGeom>
                <a:avLst/>
                <a:gdLst/>
                <a:ahLst/>
                <a:cxnLst/>
                <a:rect l="l" t="t" r="r" b="b"/>
                <a:pathLst>
                  <a:path w="1693" h="6358" extrusionOk="0">
                    <a:moveTo>
                      <a:pt x="1369" y="0"/>
                    </a:moveTo>
                    <a:cubicBezTo>
                      <a:pt x="623" y="671"/>
                      <a:pt x="618" y="1556"/>
                      <a:pt x="456" y="2321"/>
                    </a:cubicBezTo>
                    <a:cubicBezTo>
                      <a:pt x="200" y="3530"/>
                      <a:pt x="176" y="4787"/>
                      <a:pt x="28" y="6020"/>
                    </a:cubicBezTo>
                    <a:cubicBezTo>
                      <a:pt x="3" y="6223"/>
                      <a:pt x="1" y="6357"/>
                      <a:pt x="164" y="6357"/>
                    </a:cubicBezTo>
                    <a:cubicBezTo>
                      <a:pt x="194" y="6357"/>
                      <a:pt x="229" y="6353"/>
                      <a:pt x="270" y="6344"/>
                    </a:cubicBezTo>
                    <a:cubicBezTo>
                      <a:pt x="672" y="6255"/>
                      <a:pt x="1130" y="6358"/>
                      <a:pt x="1254" y="5687"/>
                    </a:cubicBezTo>
                    <a:cubicBezTo>
                      <a:pt x="1598" y="3824"/>
                      <a:pt x="1693" y="1971"/>
                      <a:pt x="13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9;p33">
                <a:extLst>
                  <a:ext uri="{FF2B5EF4-FFF2-40B4-BE49-F238E27FC236}">
                    <a16:creationId xmlns:a16="http://schemas.microsoft.com/office/drawing/2014/main" id="{1FE79F9F-9293-8143-9411-A437D906686E}"/>
                  </a:ext>
                </a:extLst>
              </p:cNvPr>
              <p:cNvSpPr/>
              <p:nvPr/>
            </p:nvSpPr>
            <p:spPr>
              <a:xfrm>
                <a:off x="5373302" y="3135389"/>
                <a:ext cx="56441" cy="65308"/>
              </a:xfrm>
              <a:custGeom>
                <a:avLst/>
                <a:gdLst/>
                <a:ahLst/>
                <a:cxnLst/>
                <a:rect l="l" t="t" r="r" b="b"/>
                <a:pathLst>
                  <a:path w="4475" h="5178" extrusionOk="0">
                    <a:moveTo>
                      <a:pt x="3870" y="1"/>
                    </a:moveTo>
                    <a:cubicBezTo>
                      <a:pt x="3600" y="1"/>
                      <a:pt x="3418" y="343"/>
                      <a:pt x="3237" y="498"/>
                    </a:cubicBezTo>
                    <a:cubicBezTo>
                      <a:pt x="2089" y="1479"/>
                      <a:pt x="1318" y="2782"/>
                      <a:pt x="428" y="3978"/>
                    </a:cubicBezTo>
                    <a:cubicBezTo>
                      <a:pt x="204" y="4278"/>
                      <a:pt x="0" y="4690"/>
                      <a:pt x="136" y="5177"/>
                    </a:cubicBezTo>
                    <a:cubicBezTo>
                      <a:pt x="839" y="4812"/>
                      <a:pt x="1310" y="4286"/>
                      <a:pt x="1830" y="3752"/>
                    </a:cubicBezTo>
                    <a:cubicBezTo>
                      <a:pt x="2752" y="2800"/>
                      <a:pt x="3471" y="1705"/>
                      <a:pt x="4319" y="706"/>
                    </a:cubicBezTo>
                    <a:cubicBezTo>
                      <a:pt x="4474" y="523"/>
                      <a:pt x="4421" y="392"/>
                      <a:pt x="4270" y="229"/>
                    </a:cubicBezTo>
                    <a:cubicBezTo>
                      <a:pt x="4116" y="63"/>
                      <a:pt x="3985" y="1"/>
                      <a:pt x="3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0;p33">
                <a:extLst>
                  <a:ext uri="{FF2B5EF4-FFF2-40B4-BE49-F238E27FC236}">
                    <a16:creationId xmlns:a16="http://schemas.microsoft.com/office/drawing/2014/main" id="{F7210E6C-173E-C446-9EB5-30589850A476}"/>
                  </a:ext>
                </a:extLst>
              </p:cNvPr>
              <p:cNvSpPr/>
              <p:nvPr/>
            </p:nvSpPr>
            <p:spPr>
              <a:xfrm>
                <a:off x="5385235" y="2825890"/>
                <a:ext cx="102477" cy="219420"/>
              </a:xfrm>
              <a:custGeom>
                <a:avLst/>
                <a:gdLst/>
                <a:ahLst/>
                <a:cxnLst/>
                <a:rect l="l" t="t" r="r" b="b"/>
                <a:pathLst>
                  <a:path w="8125" h="17397" extrusionOk="0">
                    <a:moveTo>
                      <a:pt x="3387" y="0"/>
                    </a:moveTo>
                    <a:cubicBezTo>
                      <a:pt x="2435" y="252"/>
                      <a:pt x="1895" y="965"/>
                      <a:pt x="1626" y="1707"/>
                    </a:cubicBezTo>
                    <a:cubicBezTo>
                      <a:pt x="1126" y="3088"/>
                      <a:pt x="493" y="4443"/>
                      <a:pt x="347" y="5949"/>
                    </a:cubicBezTo>
                    <a:cubicBezTo>
                      <a:pt x="316" y="6268"/>
                      <a:pt x="429" y="6574"/>
                      <a:pt x="366" y="6828"/>
                    </a:cubicBezTo>
                    <a:cubicBezTo>
                      <a:pt x="0" y="8297"/>
                      <a:pt x="255" y="9693"/>
                      <a:pt x="745" y="11073"/>
                    </a:cubicBezTo>
                    <a:cubicBezTo>
                      <a:pt x="908" y="11531"/>
                      <a:pt x="1241" y="11955"/>
                      <a:pt x="1290" y="12417"/>
                    </a:cubicBezTo>
                    <a:cubicBezTo>
                      <a:pt x="1394" y="13405"/>
                      <a:pt x="2077" y="14100"/>
                      <a:pt x="2626" y="14718"/>
                    </a:cubicBezTo>
                    <a:cubicBezTo>
                      <a:pt x="3855" y="16101"/>
                      <a:pt x="5275" y="17325"/>
                      <a:pt x="7347" y="17386"/>
                    </a:cubicBezTo>
                    <a:cubicBezTo>
                      <a:pt x="7447" y="17389"/>
                      <a:pt x="7525" y="17396"/>
                      <a:pt x="7591" y="17396"/>
                    </a:cubicBezTo>
                    <a:cubicBezTo>
                      <a:pt x="7727" y="17396"/>
                      <a:pt x="7807" y="17364"/>
                      <a:pt x="7898" y="17193"/>
                    </a:cubicBezTo>
                    <a:cubicBezTo>
                      <a:pt x="8125" y="16771"/>
                      <a:pt x="7786" y="16725"/>
                      <a:pt x="7531" y="16582"/>
                    </a:cubicBezTo>
                    <a:cubicBezTo>
                      <a:pt x="6404" y="15953"/>
                      <a:pt x="5152" y="15522"/>
                      <a:pt x="4253" y="14531"/>
                    </a:cubicBezTo>
                    <a:cubicBezTo>
                      <a:pt x="3687" y="13908"/>
                      <a:pt x="2940" y="13360"/>
                      <a:pt x="2613" y="12627"/>
                    </a:cubicBezTo>
                    <a:cubicBezTo>
                      <a:pt x="2184" y="11660"/>
                      <a:pt x="1787" y="10656"/>
                      <a:pt x="1537" y="9589"/>
                    </a:cubicBezTo>
                    <a:cubicBezTo>
                      <a:pt x="1069" y="7595"/>
                      <a:pt x="1391" y="5702"/>
                      <a:pt x="1931" y="3815"/>
                    </a:cubicBezTo>
                    <a:cubicBezTo>
                      <a:pt x="2262" y="2657"/>
                      <a:pt x="2750" y="1550"/>
                      <a:pt x="3514" y="587"/>
                    </a:cubicBezTo>
                    <a:cubicBezTo>
                      <a:pt x="3718" y="330"/>
                      <a:pt x="3653" y="109"/>
                      <a:pt x="33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41;p33">
                <a:extLst>
                  <a:ext uri="{FF2B5EF4-FFF2-40B4-BE49-F238E27FC236}">
                    <a16:creationId xmlns:a16="http://schemas.microsoft.com/office/drawing/2014/main" id="{EBFC8939-1D26-D64B-BAA1-E4EB5D54DB76}"/>
                  </a:ext>
                </a:extLst>
              </p:cNvPr>
              <p:cNvSpPr/>
              <p:nvPr/>
            </p:nvSpPr>
            <p:spPr>
              <a:xfrm>
                <a:off x="5480492" y="2866934"/>
                <a:ext cx="103511" cy="101695"/>
              </a:xfrm>
              <a:custGeom>
                <a:avLst/>
                <a:gdLst/>
                <a:ahLst/>
                <a:cxnLst/>
                <a:rect l="l" t="t" r="r" b="b"/>
                <a:pathLst>
                  <a:path w="8207" h="8063" extrusionOk="0">
                    <a:moveTo>
                      <a:pt x="3609" y="1381"/>
                    </a:moveTo>
                    <a:cubicBezTo>
                      <a:pt x="3612" y="1381"/>
                      <a:pt x="3614" y="1381"/>
                      <a:pt x="3617" y="1381"/>
                    </a:cubicBezTo>
                    <a:cubicBezTo>
                      <a:pt x="5834" y="1401"/>
                      <a:pt x="7035" y="2869"/>
                      <a:pt x="7111" y="4730"/>
                    </a:cubicBezTo>
                    <a:cubicBezTo>
                      <a:pt x="7145" y="5556"/>
                      <a:pt x="4993" y="7186"/>
                      <a:pt x="3916" y="7195"/>
                    </a:cubicBezTo>
                    <a:cubicBezTo>
                      <a:pt x="2748" y="7057"/>
                      <a:pt x="1245" y="6248"/>
                      <a:pt x="1259" y="5095"/>
                    </a:cubicBezTo>
                    <a:cubicBezTo>
                      <a:pt x="1282" y="3173"/>
                      <a:pt x="2500" y="1381"/>
                      <a:pt x="3609" y="1381"/>
                    </a:cubicBezTo>
                    <a:close/>
                    <a:moveTo>
                      <a:pt x="3452" y="1"/>
                    </a:moveTo>
                    <a:cubicBezTo>
                      <a:pt x="1592" y="1"/>
                      <a:pt x="176" y="2345"/>
                      <a:pt x="100" y="3765"/>
                    </a:cubicBezTo>
                    <a:cubicBezTo>
                      <a:pt x="1" y="5648"/>
                      <a:pt x="682" y="6911"/>
                      <a:pt x="2715" y="7853"/>
                    </a:cubicBezTo>
                    <a:cubicBezTo>
                      <a:pt x="3044" y="8006"/>
                      <a:pt x="3343" y="8063"/>
                      <a:pt x="3625" y="8063"/>
                    </a:cubicBezTo>
                    <a:cubicBezTo>
                      <a:pt x="4430" y="8063"/>
                      <a:pt x="5090" y="7597"/>
                      <a:pt x="5861" y="7542"/>
                    </a:cubicBezTo>
                    <a:cubicBezTo>
                      <a:pt x="6585" y="7493"/>
                      <a:pt x="6873" y="6727"/>
                      <a:pt x="7298" y="6276"/>
                    </a:cubicBezTo>
                    <a:cubicBezTo>
                      <a:pt x="7993" y="5537"/>
                      <a:pt x="8206" y="4436"/>
                      <a:pt x="7811" y="3524"/>
                    </a:cubicBezTo>
                    <a:cubicBezTo>
                      <a:pt x="7469" y="2734"/>
                      <a:pt x="7158" y="1878"/>
                      <a:pt x="6439" y="1223"/>
                    </a:cubicBezTo>
                    <a:cubicBezTo>
                      <a:pt x="5688" y="541"/>
                      <a:pt x="4954" y="13"/>
                      <a:pt x="3900" y="13"/>
                    </a:cubicBezTo>
                    <a:cubicBezTo>
                      <a:pt x="3843" y="13"/>
                      <a:pt x="3786" y="15"/>
                      <a:pt x="3728" y="18"/>
                    </a:cubicBezTo>
                    <a:cubicBezTo>
                      <a:pt x="3635" y="6"/>
                      <a:pt x="3543" y="1"/>
                      <a:pt x="3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33">
                <a:extLst>
                  <a:ext uri="{FF2B5EF4-FFF2-40B4-BE49-F238E27FC236}">
                    <a16:creationId xmlns:a16="http://schemas.microsoft.com/office/drawing/2014/main" id="{F531BC8C-D2A4-0E41-BB43-6953F29E0978}"/>
                  </a:ext>
                </a:extLst>
              </p:cNvPr>
              <p:cNvSpPr/>
              <p:nvPr/>
            </p:nvSpPr>
            <p:spPr>
              <a:xfrm>
                <a:off x="5601772" y="2821765"/>
                <a:ext cx="63781" cy="207022"/>
              </a:xfrm>
              <a:custGeom>
                <a:avLst/>
                <a:gdLst/>
                <a:ahLst/>
                <a:cxnLst/>
                <a:rect l="l" t="t" r="r" b="b"/>
                <a:pathLst>
                  <a:path w="5057" h="16414" extrusionOk="0">
                    <a:moveTo>
                      <a:pt x="1371" y="1"/>
                    </a:moveTo>
                    <a:cubicBezTo>
                      <a:pt x="1406" y="765"/>
                      <a:pt x="2096" y="1001"/>
                      <a:pt x="2373" y="1513"/>
                    </a:cubicBezTo>
                    <a:cubicBezTo>
                      <a:pt x="3100" y="2854"/>
                      <a:pt x="3548" y="4240"/>
                      <a:pt x="3647" y="5806"/>
                    </a:cubicBezTo>
                    <a:cubicBezTo>
                      <a:pt x="3748" y="7385"/>
                      <a:pt x="3615" y="8938"/>
                      <a:pt x="3512" y="10492"/>
                    </a:cubicBezTo>
                    <a:cubicBezTo>
                      <a:pt x="3423" y="11822"/>
                      <a:pt x="2776" y="12982"/>
                      <a:pt x="1868" y="13978"/>
                    </a:cubicBezTo>
                    <a:cubicBezTo>
                      <a:pt x="1592" y="14280"/>
                      <a:pt x="1446" y="14757"/>
                      <a:pt x="1121" y="14939"/>
                    </a:cubicBezTo>
                    <a:cubicBezTo>
                      <a:pt x="497" y="15289"/>
                      <a:pt x="427" y="15968"/>
                      <a:pt x="1" y="16414"/>
                    </a:cubicBezTo>
                    <a:cubicBezTo>
                      <a:pt x="713" y="16330"/>
                      <a:pt x="1152" y="15888"/>
                      <a:pt x="1661" y="15541"/>
                    </a:cubicBezTo>
                    <a:cubicBezTo>
                      <a:pt x="3072" y="14578"/>
                      <a:pt x="3901" y="13278"/>
                      <a:pt x="4321" y="11631"/>
                    </a:cubicBezTo>
                    <a:cubicBezTo>
                      <a:pt x="4654" y="10328"/>
                      <a:pt x="4663" y="8992"/>
                      <a:pt x="4896" y="7681"/>
                    </a:cubicBezTo>
                    <a:cubicBezTo>
                      <a:pt x="5057" y="6777"/>
                      <a:pt x="5027" y="5738"/>
                      <a:pt x="4735" y="4879"/>
                    </a:cubicBezTo>
                    <a:cubicBezTo>
                      <a:pt x="4378" y="3837"/>
                      <a:pt x="4248" y="2701"/>
                      <a:pt x="3636" y="1748"/>
                    </a:cubicBezTo>
                    <a:cubicBezTo>
                      <a:pt x="3101" y="917"/>
                      <a:pt x="2496" y="170"/>
                      <a:pt x="13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3;p33">
                <a:extLst>
                  <a:ext uri="{FF2B5EF4-FFF2-40B4-BE49-F238E27FC236}">
                    <a16:creationId xmlns:a16="http://schemas.microsoft.com/office/drawing/2014/main" id="{6DB441DA-55C6-D441-B9FA-20A95FF48E96}"/>
                  </a:ext>
                </a:extLst>
              </p:cNvPr>
              <p:cNvSpPr/>
              <p:nvPr/>
            </p:nvSpPr>
            <p:spPr>
              <a:xfrm>
                <a:off x="5447268" y="2777025"/>
                <a:ext cx="167885" cy="42592"/>
              </a:xfrm>
              <a:custGeom>
                <a:avLst/>
                <a:gdLst/>
                <a:ahLst/>
                <a:cxnLst/>
                <a:rect l="l" t="t" r="r" b="b"/>
                <a:pathLst>
                  <a:path w="13311" h="3377" extrusionOk="0">
                    <a:moveTo>
                      <a:pt x="6464" y="1"/>
                    </a:moveTo>
                    <a:cubicBezTo>
                      <a:pt x="6117" y="1"/>
                      <a:pt x="5773" y="25"/>
                      <a:pt x="5439" y="82"/>
                    </a:cubicBezTo>
                    <a:cubicBezTo>
                      <a:pt x="3865" y="351"/>
                      <a:pt x="2313" y="625"/>
                      <a:pt x="986" y="1781"/>
                    </a:cubicBezTo>
                    <a:cubicBezTo>
                      <a:pt x="435" y="2263"/>
                      <a:pt x="44" y="2596"/>
                      <a:pt x="1" y="3377"/>
                    </a:cubicBezTo>
                    <a:cubicBezTo>
                      <a:pt x="877" y="3136"/>
                      <a:pt x="1452" y="2493"/>
                      <a:pt x="2137" y="2081"/>
                    </a:cubicBezTo>
                    <a:cubicBezTo>
                      <a:pt x="2711" y="1734"/>
                      <a:pt x="3293" y="1544"/>
                      <a:pt x="3885" y="1359"/>
                    </a:cubicBezTo>
                    <a:cubicBezTo>
                      <a:pt x="4541" y="1154"/>
                      <a:pt x="5205" y="1078"/>
                      <a:pt x="5873" y="1078"/>
                    </a:cubicBezTo>
                    <a:cubicBezTo>
                      <a:pt x="6535" y="1078"/>
                      <a:pt x="7202" y="1153"/>
                      <a:pt x="7869" y="1255"/>
                    </a:cubicBezTo>
                    <a:cubicBezTo>
                      <a:pt x="8838" y="1403"/>
                      <a:pt x="9800" y="1490"/>
                      <a:pt x="10691" y="2003"/>
                    </a:cubicBezTo>
                    <a:cubicBezTo>
                      <a:pt x="11104" y="2240"/>
                      <a:pt x="11512" y="2632"/>
                      <a:pt x="12021" y="2632"/>
                    </a:cubicBezTo>
                    <a:cubicBezTo>
                      <a:pt x="12080" y="2632"/>
                      <a:pt x="12140" y="2627"/>
                      <a:pt x="12202" y="2616"/>
                    </a:cubicBezTo>
                    <a:cubicBezTo>
                      <a:pt x="12492" y="2562"/>
                      <a:pt x="12928" y="2658"/>
                      <a:pt x="13070" y="2339"/>
                    </a:cubicBezTo>
                    <a:cubicBezTo>
                      <a:pt x="13311" y="1795"/>
                      <a:pt x="12735" y="1824"/>
                      <a:pt x="12469" y="1639"/>
                    </a:cubicBezTo>
                    <a:cubicBezTo>
                      <a:pt x="11152" y="721"/>
                      <a:pt x="9627" y="377"/>
                      <a:pt x="8089" y="141"/>
                    </a:cubicBezTo>
                    <a:cubicBezTo>
                      <a:pt x="7558" y="59"/>
                      <a:pt x="7007" y="1"/>
                      <a:pt x="6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44;p33">
                <a:extLst>
                  <a:ext uri="{FF2B5EF4-FFF2-40B4-BE49-F238E27FC236}">
                    <a16:creationId xmlns:a16="http://schemas.microsoft.com/office/drawing/2014/main" id="{5D7389D7-BF0D-3344-8577-3CCE20AFCC4E}"/>
                  </a:ext>
                </a:extLst>
              </p:cNvPr>
              <p:cNvSpPr/>
              <p:nvPr/>
            </p:nvSpPr>
            <p:spPr>
              <a:xfrm>
                <a:off x="5529219" y="3041708"/>
                <a:ext cx="39666" cy="17922"/>
              </a:xfrm>
              <a:custGeom>
                <a:avLst/>
                <a:gdLst/>
                <a:ahLst/>
                <a:cxnLst/>
                <a:rect l="l" t="t" r="r" b="b"/>
                <a:pathLst>
                  <a:path w="3145" h="1421" extrusionOk="0">
                    <a:moveTo>
                      <a:pt x="2880" y="0"/>
                    </a:moveTo>
                    <a:cubicBezTo>
                      <a:pt x="2827" y="0"/>
                      <a:pt x="2783" y="8"/>
                      <a:pt x="2783" y="8"/>
                    </a:cubicBezTo>
                    <a:cubicBezTo>
                      <a:pt x="2775" y="8"/>
                      <a:pt x="2766" y="8"/>
                      <a:pt x="2758" y="8"/>
                    </a:cubicBezTo>
                    <a:cubicBezTo>
                      <a:pt x="1843" y="8"/>
                      <a:pt x="1126" y="346"/>
                      <a:pt x="367" y="491"/>
                    </a:cubicBezTo>
                    <a:cubicBezTo>
                      <a:pt x="0" y="561"/>
                      <a:pt x="233" y="946"/>
                      <a:pt x="140" y="1177"/>
                    </a:cubicBezTo>
                    <a:cubicBezTo>
                      <a:pt x="65" y="1360"/>
                      <a:pt x="255" y="1362"/>
                      <a:pt x="383" y="1391"/>
                    </a:cubicBezTo>
                    <a:cubicBezTo>
                      <a:pt x="466" y="1411"/>
                      <a:pt x="559" y="1420"/>
                      <a:pt x="659" y="1420"/>
                    </a:cubicBezTo>
                    <a:cubicBezTo>
                      <a:pt x="1404" y="1420"/>
                      <a:pt x="2540" y="906"/>
                      <a:pt x="2873" y="358"/>
                    </a:cubicBezTo>
                    <a:cubicBezTo>
                      <a:pt x="2936" y="256"/>
                      <a:pt x="3144" y="184"/>
                      <a:pt x="3027" y="46"/>
                    </a:cubicBezTo>
                    <a:cubicBezTo>
                      <a:pt x="2997" y="9"/>
                      <a:pt x="2934" y="0"/>
                      <a:pt x="28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963;p33">
            <a:extLst>
              <a:ext uri="{FF2B5EF4-FFF2-40B4-BE49-F238E27FC236}">
                <a16:creationId xmlns:a16="http://schemas.microsoft.com/office/drawing/2014/main" id="{A4729782-316F-5D47-B4D1-B5D32B7E24F1}"/>
              </a:ext>
            </a:extLst>
          </p:cNvPr>
          <p:cNvGrpSpPr/>
          <p:nvPr/>
        </p:nvGrpSpPr>
        <p:grpSpPr>
          <a:xfrm>
            <a:off x="1493339" y="2496881"/>
            <a:ext cx="1231284" cy="495381"/>
            <a:chOff x="1504631" y="2469324"/>
            <a:chExt cx="1089168" cy="357250"/>
          </a:xfrm>
        </p:grpSpPr>
        <p:sp>
          <p:nvSpPr>
            <p:cNvPr id="60" name="Google Shape;964;p33">
              <a:extLst>
                <a:ext uri="{FF2B5EF4-FFF2-40B4-BE49-F238E27FC236}">
                  <a16:creationId xmlns:a16="http://schemas.microsoft.com/office/drawing/2014/main" id="{6D0CDE80-1396-5B4A-8C5C-99A350B5A044}"/>
                </a:ext>
              </a:extLst>
            </p:cNvPr>
            <p:cNvSpPr/>
            <p:nvPr/>
          </p:nvSpPr>
          <p:spPr>
            <a:xfrm>
              <a:off x="1504631" y="2469324"/>
              <a:ext cx="1089168" cy="357250"/>
            </a:xfrm>
            <a:custGeom>
              <a:avLst/>
              <a:gdLst/>
              <a:ahLst/>
              <a:cxnLst/>
              <a:rect l="l" t="t" r="r" b="b"/>
              <a:pathLst>
                <a:path w="58652" h="19238" extrusionOk="0">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5;p33">
              <a:extLst>
                <a:ext uri="{FF2B5EF4-FFF2-40B4-BE49-F238E27FC236}">
                  <a16:creationId xmlns:a16="http://schemas.microsoft.com/office/drawing/2014/main" id="{5B4B5A64-50B0-BE43-A42F-31C750BDC60C}"/>
                </a:ext>
              </a:extLst>
            </p:cNvPr>
            <p:cNvSpPr/>
            <p:nvPr/>
          </p:nvSpPr>
          <p:spPr>
            <a:xfrm>
              <a:off x="1504631" y="2469324"/>
              <a:ext cx="1089168" cy="357250"/>
            </a:xfrm>
            <a:custGeom>
              <a:avLst/>
              <a:gdLst/>
              <a:ahLst/>
              <a:cxnLst/>
              <a:rect l="l" t="t" r="r" b="b"/>
              <a:pathLst>
                <a:path w="58652" h="19238" extrusionOk="0">
                  <a:moveTo>
                    <a:pt x="36191" y="1426"/>
                  </a:moveTo>
                  <a:cubicBezTo>
                    <a:pt x="36787" y="1426"/>
                    <a:pt x="37414" y="1496"/>
                    <a:pt x="38002" y="1633"/>
                  </a:cubicBezTo>
                  <a:cubicBezTo>
                    <a:pt x="38112" y="1658"/>
                    <a:pt x="38227" y="1686"/>
                    <a:pt x="38337" y="1686"/>
                  </a:cubicBezTo>
                  <a:cubicBezTo>
                    <a:pt x="38364" y="1686"/>
                    <a:pt x="38389" y="1685"/>
                    <a:pt x="38415" y="1681"/>
                  </a:cubicBezTo>
                  <a:cubicBezTo>
                    <a:pt x="39149" y="1573"/>
                    <a:pt x="39880" y="1529"/>
                    <a:pt x="40608" y="1529"/>
                  </a:cubicBezTo>
                  <a:cubicBezTo>
                    <a:pt x="42771" y="1529"/>
                    <a:pt x="44911" y="1917"/>
                    <a:pt x="47054" y="2176"/>
                  </a:cubicBezTo>
                  <a:cubicBezTo>
                    <a:pt x="48556" y="2356"/>
                    <a:pt x="50069" y="2428"/>
                    <a:pt x="51532" y="2964"/>
                  </a:cubicBezTo>
                  <a:cubicBezTo>
                    <a:pt x="52852" y="3450"/>
                    <a:pt x="54294" y="3697"/>
                    <a:pt x="55489" y="4420"/>
                  </a:cubicBezTo>
                  <a:cubicBezTo>
                    <a:pt x="56060" y="4767"/>
                    <a:pt x="56534" y="5576"/>
                    <a:pt x="56656" y="6245"/>
                  </a:cubicBezTo>
                  <a:cubicBezTo>
                    <a:pt x="56937" y="7785"/>
                    <a:pt x="56902" y="9338"/>
                    <a:pt x="56681" y="10932"/>
                  </a:cubicBezTo>
                  <a:cubicBezTo>
                    <a:pt x="56519" y="12100"/>
                    <a:pt x="56461" y="13267"/>
                    <a:pt x="56136" y="14431"/>
                  </a:cubicBezTo>
                  <a:cubicBezTo>
                    <a:pt x="55632" y="16232"/>
                    <a:pt x="55145" y="16721"/>
                    <a:pt x="53278" y="16837"/>
                  </a:cubicBezTo>
                  <a:cubicBezTo>
                    <a:pt x="52826" y="16866"/>
                    <a:pt x="52386" y="17022"/>
                    <a:pt x="51904" y="17022"/>
                  </a:cubicBezTo>
                  <a:cubicBezTo>
                    <a:pt x="51712" y="17022"/>
                    <a:pt x="51512" y="16997"/>
                    <a:pt x="51303" y="16929"/>
                  </a:cubicBezTo>
                  <a:cubicBezTo>
                    <a:pt x="50278" y="17277"/>
                    <a:pt x="49136" y="17262"/>
                    <a:pt x="48013" y="17271"/>
                  </a:cubicBezTo>
                  <a:cubicBezTo>
                    <a:pt x="46508" y="17282"/>
                    <a:pt x="45033" y="17565"/>
                    <a:pt x="43514" y="17565"/>
                  </a:cubicBezTo>
                  <a:cubicBezTo>
                    <a:pt x="43425" y="17565"/>
                    <a:pt x="43336" y="17564"/>
                    <a:pt x="43246" y="17562"/>
                  </a:cubicBezTo>
                  <a:cubicBezTo>
                    <a:pt x="43017" y="17557"/>
                    <a:pt x="42788" y="17555"/>
                    <a:pt x="42557" y="17555"/>
                  </a:cubicBezTo>
                  <a:cubicBezTo>
                    <a:pt x="41510" y="17555"/>
                    <a:pt x="40453" y="17599"/>
                    <a:pt x="39404" y="17599"/>
                  </a:cubicBezTo>
                  <a:cubicBezTo>
                    <a:pt x="39173" y="17599"/>
                    <a:pt x="38943" y="17597"/>
                    <a:pt x="38713" y="17592"/>
                  </a:cubicBezTo>
                  <a:cubicBezTo>
                    <a:pt x="38507" y="17587"/>
                    <a:pt x="38301" y="17585"/>
                    <a:pt x="38096" y="17585"/>
                  </a:cubicBezTo>
                  <a:cubicBezTo>
                    <a:pt x="37118" y="17585"/>
                    <a:pt x="36142" y="17631"/>
                    <a:pt x="35161" y="17631"/>
                  </a:cubicBezTo>
                  <a:cubicBezTo>
                    <a:pt x="34414" y="17631"/>
                    <a:pt x="33664" y="17604"/>
                    <a:pt x="32908" y="17509"/>
                  </a:cubicBezTo>
                  <a:cubicBezTo>
                    <a:pt x="31617" y="17346"/>
                    <a:pt x="30275" y="17250"/>
                    <a:pt x="28939" y="17250"/>
                  </a:cubicBezTo>
                  <a:cubicBezTo>
                    <a:pt x="28633" y="17250"/>
                    <a:pt x="28328" y="17255"/>
                    <a:pt x="28025" y="17265"/>
                  </a:cubicBezTo>
                  <a:cubicBezTo>
                    <a:pt x="27905" y="17269"/>
                    <a:pt x="27785" y="17271"/>
                    <a:pt x="27666" y="17271"/>
                  </a:cubicBezTo>
                  <a:cubicBezTo>
                    <a:pt x="26781" y="17271"/>
                    <a:pt x="25888" y="17174"/>
                    <a:pt x="25020" y="17174"/>
                  </a:cubicBezTo>
                  <a:cubicBezTo>
                    <a:pt x="24688" y="17174"/>
                    <a:pt x="24359" y="17188"/>
                    <a:pt x="24036" y="17228"/>
                  </a:cubicBezTo>
                  <a:cubicBezTo>
                    <a:pt x="23815" y="17255"/>
                    <a:pt x="23597" y="17265"/>
                    <a:pt x="23379" y="17265"/>
                  </a:cubicBezTo>
                  <a:cubicBezTo>
                    <a:pt x="22423" y="17265"/>
                    <a:pt x="21493" y="17054"/>
                    <a:pt x="20551" y="17054"/>
                  </a:cubicBezTo>
                  <a:cubicBezTo>
                    <a:pt x="20245" y="17054"/>
                    <a:pt x="19936" y="17076"/>
                    <a:pt x="19626" y="17136"/>
                  </a:cubicBezTo>
                  <a:cubicBezTo>
                    <a:pt x="19208" y="17216"/>
                    <a:pt x="18791" y="17246"/>
                    <a:pt x="18373" y="17246"/>
                  </a:cubicBezTo>
                  <a:cubicBezTo>
                    <a:pt x="17174" y="17246"/>
                    <a:pt x="15973" y="17000"/>
                    <a:pt x="14765" y="17000"/>
                  </a:cubicBezTo>
                  <a:cubicBezTo>
                    <a:pt x="14707" y="17000"/>
                    <a:pt x="14649" y="17001"/>
                    <a:pt x="14592" y="17002"/>
                  </a:cubicBezTo>
                  <a:cubicBezTo>
                    <a:pt x="14433" y="17005"/>
                    <a:pt x="14274" y="17007"/>
                    <a:pt x="14115" y="17007"/>
                  </a:cubicBezTo>
                  <a:cubicBezTo>
                    <a:pt x="12169" y="17007"/>
                    <a:pt x="10223" y="16777"/>
                    <a:pt x="8287" y="16517"/>
                  </a:cubicBezTo>
                  <a:cubicBezTo>
                    <a:pt x="7888" y="16463"/>
                    <a:pt x="7497" y="16156"/>
                    <a:pt x="7091" y="16156"/>
                  </a:cubicBezTo>
                  <a:cubicBezTo>
                    <a:pt x="6897" y="16156"/>
                    <a:pt x="6701" y="16225"/>
                    <a:pt x="6498" y="16425"/>
                  </a:cubicBezTo>
                  <a:cubicBezTo>
                    <a:pt x="6097" y="15431"/>
                    <a:pt x="5022" y="15947"/>
                    <a:pt x="4298" y="15543"/>
                  </a:cubicBezTo>
                  <a:cubicBezTo>
                    <a:pt x="3492" y="15093"/>
                    <a:pt x="3016" y="14382"/>
                    <a:pt x="2349" y="13860"/>
                  </a:cubicBezTo>
                  <a:cubicBezTo>
                    <a:pt x="1775" y="13410"/>
                    <a:pt x="2189" y="12399"/>
                    <a:pt x="2102" y="11638"/>
                  </a:cubicBezTo>
                  <a:cubicBezTo>
                    <a:pt x="1929" y="10147"/>
                    <a:pt x="2035" y="8616"/>
                    <a:pt x="1783" y="7143"/>
                  </a:cubicBezTo>
                  <a:cubicBezTo>
                    <a:pt x="1630" y="6262"/>
                    <a:pt x="1780" y="5480"/>
                    <a:pt x="1945" y="4674"/>
                  </a:cubicBezTo>
                  <a:cubicBezTo>
                    <a:pt x="2155" y="3655"/>
                    <a:pt x="3212" y="3338"/>
                    <a:pt x="3948" y="3104"/>
                  </a:cubicBezTo>
                  <a:cubicBezTo>
                    <a:pt x="5066" y="2749"/>
                    <a:pt x="6329" y="2556"/>
                    <a:pt x="7497" y="2556"/>
                  </a:cubicBezTo>
                  <a:cubicBezTo>
                    <a:pt x="7546" y="2556"/>
                    <a:pt x="7595" y="2556"/>
                    <a:pt x="7644" y="2557"/>
                  </a:cubicBezTo>
                  <a:cubicBezTo>
                    <a:pt x="8106" y="2563"/>
                    <a:pt x="8567" y="2567"/>
                    <a:pt x="9028" y="2567"/>
                  </a:cubicBezTo>
                  <a:cubicBezTo>
                    <a:pt x="10147" y="2567"/>
                    <a:pt x="11264" y="2540"/>
                    <a:pt x="12369" y="2434"/>
                  </a:cubicBezTo>
                  <a:cubicBezTo>
                    <a:pt x="14536" y="2227"/>
                    <a:pt x="16684" y="1894"/>
                    <a:pt x="18876" y="1889"/>
                  </a:cubicBezTo>
                  <a:cubicBezTo>
                    <a:pt x="18970" y="1889"/>
                    <a:pt x="19065" y="1889"/>
                    <a:pt x="19160" y="1889"/>
                  </a:cubicBezTo>
                  <a:cubicBezTo>
                    <a:pt x="19659" y="1889"/>
                    <a:pt x="20160" y="1893"/>
                    <a:pt x="20661" y="1893"/>
                  </a:cubicBezTo>
                  <a:cubicBezTo>
                    <a:pt x="21952" y="1893"/>
                    <a:pt x="23242" y="1868"/>
                    <a:pt x="24492" y="1695"/>
                  </a:cubicBezTo>
                  <a:cubicBezTo>
                    <a:pt x="24728" y="1662"/>
                    <a:pt x="24964" y="1650"/>
                    <a:pt x="25200" y="1650"/>
                  </a:cubicBezTo>
                  <a:cubicBezTo>
                    <a:pt x="25797" y="1650"/>
                    <a:pt x="26393" y="1726"/>
                    <a:pt x="26988" y="1726"/>
                  </a:cubicBezTo>
                  <a:cubicBezTo>
                    <a:pt x="27482" y="1726"/>
                    <a:pt x="27976" y="1674"/>
                    <a:pt x="28469" y="1483"/>
                  </a:cubicBezTo>
                  <a:cubicBezTo>
                    <a:pt x="28563" y="1448"/>
                    <a:pt x="28682" y="1433"/>
                    <a:pt x="28816" y="1433"/>
                  </a:cubicBezTo>
                  <a:cubicBezTo>
                    <a:pt x="29192" y="1433"/>
                    <a:pt x="29688" y="1549"/>
                    <a:pt x="30069" y="1656"/>
                  </a:cubicBezTo>
                  <a:cubicBezTo>
                    <a:pt x="30293" y="1718"/>
                    <a:pt x="30513" y="1776"/>
                    <a:pt x="30722" y="1776"/>
                  </a:cubicBezTo>
                  <a:cubicBezTo>
                    <a:pt x="30809" y="1776"/>
                    <a:pt x="30895" y="1766"/>
                    <a:pt x="30979" y="1742"/>
                  </a:cubicBezTo>
                  <a:cubicBezTo>
                    <a:pt x="31604" y="1561"/>
                    <a:pt x="32238" y="1524"/>
                    <a:pt x="32875" y="1524"/>
                  </a:cubicBezTo>
                  <a:cubicBezTo>
                    <a:pt x="33310" y="1524"/>
                    <a:pt x="33746" y="1541"/>
                    <a:pt x="34182" y="1541"/>
                  </a:cubicBezTo>
                  <a:cubicBezTo>
                    <a:pt x="34565" y="1541"/>
                    <a:pt x="34948" y="1528"/>
                    <a:pt x="35330" y="1479"/>
                  </a:cubicBezTo>
                  <a:cubicBezTo>
                    <a:pt x="35603" y="1443"/>
                    <a:pt x="35893" y="1426"/>
                    <a:pt x="36191" y="1426"/>
                  </a:cubicBezTo>
                  <a:close/>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66;p33">
            <a:extLst>
              <a:ext uri="{FF2B5EF4-FFF2-40B4-BE49-F238E27FC236}">
                <a16:creationId xmlns:a16="http://schemas.microsoft.com/office/drawing/2014/main" id="{B25A6EB6-589C-094F-AEE3-886057353E42}"/>
              </a:ext>
            </a:extLst>
          </p:cNvPr>
          <p:cNvGrpSpPr/>
          <p:nvPr/>
        </p:nvGrpSpPr>
        <p:grpSpPr>
          <a:xfrm>
            <a:off x="2419137" y="1314439"/>
            <a:ext cx="393094" cy="209646"/>
            <a:chOff x="2509330" y="1371995"/>
            <a:chExt cx="393094" cy="209646"/>
          </a:xfrm>
        </p:grpSpPr>
        <p:sp>
          <p:nvSpPr>
            <p:cNvPr id="63" name="Google Shape;967;p33">
              <a:extLst>
                <a:ext uri="{FF2B5EF4-FFF2-40B4-BE49-F238E27FC236}">
                  <a16:creationId xmlns:a16="http://schemas.microsoft.com/office/drawing/2014/main" id="{200447A5-D86E-6F41-8257-57E266514AB7}"/>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68;p33">
              <a:extLst>
                <a:ext uri="{FF2B5EF4-FFF2-40B4-BE49-F238E27FC236}">
                  <a16:creationId xmlns:a16="http://schemas.microsoft.com/office/drawing/2014/main" id="{BC753B4A-75C4-F842-8317-76B31B20AACD}"/>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69;p33">
            <a:extLst>
              <a:ext uri="{FF2B5EF4-FFF2-40B4-BE49-F238E27FC236}">
                <a16:creationId xmlns:a16="http://schemas.microsoft.com/office/drawing/2014/main" id="{1369EAD5-611C-5349-9B34-AE382CC9059C}"/>
              </a:ext>
            </a:extLst>
          </p:cNvPr>
          <p:cNvGrpSpPr/>
          <p:nvPr/>
        </p:nvGrpSpPr>
        <p:grpSpPr>
          <a:xfrm>
            <a:off x="1669583" y="1546671"/>
            <a:ext cx="997658" cy="927032"/>
            <a:chOff x="1625824" y="1453020"/>
            <a:chExt cx="997658" cy="927032"/>
          </a:xfrm>
        </p:grpSpPr>
        <p:grpSp>
          <p:nvGrpSpPr>
            <p:cNvPr id="66" name="Google Shape;970;p33">
              <a:extLst>
                <a:ext uri="{FF2B5EF4-FFF2-40B4-BE49-F238E27FC236}">
                  <a16:creationId xmlns:a16="http://schemas.microsoft.com/office/drawing/2014/main" id="{8387214D-CD23-434D-A974-2FCE66547F3F}"/>
                </a:ext>
              </a:extLst>
            </p:cNvPr>
            <p:cNvGrpSpPr/>
            <p:nvPr/>
          </p:nvGrpSpPr>
          <p:grpSpPr>
            <a:xfrm>
              <a:off x="1625824" y="1453020"/>
              <a:ext cx="997658" cy="927032"/>
              <a:chOff x="1535763" y="1453020"/>
              <a:chExt cx="997658" cy="927032"/>
            </a:xfrm>
          </p:grpSpPr>
          <p:sp>
            <p:nvSpPr>
              <p:cNvPr id="79" name="Google Shape;971;p33">
                <a:extLst>
                  <a:ext uri="{FF2B5EF4-FFF2-40B4-BE49-F238E27FC236}">
                    <a16:creationId xmlns:a16="http://schemas.microsoft.com/office/drawing/2014/main" id="{544211DA-E11A-CA4F-973A-275B27A1A800}"/>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72;p33">
                <a:extLst>
                  <a:ext uri="{FF2B5EF4-FFF2-40B4-BE49-F238E27FC236}">
                    <a16:creationId xmlns:a16="http://schemas.microsoft.com/office/drawing/2014/main" id="{18FC1709-C20F-D247-8481-5D3679F32479}"/>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973;p33">
              <a:extLst>
                <a:ext uri="{FF2B5EF4-FFF2-40B4-BE49-F238E27FC236}">
                  <a16:creationId xmlns:a16="http://schemas.microsoft.com/office/drawing/2014/main" id="{51B21A8A-2FF3-184B-ACE9-21D36BFF4FB4}"/>
                </a:ext>
              </a:extLst>
            </p:cNvPr>
            <p:cNvGrpSpPr/>
            <p:nvPr/>
          </p:nvGrpSpPr>
          <p:grpSpPr>
            <a:xfrm>
              <a:off x="1805799" y="1632227"/>
              <a:ext cx="600706" cy="627654"/>
              <a:chOff x="1715737" y="1632227"/>
              <a:chExt cx="600706" cy="627654"/>
            </a:xfrm>
          </p:grpSpPr>
          <p:sp>
            <p:nvSpPr>
              <p:cNvPr id="68" name="Google Shape;974;p33">
                <a:extLst>
                  <a:ext uri="{FF2B5EF4-FFF2-40B4-BE49-F238E27FC236}">
                    <a16:creationId xmlns:a16="http://schemas.microsoft.com/office/drawing/2014/main" id="{11E8BBE8-8FA0-244F-AC3B-0EEC50E002E3}"/>
                  </a:ext>
                </a:extLst>
              </p:cNvPr>
              <p:cNvSpPr/>
              <p:nvPr/>
            </p:nvSpPr>
            <p:spPr>
              <a:xfrm>
                <a:off x="1715737" y="1678141"/>
                <a:ext cx="486833" cy="581739"/>
              </a:xfrm>
              <a:custGeom>
                <a:avLst/>
                <a:gdLst/>
                <a:ahLst/>
                <a:cxnLst/>
                <a:rect l="l" t="t" r="r" b="b"/>
                <a:pathLst>
                  <a:path w="37092" h="44323" extrusionOk="0">
                    <a:moveTo>
                      <a:pt x="29003" y="1596"/>
                    </a:moveTo>
                    <a:cubicBezTo>
                      <a:pt x="29333" y="1596"/>
                      <a:pt x="29415" y="1777"/>
                      <a:pt x="29484" y="1995"/>
                    </a:cubicBezTo>
                    <a:cubicBezTo>
                      <a:pt x="29728" y="2789"/>
                      <a:pt x="29962" y="3589"/>
                      <a:pt x="30242" y="4372"/>
                    </a:cubicBezTo>
                    <a:cubicBezTo>
                      <a:pt x="30615" y="5415"/>
                      <a:pt x="30950" y="6486"/>
                      <a:pt x="31449" y="7469"/>
                    </a:cubicBezTo>
                    <a:cubicBezTo>
                      <a:pt x="31780" y="8124"/>
                      <a:pt x="31922" y="8828"/>
                      <a:pt x="32221" y="9491"/>
                    </a:cubicBezTo>
                    <a:cubicBezTo>
                      <a:pt x="32777" y="10722"/>
                      <a:pt x="33079" y="12064"/>
                      <a:pt x="33551" y="13335"/>
                    </a:cubicBezTo>
                    <a:cubicBezTo>
                      <a:pt x="34034" y="14646"/>
                      <a:pt x="34574" y="15939"/>
                      <a:pt x="35137" y="17218"/>
                    </a:cubicBezTo>
                    <a:cubicBezTo>
                      <a:pt x="35249" y="17471"/>
                      <a:pt x="35214" y="17560"/>
                      <a:pt x="35014" y="17632"/>
                    </a:cubicBezTo>
                    <a:cubicBezTo>
                      <a:pt x="34198" y="17930"/>
                      <a:pt x="33443" y="18367"/>
                      <a:pt x="32617" y="18658"/>
                    </a:cubicBezTo>
                    <a:cubicBezTo>
                      <a:pt x="31780" y="18955"/>
                      <a:pt x="31066" y="19539"/>
                      <a:pt x="30186" y="19786"/>
                    </a:cubicBezTo>
                    <a:cubicBezTo>
                      <a:pt x="29986" y="19842"/>
                      <a:pt x="29826" y="19874"/>
                      <a:pt x="29701" y="19874"/>
                    </a:cubicBezTo>
                    <a:cubicBezTo>
                      <a:pt x="29397" y="19874"/>
                      <a:pt x="29302" y="19683"/>
                      <a:pt x="29360" y="19181"/>
                    </a:cubicBezTo>
                    <a:cubicBezTo>
                      <a:pt x="29439" y="18507"/>
                      <a:pt x="29257" y="17996"/>
                      <a:pt x="28759" y="17541"/>
                    </a:cubicBezTo>
                    <a:cubicBezTo>
                      <a:pt x="28148" y="16983"/>
                      <a:pt x="28475" y="16079"/>
                      <a:pt x="28047" y="15446"/>
                    </a:cubicBezTo>
                    <a:cubicBezTo>
                      <a:pt x="27243" y="14257"/>
                      <a:pt x="27235" y="12756"/>
                      <a:pt x="26465" y="11535"/>
                    </a:cubicBezTo>
                    <a:cubicBezTo>
                      <a:pt x="26020" y="10830"/>
                      <a:pt x="26115" y="9852"/>
                      <a:pt x="25595" y="9152"/>
                    </a:cubicBezTo>
                    <a:cubicBezTo>
                      <a:pt x="25001" y="8349"/>
                      <a:pt x="25052" y="7282"/>
                      <a:pt x="24427" y="6481"/>
                    </a:cubicBezTo>
                    <a:cubicBezTo>
                      <a:pt x="24316" y="6338"/>
                      <a:pt x="24169" y="5870"/>
                      <a:pt x="24239" y="5614"/>
                    </a:cubicBezTo>
                    <a:cubicBezTo>
                      <a:pt x="24358" y="5173"/>
                      <a:pt x="23987" y="4950"/>
                      <a:pt x="23956" y="4628"/>
                    </a:cubicBezTo>
                    <a:cubicBezTo>
                      <a:pt x="23928" y="4323"/>
                      <a:pt x="23290" y="4451"/>
                      <a:pt x="23601" y="4216"/>
                    </a:cubicBezTo>
                    <a:cubicBezTo>
                      <a:pt x="23931" y="3967"/>
                      <a:pt x="24086" y="3466"/>
                      <a:pt x="24539" y="3433"/>
                    </a:cubicBezTo>
                    <a:cubicBezTo>
                      <a:pt x="25164" y="3387"/>
                      <a:pt x="25674" y="3124"/>
                      <a:pt x="26183" y="2796"/>
                    </a:cubicBezTo>
                    <a:cubicBezTo>
                      <a:pt x="26567" y="2547"/>
                      <a:pt x="26978" y="2231"/>
                      <a:pt x="27404" y="2184"/>
                    </a:cubicBezTo>
                    <a:cubicBezTo>
                      <a:pt x="28008" y="2116"/>
                      <a:pt x="28417" y="1635"/>
                      <a:pt x="28860" y="1606"/>
                    </a:cubicBezTo>
                    <a:cubicBezTo>
                      <a:pt x="28912" y="1599"/>
                      <a:pt x="28960" y="1596"/>
                      <a:pt x="29003" y="1596"/>
                    </a:cubicBezTo>
                    <a:close/>
                    <a:moveTo>
                      <a:pt x="23267" y="6575"/>
                    </a:moveTo>
                    <a:cubicBezTo>
                      <a:pt x="23394" y="6575"/>
                      <a:pt x="23444" y="6691"/>
                      <a:pt x="23512" y="6945"/>
                    </a:cubicBezTo>
                    <a:cubicBezTo>
                      <a:pt x="24026" y="8824"/>
                      <a:pt x="24640" y="10666"/>
                      <a:pt x="25422" y="12459"/>
                    </a:cubicBezTo>
                    <a:cubicBezTo>
                      <a:pt x="26004" y="13791"/>
                      <a:pt x="26424" y="15192"/>
                      <a:pt x="26933" y="16557"/>
                    </a:cubicBezTo>
                    <a:cubicBezTo>
                      <a:pt x="27022" y="16798"/>
                      <a:pt x="27053" y="16891"/>
                      <a:pt x="26756" y="17016"/>
                    </a:cubicBezTo>
                    <a:cubicBezTo>
                      <a:pt x="25928" y="17364"/>
                      <a:pt x="25097" y="17683"/>
                      <a:pt x="24242" y="17958"/>
                    </a:cubicBezTo>
                    <a:cubicBezTo>
                      <a:pt x="23176" y="18302"/>
                      <a:pt x="22149" y="18770"/>
                      <a:pt x="21082" y="19106"/>
                    </a:cubicBezTo>
                    <a:cubicBezTo>
                      <a:pt x="20322" y="19346"/>
                      <a:pt x="19659" y="19822"/>
                      <a:pt x="18850" y="19942"/>
                    </a:cubicBezTo>
                    <a:cubicBezTo>
                      <a:pt x="18586" y="19981"/>
                      <a:pt x="18349" y="20219"/>
                      <a:pt x="18103" y="20373"/>
                    </a:cubicBezTo>
                    <a:cubicBezTo>
                      <a:pt x="17881" y="20512"/>
                      <a:pt x="17703" y="20582"/>
                      <a:pt x="17561" y="20582"/>
                    </a:cubicBezTo>
                    <a:cubicBezTo>
                      <a:pt x="17306" y="20582"/>
                      <a:pt x="17166" y="20355"/>
                      <a:pt x="17095" y="19893"/>
                    </a:cubicBezTo>
                    <a:cubicBezTo>
                      <a:pt x="17016" y="19371"/>
                      <a:pt x="16887" y="18870"/>
                      <a:pt x="16476" y="18450"/>
                    </a:cubicBezTo>
                    <a:cubicBezTo>
                      <a:pt x="16219" y="18187"/>
                      <a:pt x="16163" y="17703"/>
                      <a:pt x="15986" y="17414"/>
                    </a:cubicBezTo>
                    <a:cubicBezTo>
                      <a:pt x="15299" y="16298"/>
                      <a:pt x="15148" y="14981"/>
                      <a:pt x="14533" y="13878"/>
                    </a:cubicBezTo>
                    <a:cubicBezTo>
                      <a:pt x="14309" y="13475"/>
                      <a:pt x="14102" y="13102"/>
                      <a:pt x="14105" y="12688"/>
                    </a:cubicBezTo>
                    <a:cubicBezTo>
                      <a:pt x="14107" y="12223"/>
                      <a:pt x="13841" y="11908"/>
                      <a:pt x="13651" y="11532"/>
                    </a:cubicBezTo>
                    <a:lnTo>
                      <a:pt x="13653" y="11532"/>
                    </a:lnTo>
                    <a:cubicBezTo>
                      <a:pt x="14208" y="11243"/>
                      <a:pt x="14826" y="11103"/>
                      <a:pt x="15127" y="10504"/>
                    </a:cubicBezTo>
                    <a:cubicBezTo>
                      <a:pt x="15205" y="10351"/>
                      <a:pt x="15395" y="10358"/>
                      <a:pt x="15551" y="10320"/>
                    </a:cubicBezTo>
                    <a:cubicBezTo>
                      <a:pt x="16151" y="10180"/>
                      <a:pt x="16705" y="9976"/>
                      <a:pt x="17098" y="9443"/>
                    </a:cubicBezTo>
                    <a:cubicBezTo>
                      <a:pt x="17402" y="9032"/>
                      <a:pt x="17946" y="9247"/>
                      <a:pt x="18379" y="9003"/>
                    </a:cubicBezTo>
                    <a:cubicBezTo>
                      <a:pt x="19861" y="8163"/>
                      <a:pt x="21432" y="7481"/>
                      <a:pt x="22946" y="6691"/>
                    </a:cubicBezTo>
                    <a:cubicBezTo>
                      <a:pt x="23093" y="6615"/>
                      <a:pt x="23193" y="6575"/>
                      <a:pt x="23267" y="6575"/>
                    </a:cubicBezTo>
                    <a:close/>
                    <a:moveTo>
                      <a:pt x="12985" y="13686"/>
                    </a:moveTo>
                    <a:cubicBezTo>
                      <a:pt x="13082" y="13686"/>
                      <a:pt x="13212" y="13864"/>
                      <a:pt x="13234" y="13953"/>
                    </a:cubicBezTo>
                    <a:cubicBezTo>
                      <a:pt x="13617" y="15500"/>
                      <a:pt x="14468" y="16863"/>
                      <a:pt x="14973" y="18361"/>
                    </a:cubicBezTo>
                    <a:cubicBezTo>
                      <a:pt x="15129" y="18822"/>
                      <a:pt x="15188" y="19330"/>
                      <a:pt x="15661" y="19581"/>
                    </a:cubicBezTo>
                    <a:cubicBezTo>
                      <a:pt x="15523" y="19776"/>
                      <a:pt x="15608" y="20023"/>
                      <a:pt x="15521" y="20023"/>
                    </a:cubicBezTo>
                    <a:cubicBezTo>
                      <a:pt x="15515" y="20023"/>
                      <a:pt x="15508" y="20022"/>
                      <a:pt x="15501" y="20019"/>
                    </a:cubicBezTo>
                    <a:cubicBezTo>
                      <a:pt x="15455" y="20006"/>
                      <a:pt x="15412" y="19999"/>
                      <a:pt x="15370" y="19999"/>
                    </a:cubicBezTo>
                    <a:cubicBezTo>
                      <a:pt x="15023" y="19999"/>
                      <a:pt x="14782" y="20424"/>
                      <a:pt x="14447" y="20424"/>
                    </a:cubicBezTo>
                    <a:cubicBezTo>
                      <a:pt x="14359" y="20424"/>
                      <a:pt x="14265" y="20396"/>
                      <a:pt x="14161" y="20323"/>
                    </a:cubicBezTo>
                    <a:cubicBezTo>
                      <a:pt x="14114" y="20290"/>
                      <a:pt x="14008" y="20266"/>
                      <a:pt x="13968" y="20266"/>
                    </a:cubicBezTo>
                    <a:cubicBezTo>
                      <a:pt x="13958" y="20266"/>
                      <a:pt x="13952" y="20267"/>
                      <a:pt x="13951" y="20270"/>
                    </a:cubicBezTo>
                    <a:cubicBezTo>
                      <a:pt x="13608" y="20987"/>
                      <a:pt x="12735" y="20503"/>
                      <a:pt x="12302" y="21001"/>
                    </a:cubicBezTo>
                    <a:cubicBezTo>
                      <a:pt x="12191" y="21129"/>
                      <a:pt x="12055" y="21159"/>
                      <a:pt x="11916" y="21159"/>
                    </a:cubicBezTo>
                    <a:cubicBezTo>
                      <a:pt x="11819" y="21159"/>
                      <a:pt x="11720" y="21144"/>
                      <a:pt x="11629" y="21138"/>
                    </a:cubicBezTo>
                    <a:cubicBezTo>
                      <a:pt x="11578" y="21134"/>
                      <a:pt x="11529" y="21133"/>
                      <a:pt x="11482" y="21133"/>
                    </a:cubicBezTo>
                    <a:cubicBezTo>
                      <a:pt x="11141" y="21133"/>
                      <a:pt x="10885" y="21233"/>
                      <a:pt x="10723" y="21608"/>
                    </a:cubicBezTo>
                    <a:cubicBezTo>
                      <a:pt x="10645" y="21792"/>
                      <a:pt x="9333" y="22131"/>
                      <a:pt x="8897" y="22131"/>
                    </a:cubicBezTo>
                    <a:cubicBezTo>
                      <a:pt x="8839" y="22131"/>
                      <a:pt x="8796" y="22125"/>
                      <a:pt x="8774" y="22112"/>
                    </a:cubicBezTo>
                    <a:cubicBezTo>
                      <a:pt x="8693" y="22063"/>
                      <a:pt x="8634" y="21956"/>
                      <a:pt x="8598" y="21863"/>
                    </a:cubicBezTo>
                    <a:cubicBezTo>
                      <a:pt x="8113" y="20593"/>
                      <a:pt x="7659" y="19313"/>
                      <a:pt x="7141" y="18058"/>
                    </a:cubicBezTo>
                    <a:cubicBezTo>
                      <a:pt x="6982" y="17669"/>
                      <a:pt x="7150" y="17599"/>
                      <a:pt x="7373" y="17324"/>
                    </a:cubicBezTo>
                    <a:cubicBezTo>
                      <a:pt x="7836" y="16748"/>
                      <a:pt x="8494" y="16585"/>
                      <a:pt x="9020" y="16205"/>
                    </a:cubicBezTo>
                    <a:cubicBezTo>
                      <a:pt x="9728" y="15695"/>
                      <a:pt x="10554" y="15363"/>
                      <a:pt x="11196" y="14741"/>
                    </a:cubicBezTo>
                    <a:cubicBezTo>
                      <a:pt x="11669" y="14282"/>
                      <a:pt x="12500" y="14369"/>
                      <a:pt x="12918" y="13727"/>
                    </a:cubicBezTo>
                    <a:cubicBezTo>
                      <a:pt x="12937" y="13698"/>
                      <a:pt x="12960" y="13686"/>
                      <a:pt x="12985" y="13686"/>
                    </a:cubicBezTo>
                    <a:close/>
                    <a:moveTo>
                      <a:pt x="20544" y="20421"/>
                    </a:moveTo>
                    <a:cubicBezTo>
                      <a:pt x="20638" y="20421"/>
                      <a:pt x="20712" y="20492"/>
                      <a:pt x="20720" y="20695"/>
                    </a:cubicBezTo>
                    <a:cubicBezTo>
                      <a:pt x="20748" y="21469"/>
                      <a:pt x="20902" y="22233"/>
                      <a:pt x="20673" y="23030"/>
                    </a:cubicBezTo>
                    <a:cubicBezTo>
                      <a:pt x="20511" y="23594"/>
                      <a:pt x="20606" y="24235"/>
                      <a:pt x="20609" y="24840"/>
                    </a:cubicBezTo>
                    <a:cubicBezTo>
                      <a:pt x="20612" y="25260"/>
                      <a:pt x="20510" y="25397"/>
                      <a:pt x="20029" y="25545"/>
                    </a:cubicBezTo>
                    <a:cubicBezTo>
                      <a:pt x="19433" y="25727"/>
                      <a:pt x="18803" y="25629"/>
                      <a:pt x="18198" y="26001"/>
                    </a:cubicBezTo>
                    <a:cubicBezTo>
                      <a:pt x="18034" y="26101"/>
                      <a:pt x="17890" y="26147"/>
                      <a:pt x="17762" y="26147"/>
                    </a:cubicBezTo>
                    <a:cubicBezTo>
                      <a:pt x="16759" y="26147"/>
                      <a:pt x="16795" y="23358"/>
                      <a:pt x="16853" y="22575"/>
                    </a:cubicBezTo>
                    <a:lnTo>
                      <a:pt x="16853" y="22575"/>
                    </a:lnTo>
                    <a:lnTo>
                      <a:pt x="16853" y="22578"/>
                    </a:lnTo>
                    <a:cubicBezTo>
                      <a:pt x="16857" y="22518"/>
                      <a:pt x="16862" y="22471"/>
                      <a:pt x="16867" y="22434"/>
                    </a:cubicBezTo>
                    <a:cubicBezTo>
                      <a:pt x="16871" y="22385"/>
                      <a:pt x="16879" y="22334"/>
                      <a:pt x="16907" y="22292"/>
                    </a:cubicBezTo>
                    <a:cubicBezTo>
                      <a:pt x="16938" y="22245"/>
                      <a:pt x="16993" y="22217"/>
                      <a:pt x="17044" y="22193"/>
                    </a:cubicBezTo>
                    <a:cubicBezTo>
                      <a:pt x="17644" y="21905"/>
                      <a:pt x="18260" y="21637"/>
                      <a:pt x="18850" y="21326"/>
                    </a:cubicBezTo>
                    <a:cubicBezTo>
                      <a:pt x="19057" y="21216"/>
                      <a:pt x="20224" y="20810"/>
                      <a:pt x="20224" y="20589"/>
                    </a:cubicBezTo>
                    <a:cubicBezTo>
                      <a:pt x="20316" y="20503"/>
                      <a:pt x="20442" y="20421"/>
                      <a:pt x="20544" y="20421"/>
                    </a:cubicBezTo>
                    <a:close/>
                    <a:moveTo>
                      <a:pt x="4808" y="16851"/>
                    </a:moveTo>
                    <a:cubicBezTo>
                      <a:pt x="4860" y="16851"/>
                      <a:pt x="4914" y="16877"/>
                      <a:pt x="4910" y="16877"/>
                    </a:cubicBezTo>
                    <a:cubicBezTo>
                      <a:pt x="4910" y="16877"/>
                      <a:pt x="4910" y="16877"/>
                      <a:pt x="4910" y="16877"/>
                    </a:cubicBezTo>
                    <a:lnTo>
                      <a:pt x="4910" y="16879"/>
                    </a:lnTo>
                    <a:cubicBezTo>
                      <a:pt x="5675" y="16893"/>
                      <a:pt x="5777" y="17515"/>
                      <a:pt x="5924" y="17916"/>
                    </a:cubicBezTo>
                    <a:cubicBezTo>
                      <a:pt x="6520" y="19539"/>
                      <a:pt x="7116" y="21158"/>
                      <a:pt x="7762" y="22762"/>
                    </a:cubicBezTo>
                    <a:cubicBezTo>
                      <a:pt x="7944" y="23213"/>
                      <a:pt x="8026" y="23689"/>
                      <a:pt x="8311" y="24126"/>
                    </a:cubicBezTo>
                    <a:cubicBezTo>
                      <a:pt x="8546" y="24486"/>
                      <a:pt x="8340" y="24934"/>
                      <a:pt x="8239" y="25364"/>
                    </a:cubicBezTo>
                    <a:cubicBezTo>
                      <a:pt x="8104" y="25939"/>
                      <a:pt x="7597" y="25809"/>
                      <a:pt x="7402" y="26007"/>
                    </a:cubicBezTo>
                    <a:cubicBezTo>
                      <a:pt x="6903" y="26513"/>
                      <a:pt x="6237" y="26226"/>
                      <a:pt x="5778" y="26583"/>
                    </a:cubicBezTo>
                    <a:cubicBezTo>
                      <a:pt x="5612" y="26711"/>
                      <a:pt x="5461" y="26763"/>
                      <a:pt x="5329" y="26763"/>
                    </a:cubicBezTo>
                    <a:cubicBezTo>
                      <a:pt x="5009" y="26763"/>
                      <a:pt x="4803" y="26457"/>
                      <a:pt x="4775" y="26203"/>
                    </a:cubicBezTo>
                    <a:cubicBezTo>
                      <a:pt x="4706" y="25609"/>
                      <a:pt x="4350" y="25198"/>
                      <a:pt x="4162" y="24694"/>
                    </a:cubicBezTo>
                    <a:cubicBezTo>
                      <a:pt x="3723" y="23521"/>
                      <a:pt x="3043" y="22468"/>
                      <a:pt x="2630" y="21269"/>
                    </a:cubicBezTo>
                    <a:cubicBezTo>
                      <a:pt x="2353" y="20463"/>
                      <a:pt x="1900" y="19673"/>
                      <a:pt x="1594" y="18843"/>
                    </a:cubicBezTo>
                    <a:cubicBezTo>
                      <a:pt x="1505" y="18601"/>
                      <a:pt x="1387" y="18374"/>
                      <a:pt x="1762" y="18212"/>
                    </a:cubicBezTo>
                    <a:cubicBezTo>
                      <a:pt x="2770" y="17779"/>
                      <a:pt x="3760" y="17306"/>
                      <a:pt x="4761" y="16860"/>
                    </a:cubicBezTo>
                    <a:cubicBezTo>
                      <a:pt x="4775" y="16853"/>
                      <a:pt x="4791" y="16851"/>
                      <a:pt x="4808" y="16851"/>
                    </a:cubicBezTo>
                    <a:close/>
                    <a:moveTo>
                      <a:pt x="29413" y="0"/>
                    </a:moveTo>
                    <a:cubicBezTo>
                      <a:pt x="29357" y="0"/>
                      <a:pt x="29296" y="9"/>
                      <a:pt x="29231" y="28"/>
                    </a:cubicBezTo>
                    <a:cubicBezTo>
                      <a:pt x="28448" y="258"/>
                      <a:pt x="27723" y="675"/>
                      <a:pt x="26963" y="983"/>
                    </a:cubicBezTo>
                    <a:cubicBezTo>
                      <a:pt x="26021" y="1365"/>
                      <a:pt x="25194" y="1996"/>
                      <a:pt x="24201" y="2253"/>
                    </a:cubicBezTo>
                    <a:cubicBezTo>
                      <a:pt x="23011" y="2562"/>
                      <a:pt x="22237" y="3765"/>
                      <a:pt x="22708" y="4785"/>
                    </a:cubicBezTo>
                    <a:cubicBezTo>
                      <a:pt x="22985" y="5387"/>
                      <a:pt x="22638" y="5594"/>
                      <a:pt x="22280" y="5737"/>
                    </a:cubicBezTo>
                    <a:cubicBezTo>
                      <a:pt x="21488" y="6052"/>
                      <a:pt x="20734" y="6440"/>
                      <a:pt x="19961" y="6786"/>
                    </a:cubicBezTo>
                    <a:cubicBezTo>
                      <a:pt x="18679" y="7360"/>
                      <a:pt x="17517" y="8159"/>
                      <a:pt x="16199" y="8657"/>
                    </a:cubicBezTo>
                    <a:cubicBezTo>
                      <a:pt x="15412" y="8954"/>
                      <a:pt x="14742" y="9489"/>
                      <a:pt x="14010" y="9900"/>
                    </a:cubicBezTo>
                    <a:cubicBezTo>
                      <a:pt x="13066" y="10432"/>
                      <a:pt x="12116" y="11090"/>
                      <a:pt x="12570" y="12475"/>
                    </a:cubicBezTo>
                    <a:cubicBezTo>
                      <a:pt x="12624" y="12641"/>
                      <a:pt x="12413" y="12780"/>
                      <a:pt x="12284" y="12798"/>
                    </a:cubicBezTo>
                    <a:cubicBezTo>
                      <a:pt x="11542" y="12912"/>
                      <a:pt x="11077" y="13537"/>
                      <a:pt x="10392" y="13772"/>
                    </a:cubicBezTo>
                    <a:cubicBezTo>
                      <a:pt x="9541" y="14065"/>
                      <a:pt x="9102" y="14956"/>
                      <a:pt x="8255" y="15326"/>
                    </a:cubicBezTo>
                    <a:cubicBezTo>
                      <a:pt x="7931" y="15468"/>
                      <a:pt x="7508" y="15553"/>
                      <a:pt x="7259" y="15864"/>
                    </a:cubicBezTo>
                    <a:cubicBezTo>
                      <a:pt x="7091" y="16077"/>
                      <a:pt x="6933" y="16163"/>
                      <a:pt x="6785" y="16163"/>
                    </a:cubicBezTo>
                    <a:cubicBezTo>
                      <a:pt x="6576" y="16163"/>
                      <a:pt x="6385" y="15992"/>
                      <a:pt x="6212" y="15771"/>
                    </a:cubicBezTo>
                    <a:cubicBezTo>
                      <a:pt x="5979" y="15474"/>
                      <a:pt x="5766" y="15092"/>
                      <a:pt x="5402" y="15092"/>
                    </a:cubicBezTo>
                    <a:cubicBezTo>
                      <a:pt x="5331" y="15092"/>
                      <a:pt x="5255" y="15106"/>
                      <a:pt x="5171" y="15138"/>
                    </a:cubicBezTo>
                    <a:cubicBezTo>
                      <a:pt x="4524" y="15385"/>
                      <a:pt x="4134" y="15930"/>
                      <a:pt x="3491" y="16067"/>
                    </a:cubicBezTo>
                    <a:cubicBezTo>
                      <a:pt x="2707" y="16233"/>
                      <a:pt x="2051" y="16715"/>
                      <a:pt x="1271" y="16918"/>
                    </a:cubicBezTo>
                    <a:cubicBezTo>
                      <a:pt x="604" y="17089"/>
                      <a:pt x="1" y="17851"/>
                      <a:pt x="263" y="18482"/>
                    </a:cubicBezTo>
                    <a:cubicBezTo>
                      <a:pt x="536" y="19137"/>
                      <a:pt x="817" y="19785"/>
                      <a:pt x="1021" y="20467"/>
                    </a:cubicBezTo>
                    <a:cubicBezTo>
                      <a:pt x="1446" y="21886"/>
                      <a:pt x="2276" y="23129"/>
                      <a:pt x="2821" y="24501"/>
                    </a:cubicBezTo>
                    <a:cubicBezTo>
                      <a:pt x="3255" y="25596"/>
                      <a:pt x="3896" y="26606"/>
                      <a:pt x="4383" y="27682"/>
                    </a:cubicBezTo>
                    <a:cubicBezTo>
                      <a:pt x="4546" y="28041"/>
                      <a:pt x="4765" y="28213"/>
                      <a:pt x="5033" y="28213"/>
                    </a:cubicBezTo>
                    <a:cubicBezTo>
                      <a:pt x="5142" y="28213"/>
                      <a:pt x="5259" y="28185"/>
                      <a:pt x="5383" y="28130"/>
                    </a:cubicBezTo>
                    <a:cubicBezTo>
                      <a:pt x="6053" y="27833"/>
                      <a:pt x="6813" y="27759"/>
                      <a:pt x="7454" y="27388"/>
                    </a:cubicBezTo>
                    <a:cubicBezTo>
                      <a:pt x="7766" y="27208"/>
                      <a:pt x="7987" y="26933"/>
                      <a:pt x="8276" y="26735"/>
                    </a:cubicBezTo>
                    <a:cubicBezTo>
                      <a:pt x="8693" y="26453"/>
                      <a:pt x="9216" y="26264"/>
                      <a:pt x="9666" y="26038"/>
                    </a:cubicBezTo>
                    <a:cubicBezTo>
                      <a:pt x="9745" y="25999"/>
                      <a:pt x="9824" y="25957"/>
                      <a:pt x="9882" y="25892"/>
                    </a:cubicBezTo>
                    <a:cubicBezTo>
                      <a:pt x="10210" y="25514"/>
                      <a:pt x="9754" y="24397"/>
                      <a:pt x="9588" y="24025"/>
                    </a:cubicBezTo>
                    <a:cubicBezTo>
                      <a:pt x="9451" y="23717"/>
                      <a:pt x="9362" y="23562"/>
                      <a:pt x="9806" y="23300"/>
                    </a:cubicBezTo>
                    <a:cubicBezTo>
                      <a:pt x="10815" y="22701"/>
                      <a:pt x="11913" y="22280"/>
                      <a:pt x="13027" y="21923"/>
                    </a:cubicBezTo>
                    <a:cubicBezTo>
                      <a:pt x="13578" y="21748"/>
                      <a:pt x="14138" y="21561"/>
                      <a:pt x="14700" y="21426"/>
                    </a:cubicBezTo>
                    <a:cubicBezTo>
                      <a:pt x="14778" y="21407"/>
                      <a:pt x="14847" y="21398"/>
                      <a:pt x="14908" y="21398"/>
                    </a:cubicBezTo>
                    <a:cubicBezTo>
                      <a:pt x="15547" y="21398"/>
                      <a:pt x="15295" y="22364"/>
                      <a:pt x="15309" y="22860"/>
                    </a:cubicBezTo>
                    <a:cubicBezTo>
                      <a:pt x="15339" y="24041"/>
                      <a:pt x="15507" y="25223"/>
                      <a:pt x="15740" y="26379"/>
                    </a:cubicBezTo>
                    <a:cubicBezTo>
                      <a:pt x="15845" y="26898"/>
                      <a:pt x="16294" y="27076"/>
                      <a:pt x="16629" y="27115"/>
                    </a:cubicBezTo>
                    <a:cubicBezTo>
                      <a:pt x="16820" y="27138"/>
                      <a:pt x="17031" y="27154"/>
                      <a:pt x="17241" y="27154"/>
                    </a:cubicBezTo>
                    <a:cubicBezTo>
                      <a:pt x="17570" y="27154"/>
                      <a:pt x="17897" y="27114"/>
                      <a:pt x="18144" y="26995"/>
                    </a:cubicBezTo>
                    <a:cubicBezTo>
                      <a:pt x="18364" y="26889"/>
                      <a:pt x="18517" y="26842"/>
                      <a:pt x="18623" y="26842"/>
                    </a:cubicBezTo>
                    <a:cubicBezTo>
                      <a:pt x="18871" y="26842"/>
                      <a:pt x="18850" y="27104"/>
                      <a:pt x="18799" y="27479"/>
                    </a:cubicBezTo>
                    <a:cubicBezTo>
                      <a:pt x="18652" y="28577"/>
                      <a:pt x="19012" y="29754"/>
                      <a:pt x="17929" y="30675"/>
                    </a:cubicBezTo>
                    <a:cubicBezTo>
                      <a:pt x="16919" y="31532"/>
                      <a:pt x="16061" y="32575"/>
                      <a:pt x="15193" y="33584"/>
                    </a:cubicBezTo>
                    <a:cubicBezTo>
                      <a:pt x="14494" y="34396"/>
                      <a:pt x="13631" y="35039"/>
                      <a:pt x="13009" y="35935"/>
                    </a:cubicBezTo>
                    <a:cubicBezTo>
                      <a:pt x="12458" y="36728"/>
                      <a:pt x="11755" y="37439"/>
                      <a:pt x="11089" y="38117"/>
                    </a:cubicBezTo>
                    <a:cubicBezTo>
                      <a:pt x="10440" y="38779"/>
                      <a:pt x="10023" y="39573"/>
                      <a:pt x="9409" y="40230"/>
                    </a:cubicBezTo>
                    <a:cubicBezTo>
                      <a:pt x="9123" y="40536"/>
                      <a:pt x="9354" y="40757"/>
                      <a:pt x="9513" y="40977"/>
                    </a:cubicBezTo>
                    <a:cubicBezTo>
                      <a:pt x="9629" y="41136"/>
                      <a:pt x="9754" y="41214"/>
                      <a:pt x="9933" y="41214"/>
                    </a:cubicBezTo>
                    <a:cubicBezTo>
                      <a:pt x="10009" y="41214"/>
                      <a:pt x="10095" y="41199"/>
                      <a:pt x="10195" y="41171"/>
                    </a:cubicBezTo>
                    <a:cubicBezTo>
                      <a:pt x="10974" y="40949"/>
                      <a:pt x="11325" y="40221"/>
                      <a:pt x="11708" y="39712"/>
                    </a:cubicBezTo>
                    <a:cubicBezTo>
                      <a:pt x="12754" y="38321"/>
                      <a:pt x="14068" y="37193"/>
                      <a:pt x="15162" y="35851"/>
                    </a:cubicBezTo>
                    <a:cubicBezTo>
                      <a:pt x="16079" y="34726"/>
                      <a:pt x="17347" y="33894"/>
                      <a:pt x="18164" y="32648"/>
                    </a:cubicBezTo>
                    <a:cubicBezTo>
                      <a:pt x="18245" y="32523"/>
                      <a:pt x="18346" y="32466"/>
                      <a:pt x="18467" y="32466"/>
                    </a:cubicBezTo>
                    <a:cubicBezTo>
                      <a:pt x="18500" y="32466"/>
                      <a:pt x="18534" y="32470"/>
                      <a:pt x="18570" y="32478"/>
                    </a:cubicBezTo>
                    <a:cubicBezTo>
                      <a:pt x="18774" y="32525"/>
                      <a:pt x="18757" y="32695"/>
                      <a:pt x="18769" y="32858"/>
                    </a:cubicBezTo>
                    <a:cubicBezTo>
                      <a:pt x="18839" y="33871"/>
                      <a:pt x="18749" y="34880"/>
                      <a:pt x="18811" y="35898"/>
                    </a:cubicBezTo>
                    <a:cubicBezTo>
                      <a:pt x="18915" y="37576"/>
                      <a:pt x="19030" y="39256"/>
                      <a:pt x="19055" y="40942"/>
                    </a:cubicBezTo>
                    <a:cubicBezTo>
                      <a:pt x="19068" y="41832"/>
                      <a:pt x="19253" y="42767"/>
                      <a:pt x="19447" y="43668"/>
                    </a:cubicBezTo>
                    <a:cubicBezTo>
                      <a:pt x="19537" y="44083"/>
                      <a:pt x="19807" y="44323"/>
                      <a:pt x="20111" y="44323"/>
                    </a:cubicBezTo>
                    <a:cubicBezTo>
                      <a:pt x="20300" y="44323"/>
                      <a:pt x="20501" y="44231"/>
                      <a:pt x="20681" y="44033"/>
                    </a:cubicBezTo>
                    <a:cubicBezTo>
                      <a:pt x="20959" y="43727"/>
                      <a:pt x="21230" y="43333"/>
                      <a:pt x="21183" y="42846"/>
                    </a:cubicBezTo>
                    <a:cubicBezTo>
                      <a:pt x="21126" y="42234"/>
                      <a:pt x="21085" y="41619"/>
                      <a:pt x="21023" y="41008"/>
                    </a:cubicBezTo>
                    <a:cubicBezTo>
                      <a:pt x="20841" y="39228"/>
                      <a:pt x="20823" y="37441"/>
                      <a:pt x="20726" y="35658"/>
                    </a:cubicBezTo>
                    <a:cubicBezTo>
                      <a:pt x="20672" y="34675"/>
                      <a:pt x="20879" y="33668"/>
                      <a:pt x="20560" y="32698"/>
                    </a:cubicBezTo>
                    <a:cubicBezTo>
                      <a:pt x="20533" y="32618"/>
                      <a:pt x="20605" y="32505"/>
                      <a:pt x="20631" y="32407"/>
                    </a:cubicBezTo>
                    <a:cubicBezTo>
                      <a:pt x="20729" y="32433"/>
                      <a:pt x="20844" y="32436"/>
                      <a:pt x="20919" y="32492"/>
                    </a:cubicBezTo>
                    <a:cubicBezTo>
                      <a:pt x="21523" y="32943"/>
                      <a:pt x="21991" y="33547"/>
                      <a:pt x="22471" y="34101"/>
                    </a:cubicBezTo>
                    <a:cubicBezTo>
                      <a:pt x="23105" y="34830"/>
                      <a:pt x="23742" y="35562"/>
                      <a:pt x="24397" y="36272"/>
                    </a:cubicBezTo>
                    <a:cubicBezTo>
                      <a:pt x="25166" y="37105"/>
                      <a:pt x="26001" y="37878"/>
                      <a:pt x="26815" y="38670"/>
                    </a:cubicBezTo>
                    <a:cubicBezTo>
                      <a:pt x="27442" y="39279"/>
                      <a:pt x="27949" y="40057"/>
                      <a:pt x="28924" y="40183"/>
                    </a:cubicBezTo>
                    <a:cubicBezTo>
                      <a:pt x="28978" y="40190"/>
                      <a:pt x="29033" y="40194"/>
                      <a:pt x="29087" y="40194"/>
                    </a:cubicBezTo>
                    <a:cubicBezTo>
                      <a:pt x="29424" y="40194"/>
                      <a:pt x="29737" y="40055"/>
                      <a:pt x="29644" y="39709"/>
                    </a:cubicBezTo>
                    <a:cubicBezTo>
                      <a:pt x="29512" y="39206"/>
                      <a:pt x="29497" y="38572"/>
                      <a:pt x="28916" y="38267"/>
                    </a:cubicBezTo>
                    <a:cubicBezTo>
                      <a:pt x="28406" y="37999"/>
                      <a:pt x="28086" y="37540"/>
                      <a:pt x="27793" y="37074"/>
                    </a:cubicBezTo>
                    <a:cubicBezTo>
                      <a:pt x="27600" y="36767"/>
                      <a:pt x="27336" y="36524"/>
                      <a:pt x="27062" y="36350"/>
                    </a:cubicBezTo>
                    <a:cubicBezTo>
                      <a:pt x="25933" y="35630"/>
                      <a:pt x="25275" y="34473"/>
                      <a:pt x="24369" y="33550"/>
                    </a:cubicBezTo>
                    <a:cubicBezTo>
                      <a:pt x="23374" y="32536"/>
                      <a:pt x="22364" y="31531"/>
                      <a:pt x="21457" y="30442"/>
                    </a:cubicBezTo>
                    <a:cubicBezTo>
                      <a:pt x="21132" y="30055"/>
                      <a:pt x="20500" y="29912"/>
                      <a:pt x="20500" y="29208"/>
                    </a:cubicBezTo>
                    <a:cubicBezTo>
                      <a:pt x="20500" y="28717"/>
                      <a:pt x="20594" y="28228"/>
                      <a:pt x="20583" y="27737"/>
                    </a:cubicBezTo>
                    <a:cubicBezTo>
                      <a:pt x="20575" y="27468"/>
                      <a:pt x="20483" y="27214"/>
                      <a:pt x="20468" y="26954"/>
                    </a:cubicBezTo>
                    <a:cubicBezTo>
                      <a:pt x="20444" y="26565"/>
                      <a:pt x="20322" y="26712"/>
                      <a:pt x="20653" y="26523"/>
                    </a:cubicBezTo>
                    <a:cubicBezTo>
                      <a:pt x="20894" y="26387"/>
                      <a:pt x="21202" y="26450"/>
                      <a:pt x="21442" y="26265"/>
                    </a:cubicBezTo>
                    <a:cubicBezTo>
                      <a:pt x="22585" y="25388"/>
                      <a:pt x="22121" y="23016"/>
                      <a:pt x="21944" y="21836"/>
                    </a:cubicBezTo>
                    <a:cubicBezTo>
                      <a:pt x="21871" y="21360"/>
                      <a:pt x="22059" y="20929"/>
                      <a:pt x="21949" y="20432"/>
                    </a:cubicBezTo>
                    <a:cubicBezTo>
                      <a:pt x="21855" y="20005"/>
                      <a:pt x="22529" y="20016"/>
                      <a:pt x="22919" y="19856"/>
                    </a:cubicBezTo>
                    <a:cubicBezTo>
                      <a:pt x="23730" y="19522"/>
                      <a:pt x="24551" y="19344"/>
                      <a:pt x="25391" y="19186"/>
                    </a:cubicBezTo>
                    <a:cubicBezTo>
                      <a:pt x="25656" y="19136"/>
                      <a:pt x="25993" y="19136"/>
                      <a:pt x="26118" y="18921"/>
                    </a:cubicBezTo>
                    <a:cubicBezTo>
                      <a:pt x="26429" y="18394"/>
                      <a:pt x="26967" y="18526"/>
                      <a:pt x="27409" y="18391"/>
                    </a:cubicBezTo>
                    <a:cubicBezTo>
                      <a:pt x="27446" y="18379"/>
                      <a:pt x="27496" y="18372"/>
                      <a:pt x="27547" y="18372"/>
                    </a:cubicBezTo>
                    <a:cubicBezTo>
                      <a:pt x="27678" y="18372"/>
                      <a:pt x="27821" y="18417"/>
                      <a:pt x="27793" y="18542"/>
                    </a:cubicBezTo>
                    <a:cubicBezTo>
                      <a:pt x="27647" y="19198"/>
                      <a:pt x="28307" y="19515"/>
                      <a:pt x="28412" y="20096"/>
                    </a:cubicBezTo>
                    <a:cubicBezTo>
                      <a:pt x="28457" y="20349"/>
                      <a:pt x="28625" y="21014"/>
                      <a:pt x="29154" y="21014"/>
                    </a:cubicBezTo>
                    <a:cubicBezTo>
                      <a:pt x="29211" y="21014"/>
                      <a:pt x="29271" y="21007"/>
                      <a:pt x="29336" y="20990"/>
                    </a:cubicBezTo>
                    <a:cubicBezTo>
                      <a:pt x="30427" y="20710"/>
                      <a:pt x="31530" y="20466"/>
                      <a:pt x="32552" y="19935"/>
                    </a:cubicBezTo>
                    <a:cubicBezTo>
                      <a:pt x="33342" y="19526"/>
                      <a:pt x="34254" y="19333"/>
                      <a:pt x="35014" y="18881"/>
                    </a:cubicBezTo>
                    <a:cubicBezTo>
                      <a:pt x="35498" y="18593"/>
                      <a:pt x="36539" y="18705"/>
                      <a:pt x="36246" y="17607"/>
                    </a:cubicBezTo>
                    <a:cubicBezTo>
                      <a:pt x="36253" y="17201"/>
                      <a:pt x="36281" y="16802"/>
                      <a:pt x="35915" y="16446"/>
                    </a:cubicBezTo>
                    <a:cubicBezTo>
                      <a:pt x="35705" y="16242"/>
                      <a:pt x="35758" y="15875"/>
                      <a:pt x="35934" y="15552"/>
                    </a:cubicBezTo>
                    <a:cubicBezTo>
                      <a:pt x="36200" y="15066"/>
                      <a:pt x="36492" y="14561"/>
                      <a:pt x="36596" y="14029"/>
                    </a:cubicBezTo>
                    <a:cubicBezTo>
                      <a:pt x="36909" y="12428"/>
                      <a:pt x="37091" y="10801"/>
                      <a:pt x="36752" y="9186"/>
                    </a:cubicBezTo>
                    <a:cubicBezTo>
                      <a:pt x="36540" y="8173"/>
                      <a:pt x="36156" y="7221"/>
                      <a:pt x="35621" y="6299"/>
                    </a:cubicBezTo>
                    <a:cubicBezTo>
                      <a:pt x="35161" y="5506"/>
                      <a:pt x="34624" y="4801"/>
                      <a:pt x="33986" y="4193"/>
                    </a:cubicBezTo>
                    <a:cubicBezTo>
                      <a:pt x="33347" y="3583"/>
                      <a:pt x="32664" y="2889"/>
                      <a:pt x="31793" y="2702"/>
                    </a:cubicBezTo>
                    <a:cubicBezTo>
                      <a:pt x="30985" y="2528"/>
                      <a:pt x="30450" y="2301"/>
                      <a:pt x="30292" y="1431"/>
                    </a:cubicBezTo>
                    <a:cubicBezTo>
                      <a:pt x="30257" y="1237"/>
                      <a:pt x="30239" y="1011"/>
                      <a:pt x="30164" y="836"/>
                    </a:cubicBezTo>
                    <a:cubicBezTo>
                      <a:pt x="30009" y="478"/>
                      <a:pt x="29827" y="0"/>
                      <a:pt x="29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5;p33">
                <a:extLst>
                  <a:ext uri="{FF2B5EF4-FFF2-40B4-BE49-F238E27FC236}">
                    <a16:creationId xmlns:a16="http://schemas.microsoft.com/office/drawing/2014/main" id="{D7ADB0D4-FEB7-144F-AE11-6E7AC138F171}"/>
                  </a:ext>
                </a:extLst>
              </p:cNvPr>
              <p:cNvSpPr/>
              <p:nvPr/>
            </p:nvSpPr>
            <p:spPr>
              <a:xfrm>
                <a:off x="1846692" y="1632227"/>
                <a:ext cx="52238" cy="127470"/>
              </a:xfrm>
              <a:custGeom>
                <a:avLst/>
                <a:gdLst/>
                <a:ahLst/>
                <a:cxnLst/>
                <a:rect l="l" t="t" r="r" b="b"/>
                <a:pathLst>
                  <a:path w="3980" h="9712" extrusionOk="0">
                    <a:moveTo>
                      <a:pt x="657" y="1"/>
                    </a:moveTo>
                    <a:cubicBezTo>
                      <a:pt x="607" y="1"/>
                      <a:pt x="556" y="75"/>
                      <a:pt x="437" y="183"/>
                    </a:cubicBezTo>
                    <a:cubicBezTo>
                      <a:pt x="0" y="581"/>
                      <a:pt x="299" y="1033"/>
                      <a:pt x="301" y="1398"/>
                    </a:cubicBezTo>
                    <a:cubicBezTo>
                      <a:pt x="307" y="2066"/>
                      <a:pt x="588" y="2728"/>
                      <a:pt x="741" y="3396"/>
                    </a:cubicBezTo>
                    <a:cubicBezTo>
                      <a:pt x="976" y="4427"/>
                      <a:pt x="1245" y="5286"/>
                      <a:pt x="1708" y="6230"/>
                    </a:cubicBezTo>
                    <a:cubicBezTo>
                      <a:pt x="1993" y="6810"/>
                      <a:pt x="2102" y="7420"/>
                      <a:pt x="2226" y="8036"/>
                    </a:cubicBezTo>
                    <a:cubicBezTo>
                      <a:pt x="2276" y="8290"/>
                      <a:pt x="2331" y="8543"/>
                      <a:pt x="2399" y="8795"/>
                    </a:cubicBezTo>
                    <a:cubicBezTo>
                      <a:pt x="2650" y="9711"/>
                      <a:pt x="2950" y="9405"/>
                      <a:pt x="3681" y="9694"/>
                    </a:cubicBezTo>
                    <a:cubicBezTo>
                      <a:pt x="3697" y="9701"/>
                      <a:pt x="3711" y="9703"/>
                      <a:pt x="3723" y="9703"/>
                    </a:cubicBezTo>
                    <a:cubicBezTo>
                      <a:pt x="3866" y="9703"/>
                      <a:pt x="3766" y="9303"/>
                      <a:pt x="3810" y="9112"/>
                    </a:cubicBezTo>
                    <a:cubicBezTo>
                      <a:pt x="3980" y="8403"/>
                      <a:pt x="3547" y="7796"/>
                      <a:pt x="3329" y="7177"/>
                    </a:cubicBezTo>
                    <a:cubicBezTo>
                      <a:pt x="2998" y="6239"/>
                      <a:pt x="2715" y="5281"/>
                      <a:pt x="2424" y="4337"/>
                    </a:cubicBezTo>
                    <a:cubicBezTo>
                      <a:pt x="1984" y="2907"/>
                      <a:pt x="1617" y="1470"/>
                      <a:pt x="820" y="182"/>
                    </a:cubicBezTo>
                    <a:cubicBezTo>
                      <a:pt x="741" y="53"/>
                      <a:pt x="699" y="1"/>
                      <a:pt x="6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6;p33">
                <a:extLst>
                  <a:ext uri="{FF2B5EF4-FFF2-40B4-BE49-F238E27FC236}">
                    <a16:creationId xmlns:a16="http://schemas.microsoft.com/office/drawing/2014/main" id="{1B189DCF-FBE8-8A4D-849E-D7431E8E5F48}"/>
                  </a:ext>
                </a:extLst>
              </p:cNvPr>
              <p:cNvSpPr/>
              <p:nvPr/>
            </p:nvSpPr>
            <p:spPr>
              <a:xfrm>
                <a:off x="1768274" y="1668586"/>
                <a:ext cx="92046" cy="107205"/>
              </a:xfrm>
              <a:custGeom>
                <a:avLst/>
                <a:gdLst/>
                <a:ahLst/>
                <a:cxnLst/>
                <a:rect l="l" t="t" r="r" b="b"/>
                <a:pathLst>
                  <a:path w="7013" h="8168" extrusionOk="0">
                    <a:moveTo>
                      <a:pt x="0" y="0"/>
                    </a:moveTo>
                    <a:lnTo>
                      <a:pt x="0" y="0"/>
                    </a:lnTo>
                    <a:cubicBezTo>
                      <a:pt x="944" y="1416"/>
                      <a:pt x="1727" y="2660"/>
                      <a:pt x="2582" y="3853"/>
                    </a:cubicBezTo>
                    <a:cubicBezTo>
                      <a:pt x="3307" y="4862"/>
                      <a:pt x="4076" y="5848"/>
                      <a:pt x="4911" y="6764"/>
                    </a:cubicBezTo>
                    <a:cubicBezTo>
                      <a:pt x="5316" y="7207"/>
                      <a:pt x="5591" y="7792"/>
                      <a:pt x="6190" y="8065"/>
                    </a:cubicBezTo>
                    <a:cubicBezTo>
                      <a:pt x="6334" y="8130"/>
                      <a:pt x="6449" y="8168"/>
                      <a:pt x="6543" y="8168"/>
                    </a:cubicBezTo>
                    <a:cubicBezTo>
                      <a:pt x="6718" y="8168"/>
                      <a:pt x="6822" y="8039"/>
                      <a:pt x="6909" y="7725"/>
                    </a:cubicBezTo>
                    <a:cubicBezTo>
                      <a:pt x="7013" y="7349"/>
                      <a:pt x="6938" y="7095"/>
                      <a:pt x="6764" y="6798"/>
                    </a:cubicBezTo>
                    <a:cubicBezTo>
                      <a:pt x="6226" y="5890"/>
                      <a:pt x="5355" y="5274"/>
                      <a:pt x="4732" y="4429"/>
                    </a:cubicBezTo>
                    <a:cubicBezTo>
                      <a:pt x="3964" y="3384"/>
                      <a:pt x="3116" y="2399"/>
                      <a:pt x="2195" y="1483"/>
                    </a:cubicBezTo>
                    <a:cubicBezTo>
                      <a:pt x="1637" y="929"/>
                      <a:pt x="1080" y="28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7;p33">
                <a:extLst>
                  <a:ext uri="{FF2B5EF4-FFF2-40B4-BE49-F238E27FC236}">
                    <a16:creationId xmlns:a16="http://schemas.microsoft.com/office/drawing/2014/main" id="{4355C502-B489-E54E-8998-1D1519D5517E}"/>
                  </a:ext>
                </a:extLst>
              </p:cNvPr>
              <p:cNvSpPr/>
              <p:nvPr/>
            </p:nvSpPr>
            <p:spPr>
              <a:xfrm>
                <a:off x="2221458" y="1927886"/>
                <a:ext cx="94986" cy="60467"/>
              </a:xfrm>
              <a:custGeom>
                <a:avLst/>
                <a:gdLst/>
                <a:ahLst/>
                <a:cxnLst/>
                <a:rect l="l" t="t" r="r" b="b"/>
                <a:pathLst>
                  <a:path w="7237" h="4607" extrusionOk="0">
                    <a:moveTo>
                      <a:pt x="1076" y="0"/>
                    </a:moveTo>
                    <a:cubicBezTo>
                      <a:pt x="698" y="0"/>
                      <a:pt x="274" y="154"/>
                      <a:pt x="160" y="423"/>
                    </a:cubicBezTo>
                    <a:cubicBezTo>
                      <a:pt x="0" y="800"/>
                      <a:pt x="277" y="1056"/>
                      <a:pt x="599" y="1308"/>
                    </a:cubicBezTo>
                    <a:cubicBezTo>
                      <a:pt x="1662" y="2137"/>
                      <a:pt x="2861" y="2755"/>
                      <a:pt x="3989" y="3475"/>
                    </a:cubicBezTo>
                    <a:cubicBezTo>
                      <a:pt x="4910" y="4065"/>
                      <a:pt x="5946" y="4606"/>
                      <a:pt x="7180" y="4606"/>
                    </a:cubicBezTo>
                    <a:cubicBezTo>
                      <a:pt x="7199" y="4606"/>
                      <a:pt x="7218" y="4606"/>
                      <a:pt x="7237" y="4606"/>
                    </a:cubicBezTo>
                    <a:cubicBezTo>
                      <a:pt x="7092" y="4227"/>
                      <a:pt x="6907" y="3954"/>
                      <a:pt x="6688" y="3657"/>
                    </a:cubicBezTo>
                    <a:cubicBezTo>
                      <a:pt x="6300" y="3130"/>
                      <a:pt x="5750" y="2845"/>
                      <a:pt x="5258" y="2526"/>
                    </a:cubicBezTo>
                    <a:cubicBezTo>
                      <a:pt x="4653" y="2133"/>
                      <a:pt x="4090" y="1685"/>
                      <a:pt x="3496" y="1304"/>
                    </a:cubicBezTo>
                    <a:cubicBezTo>
                      <a:pt x="2886" y="910"/>
                      <a:pt x="2172" y="663"/>
                      <a:pt x="1613" y="159"/>
                    </a:cubicBezTo>
                    <a:cubicBezTo>
                      <a:pt x="1494" y="50"/>
                      <a:pt x="1293" y="0"/>
                      <a:pt x="1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78;p33">
                <a:extLst>
                  <a:ext uri="{FF2B5EF4-FFF2-40B4-BE49-F238E27FC236}">
                    <a16:creationId xmlns:a16="http://schemas.microsoft.com/office/drawing/2014/main" id="{227C1C81-8C67-854C-829F-1B072A083C5B}"/>
                  </a:ext>
                </a:extLst>
              </p:cNvPr>
              <p:cNvSpPr/>
              <p:nvPr/>
            </p:nvSpPr>
            <p:spPr>
              <a:xfrm>
                <a:off x="1730279" y="1749454"/>
                <a:ext cx="113347" cy="59063"/>
              </a:xfrm>
              <a:custGeom>
                <a:avLst/>
                <a:gdLst/>
                <a:ahLst/>
                <a:cxnLst/>
                <a:rect l="l" t="t" r="r" b="b"/>
                <a:pathLst>
                  <a:path w="8636" h="4500" extrusionOk="0">
                    <a:moveTo>
                      <a:pt x="569" y="1"/>
                    </a:moveTo>
                    <a:cubicBezTo>
                      <a:pt x="389" y="1"/>
                      <a:pt x="200" y="18"/>
                      <a:pt x="0" y="55"/>
                    </a:cubicBezTo>
                    <a:cubicBezTo>
                      <a:pt x="2708" y="2037"/>
                      <a:pt x="5348" y="3766"/>
                      <a:pt x="8629" y="4500"/>
                    </a:cubicBezTo>
                    <a:cubicBezTo>
                      <a:pt x="8635" y="3906"/>
                      <a:pt x="8447" y="3565"/>
                      <a:pt x="7966" y="3305"/>
                    </a:cubicBezTo>
                    <a:cubicBezTo>
                      <a:pt x="6313" y="2408"/>
                      <a:pt x="4656" y="1515"/>
                      <a:pt x="2926" y="771"/>
                    </a:cubicBezTo>
                    <a:cubicBezTo>
                      <a:pt x="2197" y="458"/>
                      <a:pt x="1507" y="1"/>
                      <a:pt x="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79;p33">
                <a:extLst>
                  <a:ext uri="{FF2B5EF4-FFF2-40B4-BE49-F238E27FC236}">
                    <a16:creationId xmlns:a16="http://schemas.microsoft.com/office/drawing/2014/main" id="{5AA9F312-26F1-EC43-8A5E-42647B72CEF2}"/>
                  </a:ext>
                </a:extLst>
              </p:cNvPr>
              <p:cNvSpPr/>
              <p:nvPr/>
            </p:nvSpPr>
            <p:spPr>
              <a:xfrm>
                <a:off x="2196062" y="1952747"/>
                <a:ext cx="52763" cy="86901"/>
              </a:xfrm>
              <a:custGeom>
                <a:avLst/>
                <a:gdLst/>
                <a:ahLst/>
                <a:cxnLst/>
                <a:rect l="l" t="t" r="r" b="b"/>
                <a:pathLst>
                  <a:path w="4020" h="6621" extrusionOk="0">
                    <a:moveTo>
                      <a:pt x="699" y="1"/>
                    </a:moveTo>
                    <a:cubicBezTo>
                      <a:pt x="648" y="1"/>
                      <a:pt x="589" y="16"/>
                      <a:pt x="518" y="54"/>
                    </a:cubicBezTo>
                    <a:cubicBezTo>
                      <a:pt x="205" y="217"/>
                      <a:pt x="0" y="405"/>
                      <a:pt x="19" y="816"/>
                    </a:cubicBezTo>
                    <a:cubicBezTo>
                      <a:pt x="314" y="1524"/>
                      <a:pt x="551" y="2266"/>
                      <a:pt x="919" y="2933"/>
                    </a:cubicBezTo>
                    <a:cubicBezTo>
                      <a:pt x="1520" y="4019"/>
                      <a:pt x="2052" y="5147"/>
                      <a:pt x="2903" y="6089"/>
                    </a:cubicBezTo>
                    <a:cubicBezTo>
                      <a:pt x="3096" y="6303"/>
                      <a:pt x="3196" y="6621"/>
                      <a:pt x="3453" y="6621"/>
                    </a:cubicBezTo>
                    <a:cubicBezTo>
                      <a:pt x="3508" y="6621"/>
                      <a:pt x="3570" y="6606"/>
                      <a:pt x="3642" y="6573"/>
                    </a:cubicBezTo>
                    <a:cubicBezTo>
                      <a:pt x="4020" y="6399"/>
                      <a:pt x="3928" y="5999"/>
                      <a:pt x="3793" y="5676"/>
                    </a:cubicBezTo>
                    <a:cubicBezTo>
                      <a:pt x="3144" y="4129"/>
                      <a:pt x="2228" y="2709"/>
                      <a:pt x="1644" y="1130"/>
                    </a:cubicBezTo>
                    <a:cubicBezTo>
                      <a:pt x="1542" y="853"/>
                      <a:pt x="1515" y="489"/>
                      <a:pt x="1167" y="348"/>
                    </a:cubicBezTo>
                    <a:cubicBezTo>
                      <a:pt x="991" y="276"/>
                      <a:pt x="916" y="1"/>
                      <a:pt x="6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80;p33">
                <a:extLst>
                  <a:ext uri="{FF2B5EF4-FFF2-40B4-BE49-F238E27FC236}">
                    <a16:creationId xmlns:a16="http://schemas.microsoft.com/office/drawing/2014/main" id="{62511CF0-3188-D342-9DB0-96CAD1B992DD}"/>
                  </a:ext>
                </a:extLst>
              </p:cNvPr>
              <p:cNvSpPr/>
              <p:nvPr/>
            </p:nvSpPr>
            <p:spPr>
              <a:xfrm>
                <a:off x="2228073" y="1887551"/>
                <a:ext cx="88187" cy="30831"/>
              </a:xfrm>
              <a:custGeom>
                <a:avLst/>
                <a:gdLst/>
                <a:ahLst/>
                <a:cxnLst/>
                <a:rect l="l" t="t" r="r" b="b"/>
                <a:pathLst>
                  <a:path w="6719" h="2349" extrusionOk="0">
                    <a:moveTo>
                      <a:pt x="1500" y="1"/>
                    </a:moveTo>
                    <a:cubicBezTo>
                      <a:pt x="1166" y="1"/>
                      <a:pt x="827" y="66"/>
                      <a:pt x="486" y="181"/>
                    </a:cubicBezTo>
                    <a:cubicBezTo>
                      <a:pt x="95" y="313"/>
                      <a:pt x="206" y="722"/>
                      <a:pt x="100" y="988"/>
                    </a:cubicBezTo>
                    <a:cubicBezTo>
                      <a:pt x="0" y="1234"/>
                      <a:pt x="426" y="1356"/>
                      <a:pt x="593" y="1384"/>
                    </a:cubicBezTo>
                    <a:cubicBezTo>
                      <a:pt x="2225" y="1650"/>
                      <a:pt x="3776" y="2349"/>
                      <a:pt x="5463" y="2349"/>
                    </a:cubicBezTo>
                    <a:cubicBezTo>
                      <a:pt x="5517" y="2349"/>
                      <a:pt x="5570" y="2348"/>
                      <a:pt x="5624" y="2346"/>
                    </a:cubicBezTo>
                    <a:cubicBezTo>
                      <a:pt x="5733" y="2302"/>
                      <a:pt x="5857" y="2203"/>
                      <a:pt x="5957" y="2203"/>
                    </a:cubicBezTo>
                    <a:cubicBezTo>
                      <a:pt x="5968" y="2203"/>
                      <a:pt x="5979" y="2204"/>
                      <a:pt x="5989" y="2206"/>
                    </a:cubicBezTo>
                    <a:cubicBezTo>
                      <a:pt x="6056" y="2224"/>
                      <a:pt x="6122" y="2233"/>
                      <a:pt x="6184" y="2233"/>
                    </a:cubicBezTo>
                    <a:cubicBezTo>
                      <a:pt x="6410" y="2233"/>
                      <a:pt x="6590" y="2118"/>
                      <a:pt x="6638" y="1920"/>
                    </a:cubicBezTo>
                    <a:cubicBezTo>
                      <a:pt x="6719" y="1587"/>
                      <a:pt x="6318" y="1517"/>
                      <a:pt x="6118" y="1468"/>
                    </a:cubicBezTo>
                    <a:cubicBezTo>
                      <a:pt x="5674" y="1356"/>
                      <a:pt x="5423" y="943"/>
                      <a:pt x="4838" y="943"/>
                    </a:cubicBezTo>
                    <a:cubicBezTo>
                      <a:pt x="4837" y="943"/>
                      <a:pt x="4836" y="943"/>
                      <a:pt x="4835" y="943"/>
                    </a:cubicBezTo>
                    <a:cubicBezTo>
                      <a:pt x="4834" y="943"/>
                      <a:pt x="4832" y="943"/>
                      <a:pt x="4831" y="943"/>
                    </a:cubicBezTo>
                    <a:cubicBezTo>
                      <a:pt x="4374" y="943"/>
                      <a:pt x="3903" y="493"/>
                      <a:pt x="3336" y="493"/>
                    </a:cubicBezTo>
                    <a:cubicBezTo>
                      <a:pt x="3269" y="493"/>
                      <a:pt x="3200" y="500"/>
                      <a:pt x="3130" y="514"/>
                    </a:cubicBezTo>
                    <a:cubicBezTo>
                      <a:pt x="3118" y="516"/>
                      <a:pt x="3105" y="518"/>
                      <a:pt x="3093" y="518"/>
                    </a:cubicBezTo>
                    <a:cubicBezTo>
                      <a:pt x="2985" y="518"/>
                      <a:pt x="2885" y="433"/>
                      <a:pt x="2780" y="369"/>
                    </a:cubicBezTo>
                    <a:cubicBezTo>
                      <a:pt x="2367" y="113"/>
                      <a:pt x="1938" y="1"/>
                      <a:pt x="1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981;p33">
            <a:extLst>
              <a:ext uri="{FF2B5EF4-FFF2-40B4-BE49-F238E27FC236}">
                <a16:creationId xmlns:a16="http://schemas.microsoft.com/office/drawing/2014/main" id="{171C1A92-9C16-FC43-BA7D-22470A28F5E9}"/>
              </a:ext>
            </a:extLst>
          </p:cNvPr>
          <p:cNvSpPr txBox="1">
            <a:spLocks/>
          </p:cNvSpPr>
          <p:nvPr/>
        </p:nvSpPr>
        <p:spPr>
          <a:xfrm>
            <a:off x="1345970" y="3006649"/>
            <a:ext cx="1494000" cy="49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1pPr>
            <a:lvl2pPr marL="914400" marR="0" lvl="1"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2pPr>
            <a:lvl3pPr marL="1371600" marR="0" lvl="2"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3pPr>
            <a:lvl4pPr marL="1828800" marR="0" lvl="3"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4pPr>
            <a:lvl5pPr marL="2286000" marR="0" lvl="4"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5pPr>
            <a:lvl6pPr marL="2743200" marR="0" lvl="5"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6pPr>
            <a:lvl7pPr marL="3200400" marR="0" lvl="6"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7pPr>
            <a:lvl8pPr marL="3657600" marR="0" lvl="7"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8pPr>
            <a:lvl9pPr marL="4114800" marR="0" lvl="8" indent="-298450" algn="l" rtl="0">
              <a:lnSpc>
                <a:spcPct val="115000"/>
              </a:lnSpc>
              <a:spcBef>
                <a:spcPts val="1600"/>
              </a:spcBef>
              <a:spcAft>
                <a:spcPts val="160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9pPr>
          </a:lstStyle>
          <a:p>
            <a:pPr marL="0" indent="0" algn="ctr">
              <a:spcAft>
                <a:spcPts val="1600"/>
              </a:spcAft>
              <a:buFont typeface="Comfortaa"/>
              <a:buNone/>
            </a:pPr>
            <a:r>
              <a:rPr lang="vi-VN" sz="1300" b="1" dirty="0">
                <a:solidFill>
                  <a:schemeClr val="accent6">
                    <a:lumMod val="50000"/>
                  </a:schemeClr>
                </a:solidFill>
              </a:rPr>
              <a:t>Spring Boot</a:t>
            </a:r>
          </a:p>
          <a:p>
            <a:pPr marL="0" indent="0" algn="ctr">
              <a:spcAft>
                <a:spcPts val="1600"/>
              </a:spcAft>
              <a:buFont typeface="Comfortaa"/>
              <a:buNone/>
            </a:pPr>
            <a:r>
              <a:rPr lang="vi-VN" sz="1300" b="1" dirty="0">
                <a:solidFill>
                  <a:schemeClr val="accent6">
                    <a:lumMod val="50000"/>
                  </a:schemeClr>
                </a:solidFill>
              </a:rPr>
              <a:t>React JS</a:t>
            </a:r>
          </a:p>
          <a:p>
            <a:pPr marL="0" indent="0" algn="ctr">
              <a:spcAft>
                <a:spcPts val="1600"/>
              </a:spcAft>
              <a:buFont typeface="Comfortaa"/>
              <a:buNone/>
            </a:pPr>
            <a:r>
              <a:rPr lang="vi-VN" sz="1300" b="1" dirty="0">
                <a:solidFill>
                  <a:schemeClr val="accent6">
                    <a:lumMod val="50000"/>
                  </a:schemeClr>
                </a:solidFill>
              </a:rPr>
              <a:t>Ứng dụng cung cấp sản phẩm công nghệ Tech Shop</a:t>
            </a:r>
          </a:p>
        </p:txBody>
      </p:sp>
      <p:sp>
        <p:nvSpPr>
          <p:cNvPr id="82" name="Google Shape;985;p33">
            <a:extLst>
              <a:ext uri="{FF2B5EF4-FFF2-40B4-BE49-F238E27FC236}">
                <a16:creationId xmlns:a16="http://schemas.microsoft.com/office/drawing/2014/main" id="{13C634CD-C7BA-3846-BC39-507A487E5CBB}"/>
              </a:ext>
            </a:extLst>
          </p:cNvPr>
          <p:cNvSpPr txBox="1">
            <a:spLocks/>
          </p:cNvSpPr>
          <p:nvPr/>
        </p:nvSpPr>
        <p:spPr>
          <a:xfrm>
            <a:off x="5510282" y="3066124"/>
            <a:ext cx="2349482" cy="49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1pPr>
            <a:lvl2pPr marL="914400" marR="0" lvl="1"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2pPr>
            <a:lvl3pPr marL="1371600" marR="0" lvl="2"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3pPr>
            <a:lvl4pPr marL="1828800" marR="0" lvl="3"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4pPr>
            <a:lvl5pPr marL="2286000" marR="0" lvl="4"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5pPr>
            <a:lvl6pPr marL="2743200" marR="0" lvl="5"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6pPr>
            <a:lvl7pPr marL="3200400" marR="0" lvl="6"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7pPr>
            <a:lvl8pPr marL="3657600" marR="0" lvl="7"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8pPr>
            <a:lvl9pPr marL="4114800" marR="0" lvl="8" indent="-298450" algn="l" rtl="0">
              <a:lnSpc>
                <a:spcPct val="115000"/>
              </a:lnSpc>
              <a:spcBef>
                <a:spcPts val="1600"/>
              </a:spcBef>
              <a:spcAft>
                <a:spcPts val="160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9pPr>
          </a:lstStyle>
          <a:p>
            <a:pPr marL="158750" indent="0" algn="ctr">
              <a:buFont typeface="Comfortaa"/>
              <a:buNone/>
            </a:pPr>
            <a:r>
              <a:rPr lang="en-US" sz="1300" b="1" dirty="0" err="1">
                <a:solidFill>
                  <a:schemeClr val="accent4">
                    <a:lumMod val="50000"/>
                  </a:schemeClr>
                </a:solidFill>
              </a:rPr>
              <a:t>Định</a:t>
            </a:r>
            <a:r>
              <a:rPr lang="en-US" sz="1300" b="1" dirty="0">
                <a:solidFill>
                  <a:schemeClr val="accent4">
                    <a:lumMod val="50000"/>
                  </a:schemeClr>
                </a:solidFill>
              </a:rPr>
              <a:t> </a:t>
            </a:r>
            <a:r>
              <a:rPr lang="en-US" sz="1300" b="1" dirty="0" err="1">
                <a:solidFill>
                  <a:schemeClr val="accent4">
                    <a:lumMod val="50000"/>
                  </a:schemeClr>
                </a:solidFill>
              </a:rPr>
              <a:t>hướng</a:t>
            </a:r>
            <a:r>
              <a:rPr lang="en-US" sz="1300" b="1" dirty="0">
                <a:solidFill>
                  <a:schemeClr val="accent4">
                    <a:lumMod val="50000"/>
                  </a:schemeClr>
                </a:solidFill>
              </a:rPr>
              <a:t>: </a:t>
            </a:r>
            <a:r>
              <a:rPr lang="en-US" sz="1300" b="1" dirty="0" err="1">
                <a:solidFill>
                  <a:schemeClr val="tx1">
                    <a:lumMod val="85000"/>
                    <a:lumOff val="15000"/>
                  </a:schemeClr>
                </a:solidFill>
              </a:rPr>
              <a:t>áp</a:t>
            </a:r>
            <a:r>
              <a:rPr lang="en-US" sz="1300" b="1" dirty="0">
                <a:solidFill>
                  <a:schemeClr val="tx1">
                    <a:lumMod val="85000"/>
                    <a:lumOff val="15000"/>
                  </a:schemeClr>
                </a:solidFill>
              </a:rPr>
              <a:t> </a:t>
            </a:r>
            <a:r>
              <a:rPr lang="en-US" sz="1300" b="1" dirty="0" err="1">
                <a:solidFill>
                  <a:schemeClr val="tx1">
                    <a:lumMod val="85000"/>
                    <a:lumOff val="15000"/>
                  </a:schemeClr>
                </a:solidFill>
              </a:rPr>
              <a:t>dụng</a:t>
            </a:r>
            <a:r>
              <a:rPr lang="en-US" sz="1300" b="1" dirty="0">
                <a:solidFill>
                  <a:schemeClr val="tx1">
                    <a:lumMod val="85000"/>
                    <a:lumOff val="15000"/>
                  </a:schemeClr>
                </a:solidFill>
              </a:rPr>
              <a:t> </a:t>
            </a:r>
            <a:r>
              <a:rPr lang="en-US" sz="1300" b="1" dirty="0" err="1">
                <a:solidFill>
                  <a:schemeClr val="tx1">
                    <a:lumMod val="85000"/>
                    <a:lumOff val="15000"/>
                  </a:schemeClr>
                </a:solidFill>
              </a:rPr>
              <a:t>và</a:t>
            </a:r>
            <a:r>
              <a:rPr lang="en-US" sz="1300" b="1" dirty="0">
                <a:solidFill>
                  <a:schemeClr val="tx1">
                    <a:lumMod val="85000"/>
                    <a:lumOff val="15000"/>
                  </a:schemeClr>
                </a:solidFill>
              </a:rPr>
              <a:t> </a:t>
            </a:r>
            <a:r>
              <a:rPr lang="en-US" sz="1300" b="1" dirty="0" err="1">
                <a:solidFill>
                  <a:schemeClr val="tx1">
                    <a:lumMod val="85000"/>
                    <a:lumOff val="15000"/>
                  </a:schemeClr>
                </a:solidFill>
              </a:rPr>
              <a:t>phát</a:t>
            </a:r>
            <a:r>
              <a:rPr lang="en-US" sz="1300" b="1" dirty="0">
                <a:solidFill>
                  <a:schemeClr val="tx1">
                    <a:lumMod val="85000"/>
                    <a:lumOff val="15000"/>
                  </a:schemeClr>
                </a:solidFill>
              </a:rPr>
              <a:t> </a:t>
            </a:r>
            <a:r>
              <a:rPr lang="en-US" sz="1300" b="1" dirty="0" err="1">
                <a:solidFill>
                  <a:schemeClr val="tx1">
                    <a:lumMod val="85000"/>
                    <a:lumOff val="15000"/>
                  </a:schemeClr>
                </a:solidFill>
              </a:rPr>
              <a:t>triển</a:t>
            </a:r>
            <a:r>
              <a:rPr lang="en-US" sz="1300" b="1" dirty="0">
                <a:solidFill>
                  <a:schemeClr val="tx1">
                    <a:lumMod val="85000"/>
                    <a:lumOff val="15000"/>
                  </a:schemeClr>
                </a:solidFill>
              </a:rPr>
              <a:t> </a:t>
            </a:r>
            <a:r>
              <a:rPr lang="en-US" sz="1300" b="1" dirty="0" err="1">
                <a:solidFill>
                  <a:schemeClr val="tx1">
                    <a:lumMod val="85000"/>
                    <a:lumOff val="15000"/>
                  </a:schemeClr>
                </a:solidFill>
              </a:rPr>
              <a:t>tiếp</a:t>
            </a:r>
            <a:r>
              <a:rPr lang="en-US" sz="1300" b="1" dirty="0">
                <a:solidFill>
                  <a:schemeClr val="tx1">
                    <a:lumMod val="85000"/>
                    <a:lumOff val="15000"/>
                  </a:schemeClr>
                </a:solidFill>
              </a:rPr>
              <a:t> </a:t>
            </a:r>
            <a:r>
              <a:rPr lang="en-US" sz="1300" b="1" dirty="0" err="1">
                <a:solidFill>
                  <a:schemeClr val="tx1">
                    <a:lumMod val="85000"/>
                    <a:lumOff val="15000"/>
                  </a:schemeClr>
                </a:solidFill>
              </a:rPr>
              <a:t>tục</a:t>
            </a:r>
            <a:r>
              <a:rPr lang="en-US" sz="1300" b="1" dirty="0">
                <a:solidFill>
                  <a:schemeClr val="tx1">
                    <a:lumMod val="85000"/>
                    <a:lumOff val="15000"/>
                  </a:schemeClr>
                </a:solidFill>
              </a:rPr>
              <a:t> </a:t>
            </a:r>
            <a:r>
              <a:rPr lang="en-US" sz="1300" b="1" dirty="0" err="1">
                <a:solidFill>
                  <a:schemeClr val="tx1">
                    <a:lumMod val="85000"/>
                    <a:lumOff val="15000"/>
                  </a:schemeClr>
                </a:solidFill>
              </a:rPr>
              <a:t>từ</a:t>
            </a:r>
            <a:r>
              <a:rPr lang="en-US" sz="1300" b="1" dirty="0">
                <a:solidFill>
                  <a:schemeClr val="tx1">
                    <a:lumMod val="85000"/>
                    <a:lumOff val="15000"/>
                  </a:schemeClr>
                </a:solidFill>
              </a:rPr>
              <a:t> ĐA1.</a:t>
            </a:r>
            <a:endParaRPr lang="en-US" sz="1300" dirty="0">
              <a:solidFill>
                <a:schemeClr val="tx1">
                  <a:lumMod val="85000"/>
                  <a:lumOff val="15000"/>
                </a:schemeClr>
              </a:solidFill>
            </a:endParaRPr>
          </a:p>
          <a:p>
            <a:pPr marL="158750" indent="0" algn="ctr">
              <a:buFont typeface="Comfortaa"/>
              <a:buNone/>
            </a:pPr>
            <a:endParaRPr lang="en-US" sz="1300" dirty="0"/>
          </a:p>
          <a:p>
            <a:pPr marL="158750" indent="0" algn="ctr">
              <a:buFont typeface="Comfortaa"/>
              <a:buNone/>
            </a:pPr>
            <a:r>
              <a:rPr lang="en-US" sz="1300" b="1" dirty="0" err="1">
                <a:solidFill>
                  <a:schemeClr val="accent4">
                    <a:lumMod val="50000"/>
                  </a:schemeClr>
                </a:solidFill>
              </a:rPr>
              <a:t>Xây</a:t>
            </a:r>
            <a:r>
              <a:rPr lang="en-US" sz="1300" b="1" dirty="0">
                <a:solidFill>
                  <a:schemeClr val="accent4">
                    <a:lumMod val="50000"/>
                  </a:schemeClr>
                </a:solidFill>
              </a:rPr>
              <a:t> </a:t>
            </a:r>
            <a:r>
              <a:rPr lang="en-US" sz="1300" b="1" dirty="0" err="1">
                <a:solidFill>
                  <a:schemeClr val="accent4">
                    <a:lumMod val="50000"/>
                  </a:schemeClr>
                </a:solidFill>
              </a:rPr>
              <a:t>dựng</a:t>
            </a:r>
            <a:r>
              <a:rPr lang="en-US" sz="1300" b="1" dirty="0">
                <a:solidFill>
                  <a:schemeClr val="accent4">
                    <a:lumMod val="50000"/>
                  </a:schemeClr>
                </a:solidFill>
              </a:rPr>
              <a:t> </a:t>
            </a:r>
            <a:r>
              <a:rPr lang="en-US" sz="1300" b="1" dirty="0" err="1">
                <a:solidFill>
                  <a:schemeClr val="accent4">
                    <a:lumMod val="50000"/>
                  </a:schemeClr>
                </a:solidFill>
              </a:rPr>
              <a:t>một</a:t>
            </a:r>
            <a:r>
              <a:rPr lang="en-US" sz="1300" b="1" dirty="0">
                <a:solidFill>
                  <a:schemeClr val="accent4">
                    <a:lumMod val="50000"/>
                  </a:schemeClr>
                </a:solidFill>
              </a:rPr>
              <a:t> </a:t>
            </a:r>
            <a:r>
              <a:rPr lang="en-US" sz="1300" b="1" dirty="0" err="1">
                <a:solidFill>
                  <a:schemeClr val="accent4">
                    <a:lumMod val="50000"/>
                  </a:schemeClr>
                </a:solidFill>
              </a:rPr>
              <a:t>ứng</a:t>
            </a:r>
            <a:r>
              <a:rPr lang="en-US" sz="1300" b="1" dirty="0">
                <a:solidFill>
                  <a:schemeClr val="accent4">
                    <a:lumMod val="50000"/>
                  </a:schemeClr>
                </a:solidFill>
              </a:rPr>
              <a:t> </a:t>
            </a:r>
            <a:r>
              <a:rPr lang="en-US" sz="1300" b="1" dirty="0" err="1">
                <a:solidFill>
                  <a:schemeClr val="accent4">
                    <a:lumMod val="50000"/>
                  </a:schemeClr>
                </a:solidFill>
              </a:rPr>
              <a:t>dụng</a:t>
            </a:r>
            <a:r>
              <a:rPr lang="en-US" sz="1300" b="1" dirty="0">
                <a:solidFill>
                  <a:schemeClr val="accent4">
                    <a:lumMod val="50000"/>
                  </a:schemeClr>
                </a:solidFill>
              </a:rPr>
              <a:t> </a:t>
            </a:r>
            <a:r>
              <a:rPr lang="en-US" sz="1300" b="1" dirty="0" err="1">
                <a:solidFill>
                  <a:schemeClr val="accent4">
                    <a:lumMod val="50000"/>
                  </a:schemeClr>
                </a:solidFill>
              </a:rPr>
              <a:t>mua</a:t>
            </a:r>
            <a:r>
              <a:rPr lang="en-US" sz="1300" b="1" dirty="0">
                <a:solidFill>
                  <a:schemeClr val="accent4">
                    <a:lumMod val="50000"/>
                  </a:schemeClr>
                </a:solidFill>
              </a:rPr>
              <a:t> </a:t>
            </a:r>
            <a:r>
              <a:rPr lang="en-US" sz="1300" b="1" dirty="0" err="1">
                <a:solidFill>
                  <a:schemeClr val="accent4">
                    <a:lumMod val="50000"/>
                  </a:schemeClr>
                </a:solidFill>
              </a:rPr>
              <a:t>sắm</a:t>
            </a:r>
            <a:r>
              <a:rPr lang="en-US" sz="1300" b="1" dirty="0">
                <a:solidFill>
                  <a:schemeClr val="accent4">
                    <a:lumMod val="50000"/>
                  </a:schemeClr>
                </a:solidFill>
              </a:rPr>
              <a:t> </a:t>
            </a:r>
            <a:r>
              <a:rPr lang="en-US" sz="1300" b="1" dirty="0" err="1">
                <a:solidFill>
                  <a:schemeClr val="accent4">
                    <a:lumMod val="50000"/>
                  </a:schemeClr>
                </a:solidFill>
              </a:rPr>
              <a:t>trực</a:t>
            </a:r>
            <a:r>
              <a:rPr lang="en-US" sz="1300" b="1" dirty="0">
                <a:solidFill>
                  <a:schemeClr val="accent4">
                    <a:lumMod val="50000"/>
                  </a:schemeClr>
                </a:solidFill>
              </a:rPr>
              <a:t> </a:t>
            </a:r>
            <a:r>
              <a:rPr lang="en-US" sz="1300" b="1" dirty="0" err="1">
                <a:solidFill>
                  <a:schemeClr val="accent4">
                    <a:lumMod val="50000"/>
                  </a:schemeClr>
                </a:solidFill>
              </a:rPr>
              <a:t>tuyến</a:t>
            </a:r>
            <a:r>
              <a:rPr lang="en-US" sz="1300" b="1" dirty="0">
                <a:solidFill>
                  <a:schemeClr val="accent4">
                    <a:lumMod val="50000"/>
                  </a:schemeClr>
                </a:solidFill>
              </a:rPr>
              <a:t> </a:t>
            </a:r>
            <a:r>
              <a:rPr lang="en-US" sz="1300" b="1" dirty="0" err="1">
                <a:solidFill>
                  <a:schemeClr val="accent4">
                    <a:lumMod val="50000"/>
                  </a:schemeClr>
                </a:solidFill>
              </a:rPr>
              <a:t>sản</a:t>
            </a:r>
            <a:r>
              <a:rPr lang="en-US" sz="1300" b="1" dirty="0">
                <a:solidFill>
                  <a:schemeClr val="accent4">
                    <a:lumMod val="50000"/>
                  </a:schemeClr>
                </a:solidFill>
              </a:rPr>
              <a:t> </a:t>
            </a:r>
            <a:r>
              <a:rPr lang="en-US" sz="1300" b="1" dirty="0" err="1">
                <a:solidFill>
                  <a:schemeClr val="accent4">
                    <a:lumMod val="50000"/>
                  </a:schemeClr>
                </a:solidFill>
              </a:rPr>
              <a:t>phẩm</a:t>
            </a:r>
            <a:r>
              <a:rPr lang="en-US" sz="1300" b="1" dirty="0">
                <a:solidFill>
                  <a:schemeClr val="accent4">
                    <a:lumMod val="50000"/>
                  </a:schemeClr>
                </a:solidFill>
              </a:rPr>
              <a:t> </a:t>
            </a:r>
            <a:r>
              <a:rPr lang="en-US" sz="1300" b="1" dirty="0" err="1">
                <a:solidFill>
                  <a:schemeClr val="accent4">
                    <a:lumMod val="50000"/>
                  </a:schemeClr>
                </a:solidFill>
              </a:rPr>
              <a:t>công</a:t>
            </a:r>
            <a:r>
              <a:rPr lang="en-US" sz="1300" b="1" dirty="0">
                <a:solidFill>
                  <a:schemeClr val="accent4">
                    <a:lumMod val="50000"/>
                  </a:schemeClr>
                </a:solidFill>
              </a:rPr>
              <a:t> </a:t>
            </a:r>
            <a:r>
              <a:rPr lang="en-US" sz="1300" b="1" dirty="0" err="1">
                <a:solidFill>
                  <a:schemeClr val="accent4">
                    <a:lumMod val="50000"/>
                  </a:schemeClr>
                </a:solidFill>
              </a:rPr>
              <a:t>nghệ</a:t>
            </a:r>
            <a:r>
              <a:rPr lang="en-US" sz="1300" b="1" dirty="0">
                <a:solidFill>
                  <a:schemeClr val="accent4">
                    <a:lumMod val="50000"/>
                  </a:schemeClr>
                </a:solidFill>
              </a:rPr>
              <a:t> </a:t>
            </a:r>
            <a:r>
              <a:rPr lang="en-US" sz="1300" b="1" dirty="0" err="1">
                <a:solidFill>
                  <a:schemeClr val="accent4">
                    <a:lumMod val="50000"/>
                  </a:schemeClr>
                </a:solidFill>
              </a:rPr>
              <a:t>hoàn</a:t>
            </a:r>
            <a:r>
              <a:rPr lang="en-US" sz="1300" b="1" dirty="0">
                <a:solidFill>
                  <a:schemeClr val="accent4">
                    <a:lumMod val="50000"/>
                  </a:schemeClr>
                </a:solidFill>
              </a:rPr>
              <a:t> </a:t>
            </a:r>
            <a:r>
              <a:rPr lang="en-US" sz="1300" b="1" dirty="0" err="1">
                <a:solidFill>
                  <a:schemeClr val="accent4">
                    <a:lumMod val="50000"/>
                  </a:schemeClr>
                </a:solidFill>
              </a:rPr>
              <a:t>chỉnh</a:t>
            </a:r>
            <a:r>
              <a:rPr lang="en-US" sz="1300" b="1" dirty="0">
                <a:solidFill>
                  <a:schemeClr val="accent4">
                    <a:lumMod val="50000"/>
                  </a:schemeClr>
                </a:solidFill>
              </a:rPr>
              <a:t>.</a:t>
            </a:r>
          </a:p>
        </p:txBody>
      </p:sp>
      <p:sp>
        <p:nvSpPr>
          <p:cNvPr id="83" name="Google Shape;600;p25">
            <a:extLst>
              <a:ext uri="{FF2B5EF4-FFF2-40B4-BE49-F238E27FC236}">
                <a16:creationId xmlns:a16="http://schemas.microsoft.com/office/drawing/2014/main" id="{23F836D8-99D0-8847-8558-CC73B5CA808C}"/>
              </a:ext>
            </a:extLst>
          </p:cNvPr>
          <p:cNvSpPr txBox="1">
            <a:spLocks/>
          </p:cNvSpPr>
          <p:nvPr/>
        </p:nvSpPr>
        <p:spPr>
          <a:xfrm>
            <a:off x="2636948" y="842045"/>
            <a:ext cx="3577973" cy="50415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err="1">
                <a:latin typeface="Comfortaa"/>
                <a:sym typeface="Comfortaa"/>
              </a:rPr>
              <a:t>Giới</a:t>
            </a:r>
            <a:r>
              <a:rPr lang="en-US" sz="2000" b="1" dirty="0">
                <a:latin typeface="Comfortaa"/>
                <a:sym typeface="Comfortaa"/>
              </a:rPr>
              <a:t> </a:t>
            </a:r>
            <a:r>
              <a:rPr lang="en-US" sz="2000" b="1" dirty="0" err="1">
                <a:latin typeface="Comfortaa"/>
                <a:sym typeface="Comfortaa"/>
              </a:rPr>
              <a:t>thiệu</a:t>
            </a:r>
            <a:endParaRPr lang="en-US" sz="2000" b="1" dirty="0">
              <a:latin typeface="Comfortaa"/>
              <a:sym typeface="Comfortaa"/>
            </a:endParaRPr>
          </a:p>
        </p:txBody>
      </p:sp>
      <p:sp>
        <p:nvSpPr>
          <p:cNvPr id="84" name="Google Shape;981;p33">
            <a:extLst>
              <a:ext uri="{FF2B5EF4-FFF2-40B4-BE49-F238E27FC236}">
                <a16:creationId xmlns:a16="http://schemas.microsoft.com/office/drawing/2014/main" id="{DF57ED9D-AB65-4440-AD25-3ED7AF81EAE4}"/>
              </a:ext>
            </a:extLst>
          </p:cNvPr>
          <p:cNvSpPr txBox="1">
            <a:spLocks/>
          </p:cNvSpPr>
          <p:nvPr/>
        </p:nvSpPr>
        <p:spPr>
          <a:xfrm>
            <a:off x="1477328" y="2518330"/>
            <a:ext cx="1231284" cy="151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1pPr>
            <a:lvl2pPr marL="914400" marR="0" lvl="1"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2pPr>
            <a:lvl3pPr marL="1371600" marR="0" lvl="2"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3pPr>
            <a:lvl4pPr marL="1828800" marR="0" lvl="3"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4pPr>
            <a:lvl5pPr marL="2286000" marR="0" lvl="4"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5pPr>
            <a:lvl6pPr marL="2743200" marR="0" lvl="5"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6pPr>
            <a:lvl7pPr marL="3200400" marR="0" lvl="6"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7pPr>
            <a:lvl8pPr marL="3657600" marR="0" lvl="7"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8pPr>
            <a:lvl9pPr marL="4114800" marR="0" lvl="8" indent="-298450" algn="l" rtl="0">
              <a:lnSpc>
                <a:spcPct val="115000"/>
              </a:lnSpc>
              <a:spcBef>
                <a:spcPts val="1600"/>
              </a:spcBef>
              <a:spcAft>
                <a:spcPts val="160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9pPr>
          </a:lstStyle>
          <a:p>
            <a:pPr marL="0" indent="0" algn="ctr">
              <a:spcAft>
                <a:spcPts val="1600"/>
              </a:spcAft>
              <a:buFont typeface="Comfortaa"/>
              <a:buNone/>
            </a:pPr>
            <a:r>
              <a:rPr lang="vi-VN" sz="1000" b="1" dirty="0"/>
              <a:t>Giới thiệu đồ án 1</a:t>
            </a:r>
          </a:p>
        </p:txBody>
      </p:sp>
      <p:sp>
        <p:nvSpPr>
          <p:cNvPr id="92" name="Google Shape;981;p33">
            <a:extLst>
              <a:ext uri="{FF2B5EF4-FFF2-40B4-BE49-F238E27FC236}">
                <a16:creationId xmlns:a16="http://schemas.microsoft.com/office/drawing/2014/main" id="{D2017EC9-BF50-A740-9A23-98DFA3D14529}"/>
              </a:ext>
            </a:extLst>
          </p:cNvPr>
          <p:cNvSpPr txBox="1">
            <a:spLocks/>
          </p:cNvSpPr>
          <p:nvPr/>
        </p:nvSpPr>
        <p:spPr>
          <a:xfrm>
            <a:off x="6052943" y="2508705"/>
            <a:ext cx="1408341" cy="223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1pPr>
            <a:lvl2pPr marL="914400" marR="0" lvl="1"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2pPr>
            <a:lvl3pPr marL="1371600" marR="0" lvl="2"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3pPr>
            <a:lvl4pPr marL="1828800" marR="0" lvl="3"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4pPr>
            <a:lvl5pPr marL="2286000" marR="0" lvl="4"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5pPr>
            <a:lvl6pPr marL="2743200" marR="0" lvl="5"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6pPr>
            <a:lvl7pPr marL="3200400" marR="0" lvl="6"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7pPr>
            <a:lvl8pPr marL="3657600" marR="0" lvl="7"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8pPr>
            <a:lvl9pPr marL="4114800" marR="0" lvl="8" indent="-298450" algn="l" rtl="0">
              <a:lnSpc>
                <a:spcPct val="115000"/>
              </a:lnSpc>
              <a:spcBef>
                <a:spcPts val="1600"/>
              </a:spcBef>
              <a:spcAft>
                <a:spcPts val="160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9pPr>
          </a:lstStyle>
          <a:p>
            <a:pPr marL="0" indent="0" algn="ctr">
              <a:spcAft>
                <a:spcPts val="1600"/>
              </a:spcAft>
              <a:buFont typeface="Comfortaa"/>
              <a:buNone/>
            </a:pPr>
            <a:r>
              <a:rPr lang="vi-VN" sz="1000" b="1" dirty="0"/>
              <a:t>Đồ án 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53" presetClass="entr" presetSubtype="16"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p:cTn id="17" dur="500" fill="hold"/>
                                        <p:tgtEl>
                                          <p:spTgt spid="65"/>
                                        </p:tgtEl>
                                        <p:attrNameLst>
                                          <p:attrName>ppt_w</p:attrName>
                                        </p:attrNameLst>
                                      </p:cBhvr>
                                      <p:tavLst>
                                        <p:tav tm="0">
                                          <p:val>
                                            <p:fltVal val="0"/>
                                          </p:val>
                                        </p:tav>
                                        <p:tav tm="100000">
                                          <p:val>
                                            <p:strVal val="#ppt_w"/>
                                          </p:val>
                                        </p:tav>
                                      </p:tavLst>
                                    </p:anim>
                                    <p:anim calcmode="lin" valueType="num">
                                      <p:cBhvr>
                                        <p:cTn id="18" dur="500" fill="hold"/>
                                        <p:tgtEl>
                                          <p:spTgt spid="65"/>
                                        </p:tgtEl>
                                        <p:attrNameLst>
                                          <p:attrName>ppt_h</p:attrName>
                                        </p:attrNameLst>
                                      </p:cBhvr>
                                      <p:tavLst>
                                        <p:tav tm="0">
                                          <p:val>
                                            <p:fltVal val="0"/>
                                          </p:val>
                                        </p:tav>
                                        <p:tav tm="100000">
                                          <p:val>
                                            <p:strVal val="#ppt_h"/>
                                          </p:val>
                                        </p:tav>
                                      </p:tavLst>
                                    </p:anim>
                                    <p:animEffect transition="in" filter="fade">
                                      <p:cBhvr>
                                        <p:cTn id="19" dur="500"/>
                                        <p:tgtEl>
                                          <p:spTgt spid="6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p:cTn id="22" dur="500" fill="hold"/>
                                        <p:tgtEl>
                                          <p:spTgt spid="81"/>
                                        </p:tgtEl>
                                        <p:attrNameLst>
                                          <p:attrName>ppt_w</p:attrName>
                                        </p:attrNameLst>
                                      </p:cBhvr>
                                      <p:tavLst>
                                        <p:tav tm="0">
                                          <p:val>
                                            <p:fltVal val="0"/>
                                          </p:val>
                                        </p:tav>
                                        <p:tav tm="100000">
                                          <p:val>
                                            <p:strVal val="#ppt_w"/>
                                          </p:val>
                                        </p:tav>
                                      </p:tavLst>
                                    </p:anim>
                                    <p:anim calcmode="lin" valueType="num">
                                      <p:cBhvr>
                                        <p:cTn id="23" dur="500" fill="hold"/>
                                        <p:tgtEl>
                                          <p:spTgt spid="81"/>
                                        </p:tgtEl>
                                        <p:attrNameLst>
                                          <p:attrName>ppt_h</p:attrName>
                                        </p:attrNameLst>
                                      </p:cBhvr>
                                      <p:tavLst>
                                        <p:tav tm="0">
                                          <p:val>
                                            <p:fltVal val="0"/>
                                          </p:val>
                                        </p:tav>
                                        <p:tav tm="100000">
                                          <p:val>
                                            <p:strVal val="#ppt_h"/>
                                          </p:val>
                                        </p:tav>
                                      </p:tavLst>
                                    </p:anim>
                                    <p:animEffect transition="in" filter="fade">
                                      <p:cBhvr>
                                        <p:cTn id="24" dur="500"/>
                                        <p:tgtEl>
                                          <p:spTgt spid="8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par>
                                <p:cTn id="37" presetID="53" presetClass="entr" presetSubtype="16"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par>
                                <p:cTn id="42" presetID="53" presetClass="entr" presetSubtype="16"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p:cTn id="49" dur="500" fill="hold"/>
                                        <p:tgtEl>
                                          <p:spTgt spid="82"/>
                                        </p:tgtEl>
                                        <p:attrNameLst>
                                          <p:attrName>ppt_w</p:attrName>
                                        </p:attrNameLst>
                                      </p:cBhvr>
                                      <p:tavLst>
                                        <p:tav tm="0">
                                          <p:val>
                                            <p:fltVal val="0"/>
                                          </p:val>
                                        </p:tav>
                                        <p:tav tm="100000">
                                          <p:val>
                                            <p:strVal val="#ppt_w"/>
                                          </p:val>
                                        </p:tav>
                                      </p:tavLst>
                                    </p:anim>
                                    <p:anim calcmode="lin" valueType="num">
                                      <p:cBhvr>
                                        <p:cTn id="50" dur="500" fill="hold"/>
                                        <p:tgtEl>
                                          <p:spTgt spid="82"/>
                                        </p:tgtEl>
                                        <p:attrNameLst>
                                          <p:attrName>ppt_h</p:attrName>
                                        </p:attrNameLst>
                                      </p:cBhvr>
                                      <p:tavLst>
                                        <p:tav tm="0">
                                          <p:val>
                                            <p:fltVal val="0"/>
                                          </p:val>
                                        </p:tav>
                                        <p:tav tm="100000">
                                          <p:val>
                                            <p:strVal val="#ppt_h"/>
                                          </p:val>
                                        </p:tav>
                                      </p:tavLst>
                                    </p:anim>
                                    <p:animEffect transition="in" filter="fade">
                                      <p:cBhvr>
                                        <p:cTn id="51" dur="500"/>
                                        <p:tgtEl>
                                          <p:spTgt spid="82"/>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106" name="Group 105">
            <a:extLst>
              <a:ext uri="{FF2B5EF4-FFF2-40B4-BE49-F238E27FC236}">
                <a16:creationId xmlns:a16="http://schemas.microsoft.com/office/drawing/2014/main" id="{2B80E2D0-52D0-D74B-B8BE-C3C5B67791BF}"/>
              </a:ext>
            </a:extLst>
          </p:cNvPr>
          <p:cNvGrpSpPr/>
          <p:nvPr/>
        </p:nvGrpSpPr>
        <p:grpSpPr>
          <a:xfrm rot="10800000">
            <a:off x="-18838386" y="-17010427"/>
            <a:ext cx="43533285" cy="39754865"/>
            <a:chOff x="2558702" y="151233"/>
            <a:chExt cx="3900726" cy="4841034"/>
          </a:xfrm>
        </p:grpSpPr>
        <p:grpSp>
          <p:nvGrpSpPr>
            <p:cNvPr id="107" name="Group 106">
              <a:extLst>
                <a:ext uri="{FF2B5EF4-FFF2-40B4-BE49-F238E27FC236}">
                  <a16:creationId xmlns:a16="http://schemas.microsoft.com/office/drawing/2014/main" id="{06BF3104-6DE7-524D-8B5E-7040610FFB1F}"/>
                </a:ext>
              </a:extLst>
            </p:cNvPr>
            <p:cNvGrpSpPr/>
            <p:nvPr/>
          </p:nvGrpSpPr>
          <p:grpSpPr>
            <a:xfrm>
              <a:off x="2558702" y="151233"/>
              <a:ext cx="3900726" cy="4841034"/>
              <a:chOff x="4145637" y="1004672"/>
              <a:chExt cx="3900726" cy="4841034"/>
            </a:xfrm>
          </p:grpSpPr>
          <p:sp>
            <p:nvSpPr>
              <p:cNvPr id="114" name="Freeform: Shape 36">
                <a:extLst>
                  <a:ext uri="{FF2B5EF4-FFF2-40B4-BE49-F238E27FC236}">
                    <a16:creationId xmlns:a16="http://schemas.microsoft.com/office/drawing/2014/main" id="{1D1EDE48-003A-954F-A427-2387E8E5F147}"/>
                  </a:ext>
                </a:extLst>
              </p:cNvPr>
              <p:cNvSpPr/>
              <p:nvPr/>
            </p:nvSpPr>
            <p:spPr>
              <a:xfrm flipV="1">
                <a:off x="5383001" y="4920561"/>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4">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5" name="Freeform: Shape 35">
                <a:extLst>
                  <a:ext uri="{FF2B5EF4-FFF2-40B4-BE49-F238E27FC236}">
                    <a16:creationId xmlns:a16="http://schemas.microsoft.com/office/drawing/2014/main" id="{FEE7D00E-3DB0-704D-9723-DE8F26CAA2DF}"/>
                  </a:ext>
                </a:extLst>
              </p:cNvPr>
              <p:cNvSpPr/>
              <p:nvPr/>
            </p:nvSpPr>
            <p:spPr>
              <a:xfrm flipV="1">
                <a:off x="6672112" y="4310428"/>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6" name="Freeform: Shape 34">
                <a:extLst>
                  <a:ext uri="{FF2B5EF4-FFF2-40B4-BE49-F238E27FC236}">
                    <a16:creationId xmlns:a16="http://schemas.microsoft.com/office/drawing/2014/main" id="{2E4B2E38-1BA1-D440-B7F7-AE0881FB185F}"/>
                  </a:ext>
                </a:extLst>
              </p:cNvPr>
              <p:cNvSpPr/>
              <p:nvPr/>
            </p:nvSpPr>
            <p:spPr>
              <a:xfrm flipH="1" flipV="1">
                <a:off x="7104116" y="2795605"/>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6">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7" name="Freeform: Shape 33">
                <a:extLst>
                  <a:ext uri="{FF2B5EF4-FFF2-40B4-BE49-F238E27FC236}">
                    <a16:creationId xmlns:a16="http://schemas.microsoft.com/office/drawing/2014/main" id="{FE8ECB96-6309-2A49-8958-EB1428B4DC42}"/>
                  </a:ext>
                </a:extLst>
              </p:cNvPr>
              <p:cNvSpPr/>
              <p:nvPr/>
            </p:nvSpPr>
            <p:spPr>
              <a:xfrm flipH="1">
                <a:off x="4525729" y="209589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8" name="Freeform: Shape 32">
                <a:extLst>
                  <a:ext uri="{FF2B5EF4-FFF2-40B4-BE49-F238E27FC236}">
                    <a16:creationId xmlns:a16="http://schemas.microsoft.com/office/drawing/2014/main" id="{C2E8BDE3-E284-DF43-9B00-830005BDE430}"/>
                  </a:ext>
                </a:extLst>
              </p:cNvPr>
              <p:cNvSpPr/>
              <p:nvPr/>
            </p:nvSpPr>
            <p:spPr>
              <a:xfrm flipH="1">
                <a:off x="5800821" y="1495047"/>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t-LT"/>
              </a:p>
            </p:txBody>
          </p:sp>
          <p:sp>
            <p:nvSpPr>
              <p:cNvPr id="119" name="Freeform: Shape 31">
                <a:extLst>
                  <a:ext uri="{FF2B5EF4-FFF2-40B4-BE49-F238E27FC236}">
                    <a16:creationId xmlns:a16="http://schemas.microsoft.com/office/drawing/2014/main" id="{DA75B8AC-B0E1-2347-9CF9-F7ADD80357C1}"/>
                  </a:ext>
                </a:extLst>
              </p:cNvPr>
              <p:cNvSpPr/>
              <p:nvPr/>
            </p:nvSpPr>
            <p:spPr>
              <a:xfrm>
                <a:off x="4151924" y="3606683"/>
                <a:ext cx="835639" cy="431866"/>
              </a:xfrm>
              <a:custGeom>
                <a:avLst/>
                <a:gdLst>
                  <a:gd name="connsiteX0" fmla="*/ 249338 w 835639"/>
                  <a:gd name="connsiteY0" fmla="*/ 0 h 431866"/>
                  <a:gd name="connsiteX1" fmla="*/ 835639 w 835639"/>
                  <a:gd name="connsiteY1" fmla="*/ 0 h 431866"/>
                  <a:gd name="connsiteX2" fmla="*/ 835639 w 835639"/>
                  <a:gd name="connsiteY2" fmla="*/ 431866 h 431866"/>
                  <a:gd name="connsiteX3" fmla="*/ 0 w 835639"/>
                  <a:gd name="connsiteY3" fmla="*/ 431866 h 431866"/>
                </a:gdLst>
                <a:ahLst/>
                <a:cxnLst>
                  <a:cxn ang="0">
                    <a:pos x="connsiteX0" y="connsiteY0"/>
                  </a:cxn>
                  <a:cxn ang="0">
                    <a:pos x="connsiteX1" y="connsiteY1"/>
                  </a:cxn>
                  <a:cxn ang="0">
                    <a:pos x="connsiteX2" y="connsiteY2"/>
                  </a:cxn>
                  <a:cxn ang="0">
                    <a:pos x="connsiteX3" y="connsiteY3"/>
                  </a:cxn>
                </a:cxnLst>
                <a:rect l="l" t="t" r="r" b="b"/>
                <a:pathLst>
                  <a:path w="835639" h="431866">
                    <a:moveTo>
                      <a:pt x="249338" y="0"/>
                    </a:moveTo>
                    <a:lnTo>
                      <a:pt x="835639" y="0"/>
                    </a:lnTo>
                    <a:lnTo>
                      <a:pt x="835639" y="431866"/>
                    </a:lnTo>
                    <a:lnTo>
                      <a:pt x="0" y="4318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0" name="Freeform: Shape 4">
                <a:extLst>
                  <a:ext uri="{FF2B5EF4-FFF2-40B4-BE49-F238E27FC236}">
                    <a16:creationId xmlns:a16="http://schemas.microsoft.com/office/drawing/2014/main" id="{470F0D4F-5E91-6346-B3BA-17A8BB0A54DB}"/>
                  </a:ext>
                </a:extLst>
              </p:cNvPr>
              <p:cNvSpPr/>
              <p:nvPr/>
            </p:nvSpPr>
            <p:spPr>
              <a:xfrm>
                <a:off x="5071740" y="1617333"/>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1" name="Freeform: Shape 5">
                <a:extLst>
                  <a:ext uri="{FF2B5EF4-FFF2-40B4-BE49-F238E27FC236}">
                    <a16:creationId xmlns:a16="http://schemas.microsoft.com/office/drawing/2014/main" id="{17F2E0CB-0FBC-EA44-B464-8C5819ADBECF}"/>
                  </a:ext>
                </a:extLst>
              </p:cNvPr>
              <p:cNvSpPr/>
              <p:nvPr/>
            </p:nvSpPr>
            <p:spPr>
              <a:xfrm rot="18000000">
                <a:off x="3718625" y="1853261"/>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2" name="Freeform: Shape 6">
                <a:extLst>
                  <a:ext uri="{FF2B5EF4-FFF2-40B4-BE49-F238E27FC236}">
                    <a16:creationId xmlns:a16="http://schemas.microsoft.com/office/drawing/2014/main" id="{08161DC4-3F5D-894A-BF8E-1EC66CABB8CE}"/>
                  </a:ext>
                </a:extLst>
              </p:cNvPr>
              <p:cNvSpPr/>
              <p:nvPr/>
            </p:nvSpPr>
            <p:spPr>
              <a:xfrm rot="14400000">
                <a:off x="3297048" y="3047012"/>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3" name="Freeform: Shape 7">
                <a:extLst>
                  <a:ext uri="{FF2B5EF4-FFF2-40B4-BE49-F238E27FC236}">
                    <a16:creationId xmlns:a16="http://schemas.microsoft.com/office/drawing/2014/main" id="{C6157EA2-50F1-7F40-8676-43A3A3578F89}"/>
                  </a:ext>
                </a:extLst>
              </p:cNvPr>
              <p:cNvSpPr/>
              <p:nvPr/>
            </p:nvSpPr>
            <p:spPr>
              <a:xfrm rot="10800000">
                <a:off x="4151925" y="4039130"/>
                <a:ext cx="2875448"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4" name="Freeform: Shape 8">
                <a:extLst>
                  <a:ext uri="{FF2B5EF4-FFF2-40B4-BE49-F238E27FC236}">
                    <a16:creationId xmlns:a16="http://schemas.microsoft.com/office/drawing/2014/main" id="{668B781F-EA99-A44A-B14D-3065804F910C}"/>
                  </a:ext>
                </a:extLst>
              </p:cNvPr>
              <p:cNvSpPr/>
              <p:nvPr/>
            </p:nvSpPr>
            <p:spPr>
              <a:xfrm rot="7200000">
                <a:off x="5405391" y="3818846"/>
                <a:ext cx="2875449" cy="1178272"/>
              </a:xfrm>
              <a:custGeom>
                <a:avLst/>
                <a:gdLst>
                  <a:gd name="connsiteX0" fmla="*/ 0 w 1921566"/>
                  <a:gd name="connsiteY0" fmla="*/ 0 h 787400"/>
                  <a:gd name="connsiteX1" fmla="*/ 1466960 w 1921566"/>
                  <a:gd name="connsiteY1" fmla="*/ 0 h 787400"/>
                  <a:gd name="connsiteX2" fmla="*/ 1921566 w 1921566"/>
                  <a:gd name="connsiteY2" fmla="*/ 787400 h 787400"/>
                  <a:gd name="connsiteX3" fmla="*/ 0 w 1921566"/>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921566" h="787400">
                    <a:moveTo>
                      <a:pt x="0" y="0"/>
                    </a:moveTo>
                    <a:lnTo>
                      <a:pt x="1466960" y="0"/>
                    </a:lnTo>
                    <a:lnTo>
                      <a:pt x="1921566" y="787400"/>
                    </a:lnTo>
                    <a:lnTo>
                      <a:pt x="0" y="787400"/>
                    </a:lnTo>
                    <a:close/>
                  </a:path>
                </a:pathLst>
              </a:custGeom>
              <a:solidFill>
                <a:schemeClr val="accent4">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5" name="Freeform: Shape 11">
                <a:extLst>
                  <a:ext uri="{FF2B5EF4-FFF2-40B4-BE49-F238E27FC236}">
                    <a16:creationId xmlns:a16="http://schemas.microsoft.com/office/drawing/2014/main" id="{DB7CC095-CD8C-5A43-8FC9-57E5EEE78566}"/>
                  </a:ext>
                </a:extLst>
              </p:cNvPr>
              <p:cNvSpPr/>
              <p:nvPr/>
            </p:nvSpPr>
            <p:spPr>
              <a:xfrm rot="3600000">
                <a:off x="6333306" y="2885246"/>
                <a:ext cx="2247841" cy="1178272"/>
              </a:xfrm>
              <a:custGeom>
                <a:avLst/>
                <a:gdLst>
                  <a:gd name="connsiteX0" fmla="*/ 0 w 1502157"/>
                  <a:gd name="connsiteY0" fmla="*/ 787400 h 787400"/>
                  <a:gd name="connsiteX1" fmla="*/ 454605 w 1502157"/>
                  <a:gd name="connsiteY1" fmla="*/ 0 h 787400"/>
                  <a:gd name="connsiteX2" fmla="*/ 1047551 w 1502157"/>
                  <a:gd name="connsiteY2" fmla="*/ 0 h 787400"/>
                  <a:gd name="connsiteX3" fmla="*/ 1502157 w 1502157"/>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1502157" h="787400">
                    <a:moveTo>
                      <a:pt x="0" y="787400"/>
                    </a:moveTo>
                    <a:lnTo>
                      <a:pt x="454605" y="0"/>
                    </a:lnTo>
                    <a:lnTo>
                      <a:pt x="1047551" y="0"/>
                    </a:lnTo>
                    <a:lnTo>
                      <a:pt x="1502157" y="787400"/>
                    </a:ln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6" name="Freeform: Shape 18">
                <a:extLst>
                  <a:ext uri="{FF2B5EF4-FFF2-40B4-BE49-F238E27FC236}">
                    <a16:creationId xmlns:a16="http://schemas.microsoft.com/office/drawing/2014/main" id="{C71B45E5-F214-2748-BB95-4B0CA883E045}"/>
                  </a:ext>
                </a:extLst>
              </p:cNvPr>
              <p:cNvSpPr/>
              <p:nvPr/>
            </p:nvSpPr>
            <p:spPr>
              <a:xfrm rot="18000000">
                <a:off x="5363148" y="903795"/>
                <a:ext cx="682751" cy="1178272"/>
              </a:xfrm>
              <a:custGeom>
                <a:avLst/>
                <a:gdLst>
                  <a:gd name="connsiteX0" fmla="*/ 682751 w 682751"/>
                  <a:gd name="connsiteY0" fmla="*/ 1178272 h 1178272"/>
                  <a:gd name="connsiteX1" fmla="*/ 680276 w 682751"/>
                  <a:gd name="connsiteY1" fmla="*/ 1178272 h 1178272"/>
                  <a:gd name="connsiteX2" fmla="*/ 0 w 682751"/>
                  <a:gd name="connsiteY2" fmla="*/ 0 h 1178272"/>
                  <a:gd name="connsiteX3" fmla="*/ 2474 w 682751"/>
                  <a:gd name="connsiteY3" fmla="*/ 0 h 1178272"/>
                  <a:gd name="connsiteX4" fmla="*/ 682751 w 682751"/>
                  <a:gd name="connsiteY4" fmla="*/ 1178272 h 1178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51" h="1178272">
                    <a:moveTo>
                      <a:pt x="682751" y="1178272"/>
                    </a:moveTo>
                    <a:lnTo>
                      <a:pt x="680276" y="1178272"/>
                    </a:lnTo>
                    <a:lnTo>
                      <a:pt x="0" y="0"/>
                    </a:lnTo>
                    <a:lnTo>
                      <a:pt x="2474" y="0"/>
                    </a:lnTo>
                    <a:lnTo>
                      <a:pt x="682751" y="1178272"/>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pic>
          <p:nvPicPr>
            <p:cNvPr id="108" name="Graphic 107" descr="Bullseye">
              <a:extLst>
                <a:ext uri="{FF2B5EF4-FFF2-40B4-BE49-F238E27FC236}">
                  <a16:creationId xmlns:a16="http://schemas.microsoft.com/office/drawing/2014/main" id="{EC893BDE-40E5-3E48-9BA0-D76BB8A529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7234" y="850613"/>
              <a:ext cx="914400" cy="914400"/>
            </a:xfrm>
            <a:prstGeom prst="rect">
              <a:avLst/>
            </a:prstGeom>
          </p:spPr>
        </p:pic>
        <p:pic>
          <p:nvPicPr>
            <p:cNvPr id="109" name="Graphic 108" descr="Thought bubble">
              <a:extLst>
                <a:ext uri="{FF2B5EF4-FFF2-40B4-BE49-F238E27FC236}">
                  <a16:creationId xmlns:a16="http://schemas.microsoft.com/office/drawing/2014/main" id="{C9EF3AB5-DA0A-EE41-AAD6-E3C0EFD546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6498" y="861601"/>
              <a:ext cx="914400" cy="914400"/>
            </a:xfrm>
            <a:prstGeom prst="rect">
              <a:avLst/>
            </a:prstGeom>
          </p:spPr>
        </p:pic>
        <p:pic>
          <p:nvPicPr>
            <p:cNvPr id="110" name="Graphic 109" descr="Research">
              <a:extLst>
                <a:ext uri="{FF2B5EF4-FFF2-40B4-BE49-F238E27FC236}">
                  <a16:creationId xmlns:a16="http://schemas.microsoft.com/office/drawing/2014/main" id="{9580F041-98FE-D645-A23B-5E9B9FBBAB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9958" y="2090819"/>
              <a:ext cx="914400" cy="914400"/>
            </a:xfrm>
            <a:prstGeom prst="rect">
              <a:avLst/>
            </a:prstGeom>
          </p:spPr>
        </p:pic>
        <p:pic>
          <p:nvPicPr>
            <p:cNvPr id="111" name="Graphic 110" descr="Presentation with bar chart RTL">
              <a:extLst>
                <a:ext uri="{FF2B5EF4-FFF2-40B4-BE49-F238E27FC236}">
                  <a16:creationId xmlns:a16="http://schemas.microsoft.com/office/drawing/2014/main" id="{46780747-BE11-9549-8468-5EC7B3CD56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48694" y="3275405"/>
              <a:ext cx="914400" cy="914400"/>
            </a:xfrm>
            <a:prstGeom prst="rect">
              <a:avLst/>
            </a:prstGeom>
          </p:spPr>
        </p:pic>
        <p:pic>
          <p:nvPicPr>
            <p:cNvPr id="112" name="Graphic 111" descr="Scientist">
              <a:extLst>
                <a:ext uri="{FF2B5EF4-FFF2-40B4-BE49-F238E27FC236}">
                  <a16:creationId xmlns:a16="http://schemas.microsoft.com/office/drawing/2014/main" id="{2E335B20-D54D-A642-9711-2FB4F82A59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1237" y="1993054"/>
              <a:ext cx="914400" cy="914400"/>
            </a:xfrm>
            <a:prstGeom prst="rect">
              <a:avLst/>
            </a:prstGeom>
          </p:spPr>
        </p:pic>
        <p:pic>
          <p:nvPicPr>
            <p:cNvPr id="113" name="Graphic 112" descr="Label">
              <a:extLst>
                <a:ext uri="{FF2B5EF4-FFF2-40B4-BE49-F238E27FC236}">
                  <a16:creationId xmlns:a16="http://schemas.microsoft.com/office/drawing/2014/main" id="{2DD2302B-000E-4C43-88E7-BB1D4C57E0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97180" y="3319908"/>
              <a:ext cx="914400" cy="914400"/>
            </a:xfrm>
            <a:prstGeom prst="rect">
              <a:avLst/>
            </a:prstGeom>
          </p:spPr>
        </p:pic>
      </p:grpSp>
      <p:sp>
        <p:nvSpPr>
          <p:cNvPr id="75" name="Google Shape;712;p27">
            <a:extLst>
              <a:ext uri="{FF2B5EF4-FFF2-40B4-BE49-F238E27FC236}">
                <a16:creationId xmlns:a16="http://schemas.microsoft.com/office/drawing/2014/main" id="{DF0C71D0-1844-2A49-9CDF-CB49B0CA47DA}"/>
              </a:ext>
            </a:extLst>
          </p:cNvPr>
          <p:cNvSpPr/>
          <p:nvPr/>
        </p:nvSpPr>
        <p:spPr>
          <a:xfrm>
            <a:off x="2203045" y="3626644"/>
            <a:ext cx="4419739" cy="995055"/>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14;p27">
            <a:extLst>
              <a:ext uri="{FF2B5EF4-FFF2-40B4-BE49-F238E27FC236}">
                <a16:creationId xmlns:a16="http://schemas.microsoft.com/office/drawing/2014/main" id="{9F000AB8-60DA-A540-999C-A7680EDB308A}"/>
              </a:ext>
            </a:extLst>
          </p:cNvPr>
          <p:cNvGrpSpPr/>
          <p:nvPr/>
        </p:nvGrpSpPr>
        <p:grpSpPr>
          <a:xfrm>
            <a:off x="7529212" y="3511287"/>
            <a:ext cx="1862374" cy="2056521"/>
            <a:chOff x="7281641" y="1136546"/>
            <a:chExt cx="892968" cy="986057"/>
          </a:xfrm>
        </p:grpSpPr>
        <p:sp>
          <p:nvSpPr>
            <p:cNvPr id="85" name="Google Shape;715;p27">
              <a:extLst>
                <a:ext uri="{FF2B5EF4-FFF2-40B4-BE49-F238E27FC236}">
                  <a16:creationId xmlns:a16="http://schemas.microsoft.com/office/drawing/2014/main" id="{1E51AFE1-F67E-1443-99EC-1196ADA04B90}"/>
                </a:ext>
              </a:extLst>
            </p:cNvPr>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p27">
              <a:extLst>
                <a:ext uri="{FF2B5EF4-FFF2-40B4-BE49-F238E27FC236}">
                  <a16:creationId xmlns:a16="http://schemas.microsoft.com/office/drawing/2014/main" id="{051F90F8-C4C0-A54B-99D1-80AB73FC31A8}"/>
                </a:ext>
              </a:extLst>
            </p:cNvPr>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7;p27">
              <a:extLst>
                <a:ext uri="{FF2B5EF4-FFF2-40B4-BE49-F238E27FC236}">
                  <a16:creationId xmlns:a16="http://schemas.microsoft.com/office/drawing/2014/main" id="{6BA6D735-9282-D346-91DB-613D6FF32FE0}"/>
                </a:ext>
              </a:extLst>
            </p:cNvPr>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8;p27">
              <a:extLst>
                <a:ext uri="{FF2B5EF4-FFF2-40B4-BE49-F238E27FC236}">
                  <a16:creationId xmlns:a16="http://schemas.microsoft.com/office/drawing/2014/main" id="{E0C5A1B4-6CD9-7B46-9504-21EC6339A62F}"/>
                </a:ext>
              </a:extLst>
            </p:cNvPr>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719;p27">
            <a:extLst>
              <a:ext uri="{FF2B5EF4-FFF2-40B4-BE49-F238E27FC236}">
                <a16:creationId xmlns:a16="http://schemas.microsoft.com/office/drawing/2014/main" id="{B84D70FC-FF63-4B4F-9183-AEFDE9A18C6D}"/>
              </a:ext>
            </a:extLst>
          </p:cNvPr>
          <p:cNvGrpSpPr/>
          <p:nvPr/>
        </p:nvGrpSpPr>
        <p:grpSpPr>
          <a:xfrm>
            <a:off x="-469390" y="245003"/>
            <a:ext cx="1490486" cy="960916"/>
            <a:chOff x="-75881" y="2283499"/>
            <a:chExt cx="772313" cy="497910"/>
          </a:xfrm>
        </p:grpSpPr>
        <p:sp>
          <p:nvSpPr>
            <p:cNvPr id="90" name="Google Shape;720;p27">
              <a:extLst>
                <a:ext uri="{FF2B5EF4-FFF2-40B4-BE49-F238E27FC236}">
                  <a16:creationId xmlns:a16="http://schemas.microsoft.com/office/drawing/2014/main" id="{F951675E-5041-204F-95B6-A25B80E907D6}"/>
                </a:ext>
              </a:extLst>
            </p:cNvPr>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21;p27">
              <a:extLst>
                <a:ext uri="{FF2B5EF4-FFF2-40B4-BE49-F238E27FC236}">
                  <a16:creationId xmlns:a16="http://schemas.microsoft.com/office/drawing/2014/main" id="{504A5DEF-FC98-824B-AAAF-DEF520FDD3DF}"/>
                </a:ext>
              </a:extLst>
            </p:cNvPr>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TextBox 94">
            <a:extLst>
              <a:ext uri="{FF2B5EF4-FFF2-40B4-BE49-F238E27FC236}">
                <a16:creationId xmlns:a16="http://schemas.microsoft.com/office/drawing/2014/main" id="{F08ED07F-AA14-5642-BC09-B9D3EC8BFA8C}"/>
              </a:ext>
            </a:extLst>
          </p:cNvPr>
          <p:cNvSpPr txBox="1"/>
          <p:nvPr/>
        </p:nvSpPr>
        <p:spPr>
          <a:xfrm>
            <a:off x="2103228" y="1320896"/>
            <a:ext cx="4636175" cy="1938992"/>
          </a:xfrm>
          <a:prstGeom prst="rect">
            <a:avLst/>
          </a:prstGeom>
          <a:noFill/>
        </p:spPr>
        <p:txBody>
          <a:bodyPr wrap="square" rtlCol="0">
            <a:spAutoFit/>
          </a:bodyPr>
          <a:lstStyle/>
          <a:p>
            <a:pPr algn="ct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Là</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thư</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viện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xây</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dựng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SPA</a:t>
            </a:r>
          </a:p>
          <a:p>
            <a:pPr algn="ctr"/>
            <a:endPar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endParaRPr>
          </a:p>
          <a:p>
            <a:pPr algn="ct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Ứng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dụng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được</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tạo</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bởi</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nhiều</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thành</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phần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nhỏ</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có</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thể</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tái</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sử</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dụng</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dễ</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mở</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rộng</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và</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bảo</a:t>
            </a:r>
            <a:r>
              <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trì</a:t>
            </a:r>
            <a:endPar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endParaRPr>
          </a:p>
        </p:txBody>
      </p:sp>
      <p:sp>
        <p:nvSpPr>
          <p:cNvPr id="97" name="TextBox 96">
            <a:extLst>
              <a:ext uri="{FF2B5EF4-FFF2-40B4-BE49-F238E27FC236}">
                <a16:creationId xmlns:a16="http://schemas.microsoft.com/office/drawing/2014/main" id="{C08A3C61-9906-1649-A472-600417E558C4}"/>
              </a:ext>
            </a:extLst>
          </p:cNvPr>
          <p:cNvSpPr txBox="1"/>
          <p:nvPr/>
        </p:nvSpPr>
        <p:spPr>
          <a:xfrm>
            <a:off x="2526258" y="3824631"/>
            <a:ext cx="3698987" cy="461665"/>
          </a:xfrm>
          <a:prstGeom prst="rect">
            <a:avLst/>
          </a:prstGeom>
          <a:noFill/>
        </p:spPr>
        <p:txBody>
          <a:bodyPr wrap="square" rtlCol="0">
            <a:spAutoFit/>
          </a:bodyPr>
          <a:lstStyle/>
          <a:p>
            <a:pPr algn="ct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Sản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phẩm</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của</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đồ</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án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2</a:t>
            </a:r>
          </a:p>
        </p:txBody>
      </p:sp>
      <p:sp>
        <p:nvSpPr>
          <p:cNvPr id="36" name="Google Shape;709;p27">
            <a:extLst>
              <a:ext uri="{FF2B5EF4-FFF2-40B4-BE49-F238E27FC236}">
                <a16:creationId xmlns:a16="http://schemas.microsoft.com/office/drawing/2014/main" id="{4D578DF6-053C-1847-905C-EED0469D36A9}"/>
              </a:ext>
            </a:extLst>
          </p:cNvPr>
          <p:cNvSpPr/>
          <p:nvPr/>
        </p:nvSpPr>
        <p:spPr>
          <a:xfrm>
            <a:off x="1699573" y="924645"/>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13;p27">
            <a:extLst>
              <a:ext uri="{FF2B5EF4-FFF2-40B4-BE49-F238E27FC236}">
                <a16:creationId xmlns:a16="http://schemas.microsoft.com/office/drawing/2014/main" id="{8DF1EABA-3E24-8742-A4E1-8CCBCD0F76B4}"/>
              </a:ext>
            </a:extLst>
          </p:cNvPr>
          <p:cNvSpPr/>
          <p:nvPr/>
        </p:nvSpPr>
        <p:spPr>
          <a:xfrm rot="5400000">
            <a:off x="3160548" y="-729639"/>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TextBox 46">
            <a:extLst>
              <a:ext uri="{FF2B5EF4-FFF2-40B4-BE49-F238E27FC236}">
                <a16:creationId xmlns:a16="http://schemas.microsoft.com/office/drawing/2014/main" id="{3F06B609-E2FA-7F43-A453-E4D7C8F5EC1B}"/>
              </a:ext>
            </a:extLst>
          </p:cNvPr>
          <p:cNvSpPr txBox="1"/>
          <p:nvPr/>
        </p:nvSpPr>
        <p:spPr>
          <a:xfrm>
            <a:off x="1831744" y="1048390"/>
            <a:ext cx="5094367" cy="1938992"/>
          </a:xfrm>
          <a:prstGeom prst="rect">
            <a:avLst/>
          </a:prstGeom>
          <a:noFill/>
        </p:spPr>
        <p:txBody>
          <a:bodyPr wrap="square" rtlCol="0">
            <a:spAutoFit/>
          </a:bodyPr>
          <a:lstStyle/>
          <a:p>
            <a:pPr algn="ct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Ứng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dụng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mua</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sắm</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sản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phẩm</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công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nghệ</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trực</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tuyến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p>
          <a:p>
            <a:pPr algn="ctr"/>
            <a:endPar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endParaRPr>
          </a:p>
          <a:p>
            <a:pPr algn="ct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Cung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cấp</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các</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tính</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năng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hỗ</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trợ</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quản</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lý</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cửa</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a:t>
            </a:r>
            <a:r>
              <a:rPr lang="en-US" sz="2400" dirty="0" err="1">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hàng</a:t>
            </a:r>
            <a:r>
              <a:rPr lang="en-US" sz="2400" dirty="0">
                <a:ln w="0"/>
                <a:solidFill>
                  <a:schemeClr val="tx1"/>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rPr>
              <a:t> online.</a:t>
            </a:r>
            <a:endParaRPr lang="en-US" sz="2400" dirty="0">
              <a:ln w="0"/>
              <a:solidFill>
                <a:schemeClr val="accent4">
                  <a:lumMod val="75000"/>
                </a:schemeClr>
              </a:solidFill>
              <a:effectLst>
                <a:outerShdw blurRad="38100" dist="25400" dir="5400000" algn="ctr" rotWithShape="0">
                  <a:srgbClr val="6E747A">
                    <a:alpha val="43000"/>
                  </a:srgbClr>
                </a:outerShdw>
              </a:effectLst>
              <a:latin typeface="Baloo Da" panose="03080902040302020200" pitchFamily="66" charset="77"/>
              <a:cs typeface="Baloo Da" panose="03080902040302020200" pitchFamily="66" charset="77"/>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grpSp>
        <p:nvGrpSpPr>
          <p:cNvPr id="838" name="Google Shape;838;p30"/>
          <p:cNvGrpSpPr/>
          <p:nvPr/>
        </p:nvGrpSpPr>
        <p:grpSpPr>
          <a:xfrm>
            <a:off x="6515840" y="776006"/>
            <a:ext cx="552650" cy="725050"/>
            <a:chOff x="770600" y="1702650"/>
            <a:chExt cx="552650" cy="725050"/>
          </a:xfrm>
        </p:grpSpPr>
        <p:sp>
          <p:nvSpPr>
            <p:cNvPr id="839" name="Google Shape;839;p30"/>
            <p:cNvSpPr/>
            <p:nvPr/>
          </p:nvSpPr>
          <p:spPr>
            <a:xfrm>
              <a:off x="770625" y="1702650"/>
              <a:ext cx="552625" cy="725025"/>
            </a:xfrm>
            <a:custGeom>
              <a:avLst/>
              <a:gdLst/>
              <a:ahLst/>
              <a:cxnLst/>
              <a:rect l="l" t="t" r="r" b="b"/>
              <a:pathLst>
                <a:path w="22105" h="29001" extrusionOk="0">
                  <a:moveTo>
                    <a:pt x="11590" y="1"/>
                  </a:moveTo>
                  <a:cubicBezTo>
                    <a:pt x="11339" y="1"/>
                    <a:pt x="11083" y="68"/>
                    <a:pt x="10868" y="74"/>
                  </a:cubicBezTo>
                  <a:cubicBezTo>
                    <a:pt x="10347" y="91"/>
                    <a:pt x="9790" y="308"/>
                    <a:pt x="9238" y="333"/>
                  </a:cubicBezTo>
                  <a:cubicBezTo>
                    <a:pt x="8081" y="384"/>
                    <a:pt x="7054" y="941"/>
                    <a:pt x="6085" y="1405"/>
                  </a:cubicBezTo>
                  <a:cubicBezTo>
                    <a:pt x="5330" y="1765"/>
                    <a:pt x="4535" y="2285"/>
                    <a:pt x="3861" y="2941"/>
                  </a:cubicBezTo>
                  <a:cubicBezTo>
                    <a:pt x="2856" y="3919"/>
                    <a:pt x="2039" y="4997"/>
                    <a:pt x="1454" y="6234"/>
                  </a:cubicBezTo>
                  <a:cubicBezTo>
                    <a:pt x="655" y="7919"/>
                    <a:pt x="264" y="9761"/>
                    <a:pt x="119" y="11591"/>
                  </a:cubicBezTo>
                  <a:cubicBezTo>
                    <a:pt x="0" y="13095"/>
                    <a:pt x="115" y="14639"/>
                    <a:pt x="632" y="16131"/>
                  </a:cubicBezTo>
                  <a:cubicBezTo>
                    <a:pt x="1042" y="17310"/>
                    <a:pt x="1607" y="18417"/>
                    <a:pt x="2164" y="19510"/>
                  </a:cubicBezTo>
                  <a:cubicBezTo>
                    <a:pt x="2663" y="20488"/>
                    <a:pt x="3249" y="21454"/>
                    <a:pt x="4032" y="22294"/>
                  </a:cubicBezTo>
                  <a:cubicBezTo>
                    <a:pt x="4832" y="23154"/>
                    <a:pt x="5555" y="24085"/>
                    <a:pt x="6386" y="24925"/>
                  </a:cubicBezTo>
                  <a:cubicBezTo>
                    <a:pt x="7831" y="26383"/>
                    <a:pt x="9256" y="27852"/>
                    <a:pt x="11118" y="28807"/>
                  </a:cubicBezTo>
                  <a:cubicBezTo>
                    <a:pt x="11360" y="28931"/>
                    <a:pt x="11606" y="29001"/>
                    <a:pt x="11839" y="29001"/>
                  </a:cubicBezTo>
                  <a:cubicBezTo>
                    <a:pt x="12146" y="29001"/>
                    <a:pt x="12430" y="28878"/>
                    <a:pt x="12644" y="28596"/>
                  </a:cubicBezTo>
                  <a:cubicBezTo>
                    <a:pt x="13119" y="27972"/>
                    <a:pt x="13714" y="27462"/>
                    <a:pt x="14214" y="26878"/>
                  </a:cubicBezTo>
                  <a:cubicBezTo>
                    <a:pt x="15058" y="25896"/>
                    <a:pt x="15876" y="24891"/>
                    <a:pt x="16805" y="23988"/>
                  </a:cubicBezTo>
                  <a:cubicBezTo>
                    <a:pt x="17028" y="23771"/>
                    <a:pt x="16911" y="23397"/>
                    <a:pt x="17153" y="23276"/>
                  </a:cubicBezTo>
                  <a:cubicBezTo>
                    <a:pt x="17672" y="23018"/>
                    <a:pt x="17777" y="22433"/>
                    <a:pt x="18182" y="22094"/>
                  </a:cubicBezTo>
                  <a:cubicBezTo>
                    <a:pt x="18325" y="21974"/>
                    <a:pt x="18544" y="21910"/>
                    <a:pt x="18556" y="21665"/>
                  </a:cubicBezTo>
                  <a:cubicBezTo>
                    <a:pt x="18583" y="21099"/>
                    <a:pt x="19127" y="20836"/>
                    <a:pt x="19325" y="20332"/>
                  </a:cubicBezTo>
                  <a:cubicBezTo>
                    <a:pt x="19651" y="19505"/>
                    <a:pt x="20201" y="18767"/>
                    <a:pt x="20651" y="17989"/>
                  </a:cubicBezTo>
                  <a:cubicBezTo>
                    <a:pt x="20793" y="17745"/>
                    <a:pt x="20628" y="17430"/>
                    <a:pt x="20894" y="17188"/>
                  </a:cubicBezTo>
                  <a:cubicBezTo>
                    <a:pt x="21207" y="16904"/>
                    <a:pt x="21297" y="16476"/>
                    <a:pt x="21381" y="16067"/>
                  </a:cubicBezTo>
                  <a:cubicBezTo>
                    <a:pt x="21519" y="15392"/>
                    <a:pt x="21632" y="14709"/>
                    <a:pt x="21793" y="14039"/>
                  </a:cubicBezTo>
                  <a:cubicBezTo>
                    <a:pt x="22006" y="13158"/>
                    <a:pt x="21995" y="12247"/>
                    <a:pt x="22051" y="11360"/>
                  </a:cubicBezTo>
                  <a:cubicBezTo>
                    <a:pt x="22105" y="10507"/>
                    <a:pt x="21852" y="9612"/>
                    <a:pt x="21615" y="8769"/>
                  </a:cubicBezTo>
                  <a:cubicBezTo>
                    <a:pt x="21466" y="8240"/>
                    <a:pt x="21511" y="7664"/>
                    <a:pt x="21239" y="7179"/>
                  </a:cubicBezTo>
                  <a:cubicBezTo>
                    <a:pt x="20749" y="6312"/>
                    <a:pt x="20439" y="5360"/>
                    <a:pt x="19856" y="4523"/>
                  </a:cubicBezTo>
                  <a:cubicBezTo>
                    <a:pt x="19513" y="4031"/>
                    <a:pt x="19127" y="3510"/>
                    <a:pt x="18718" y="3172"/>
                  </a:cubicBezTo>
                  <a:cubicBezTo>
                    <a:pt x="18255" y="2789"/>
                    <a:pt x="17946" y="2091"/>
                    <a:pt x="17195" y="2063"/>
                  </a:cubicBezTo>
                  <a:cubicBezTo>
                    <a:pt x="17083" y="2058"/>
                    <a:pt x="17001" y="1889"/>
                    <a:pt x="16941" y="1751"/>
                  </a:cubicBezTo>
                  <a:cubicBezTo>
                    <a:pt x="16796" y="1418"/>
                    <a:pt x="16210" y="1609"/>
                    <a:pt x="16173" y="1126"/>
                  </a:cubicBezTo>
                  <a:cubicBezTo>
                    <a:pt x="16137" y="1140"/>
                    <a:pt x="16090" y="1144"/>
                    <a:pt x="16063" y="1168"/>
                  </a:cubicBezTo>
                  <a:cubicBezTo>
                    <a:pt x="15912" y="1307"/>
                    <a:pt x="15817" y="1362"/>
                    <a:pt x="15757" y="1362"/>
                  </a:cubicBezTo>
                  <a:cubicBezTo>
                    <a:pt x="15620" y="1362"/>
                    <a:pt x="15673" y="1070"/>
                    <a:pt x="15669" y="855"/>
                  </a:cubicBezTo>
                  <a:lnTo>
                    <a:pt x="15669" y="855"/>
                  </a:lnTo>
                  <a:cubicBezTo>
                    <a:pt x="15538" y="900"/>
                    <a:pt x="15310" y="1038"/>
                    <a:pt x="15216" y="1038"/>
                  </a:cubicBezTo>
                  <a:cubicBezTo>
                    <a:pt x="15176" y="1038"/>
                    <a:pt x="15160" y="1013"/>
                    <a:pt x="15188" y="943"/>
                  </a:cubicBezTo>
                  <a:cubicBezTo>
                    <a:pt x="15272" y="728"/>
                    <a:pt x="15270" y="683"/>
                    <a:pt x="15223" y="683"/>
                  </a:cubicBezTo>
                  <a:cubicBezTo>
                    <a:pt x="15190" y="683"/>
                    <a:pt x="15134" y="705"/>
                    <a:pt x="15070" y="705"/>
                  </a:cubicBezTo>
                  <a:cubicBezTo>
                    <a:pt x="15044" y="705"/>
                    <a:pt x="15017" y="702"/>
                    <a:pt x="14990" y="692"/>
                  </a:cubicBezTo>
                  <a:cubicBezTo>
                    <a:pt x="14605" y="550"/>
                    <a:pt x="14222" y="507"/>
                    <a:pt x="13834" y="507"/>
                  </a:cubicBezTo>
                  <a:cubicBezTo>
                    <a:pt x="13684" y="507"/>
                    <a:pt x="13533" y="514"/>
                    <a:pt x="13380" y="523"/>
                  </a:cubicBezTo>
                  <a:cubicBezTo>
                    <a:pt x="13366" y="524"/>
                    <a:pt x="13352" y="525"/>
                    <a:pt x="13338" y="525"/>
                  </a:cubicBezTo>
                  <a:cubicBezTo>
                    <a:pt x="13298" y="525"/>
                    <a:pt x="13259" y="522"/>
                    <a:pt x="13219" y="521"/>
                  </a:cubicBezTo>
                  <a:cubicBezTo>
                    <a:pt x="13230" y="260"/>
                    <a:pt x="13177" y="183"/>
                    <a:pt x="13096" y="183"/>
                  </a:cubicBezTo>
                  <a:cubicBezTo>
                    <a:pt x="12982" y="183"/>
                    <a:pt x="12814" y="337"/>
                    <a:pt x="12699" y="337"/>
                  </a:cubicBezTo>
                  <a:cubicBezTo>
                    <a:pt x="12684" y="337"/>
                    <a:pt x="12669" y="334"/>
                    <a:pt x="12656" y="328"/>
                  </a:cubicBezTo>
                  <a:cubicBezTo>
                    <a:pt x="12635" y="318"/>
                    <a:pt x="12612" y="314"/>
                    <a:pt x="12589" y="314"/>
                  </a:cubicBezTo>
                  <a:cubicBezTo>
                    <a:pt x="12520" y="314"/>
                    <a:pt x="12443" y="346"/>
                    <a:pt x="12375" y="346"/>
                  </a:cubicBezTo>
                  <a:cubicBezTo>
                    <a:pt x="12332" y="346"/>
                    <a:pt x="12293" y="334"/>
                    <a:pt x="12260" y="295"/>
                  </a:cubicBezTo>
                  <a:cubicBezTo>
                    <a:pt x="12067" y="62"/>
                    <a:pt x="11831" y="1"/>
                    <a:pt x="1159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770600" y="1702700"/>
              <a:ext cx="552650" cy="725000"/>
            </a:xfrm>
            <a:custGeom>
              <a:avLst/>
              <a:gdLst/>
              <a:ahLst/>
              <a:cxnLst/>
              <a:rect l="l" t="t" r="r" b="b"/>
              <a:pathLst>
                <a:path w="22106" h="29000" extrusionOk="0">
                  <a:moveTo>
                    <a:pt x="10389" y="1605"/>
                  </a:moveTo>
                  <a:cubicBezTo>
                    <a:pt x="10980" y="1605"/>
                    <a:pt x="11572" y="1678"/>
                    <a:pt x="12158" y="1712"/>
                  </a:cubicBezTo>
                  <a:cubicBezTo>
                    <a:pt x="12989" y="1761"/>
                    <a:pt x="13868" y="1740"/>
                    <a:pt x="14634" y="2205"/>
                  </a:cubicBezTo>
                  <a:cubicBezTo>
                    <a:pt x="14698" y="2244"/>
                    <a:pt x="14794" y="2225"/>
                    <a:pt x="14866" y="2255"/>
                  </a:cubicBezTo>
                  <a:cubicBezTo>
                    <a:pt x="14915" y="2276"/>
                    <a:pt x="14947" y="2337"/>
                    <a:pt x="15032" y="2431"/>
                  </a:cubicBezTo>
                  <a:cubicBezTo>
                    <a:pt x="15689" y="2594"/>
                    <a:pt x="16324" y="2980"/>
                    <a:pt x="16865" y="3444"/>
                  </a:cubicBezTo>
                  <a:cubicBezTo>
                    <a:pt x="17776" y="4226"/>
                    <a:pt x="18716" y="5013"/>
                    <a:pt x="19194" y="6183"/>
                  </a:cubicBezTo>
                  <a:cubicBezTo>
                    <a:pt x="19428" y="6752"/>
                    <a:pt x="19866" y="7201"/>
                    <a:pt x="20006" y="7847"/>
                  </a:cubicBezTo>
                  <a:cubicBezTo>
                    <a:pt x="20329" y="9323"/>
                    <a:pt x="20817" y="10762"/>
                    <a:pt x="20634" y="12311"/>
                  </a:cubicBezTo>
                  <a:cubicBezTo>
                    <a:pt x="20595" y="12640"/>
                    <a:pt x="20483" y="12989"/>
                    <a:pt x="20699" y="13331"/>
                  </a:cubicBezTo>
                  <a:cubicBezTo>
                    <a:pt x="20832" y="13541"/>
                    <a:pt x="20624" y="13860"/>
                    <a:pt x="20576" y="14004"/>
                  </a:cubicBezTo>
                  <a:cubicBezTo>
                    <a:pt x="20276" y="14898"/>
                    <a:pt x="20345" y="15945"/>
                    <a:pt x="19679" y="16677"/>
                  </a:cubicBezTo>
                  <a:cubicBezTo>
                    <a:pt x="19413" y="16969"/>
                    <a:pt x="19684" y="17201"/>
                    <a:pt x="19550" y="17427"/>
                  </a:cubicBezTo>
                  <a:cubicBezTo>
                    <a:pt x="19197" y="18023"/>
                    <a:pt x="18891" y="18655"/>
                    <a:pt x="18473" y="19200"/>
                  </a:cubicBezTo>
                  <a:cubicBezTo>
                    <a:pt x="18239" y="19503"/>
                    <a:pt x="18100" y="19851"/>
                    <a:pt x="17925" y="20162"/>
                  </a:cubicBezTo>
                  <a:cubicBezTo>
                    <a:pt x="17380" y="21137"/>
                    <a:pt x="16604" y="21926"/>
                    <a:pt x="15968" y="22822"/>
                  </a:cubicBezTo>
                  <a:cubicBezTo>
                    <a:pt x="15010" y="24174"/>
                    <a:pt x="13770" y="25285"/>
                    <a:pt x="12774" y="26611"/>
                  </a:cubicBezTo>
                  <a:cubicBezTo>
                    <a:pt x="12512" y="26960"/>
                    <a:pt x="12286" y="27502"/>
                    <a:pt x="11675" y="27568"/>
                  </a:cubicBezTo>
                  <a:cubicBezTo>
                    <a:pt x="11632" y="27573"/>
                    <a:pt x="11590" y="27575"/>
                    <a:pt x="11549" y="27575"/>
                  </a:cubicBezTo>
                  <a:cubicBezTo>
                    <a:pt x="11336" y="27575"/>
                    <a:pt x="11157" y="27512"/>
                    <a:pt x="11133" y="27359"/>
                  </a:cubicBezTo>
                  <a:cubicBezTo>
                    <a:pt x="11073" y="26998"/>
                    <a:pt x="10741" y="26923"/>
                    <a:pt x="10555" y="26817"/>
                  </a:cubicBezTo>
                  <a:cubicBezTo>
                    <a:pt x="9912" y="26448"/>
                    <a:pt x="9369" y="25996"/>
                    <a:pt x="8865" y="25456"/>
                  </a:cubicBezTo>
                  <a:cubicBezTo>
                    <a:pt x="8545" y="25116"/>
                    <a:pt x="8164" y="24825"/>
                    <a:pt x="7822" y="24494"/>
                  </a:cubicBezTo>
                  <a:cubicBezTo>
                    <a:pt x="7362" y="24048"/>
                    <a:pt x="6999" y="23518"/>
                    <a:pt x="6568" y="23081"/>
                  </a:cubicBezTo>
                  <a:cubicBezTo>
                    <a:pt x="6012" y="22514"/>
                    <a:pt x="5604" y="21872"/>
                    <a:pt x="5148" y="21250"/>
                  </a:cubicBezTo>
                  <a:cubicBezTo>
                    <a:pt x="4935" y="20961"/>
                    <a:pt x="4741" y="20668"/>
                    <a:pt x="4652" y="20297"/>
                  </a:cubicBezTo>
                  <a:cubicBezTo>
                    <a:pt x="4557" y="19894"/>
                    <a:pt x="4184" y="19636"/>
                    <a:pt x="3981" y="19262"/>
                  </a:cubicBezTo>
                  <a:cubicBezTo>
                    <a:pt x="3510" y="18393"/>
                    <a:pt x="3070" y="17515"/>
                    <a:pt x="2737" y="16587"/>
                  </a:cubicBezTo>
                  <a:cubicBezTo>
                    <a:pt x="2434" y="15744"/>
                    <a:pt x="2085" y="14902"/>
                    <a:pt x="1938" y="14031"/>
                  </a:cubicBezTo>
                  <a:cubicBezTo>
                    <a:pt x="1883" y="13702"/>
                    <a:pt x="1617" y="13303"/>
                    <a:pt x="1869" y="12925"/>
                  </a:cubicBezTo>
                  <a:cubicBezTo>
                    <a:pt x="1898" y="12881"/>
                    <a:pt x="1930" y="12785"/>
                    <a:pt x="1917" y="12776"/>
                  </a:cubicBezTo>
                  <a:cubicBezTo>
                    <a:pt x="1282" y="12342"/>
                    <a:pt x="1755" y="11672"/>
                    <a:pt x="1626" y="11126"/>
                  </a:cubicBezTo>
                  <a:cubicBezTo>
                    <a:pt x="1480" y="10517"/>
                    <a:pt x="1688" y="9771"/>
                    <a:pt x="1806" y="9100"/>
                  </a:cubicBezTo>
                  <a:cubicBezTo>
                    <a:pt x="1947" y="8310"/>
                    <a:pt x="2170" y="7536"/>
                    <a:pt x="2473" y="6793"/>
                  </a:cubicBezTo>
                  <a:cubicBezTo>
                    <a:pt x="2730" y="6167"/>
                    <a:pt x="3164" y="5620"/>
                    <a:pt x="3570" y="5065"/>
                  </a:cubicBezTo>
                  <a:cubicBezTo>
                    <a:pt x="3880" y="4639"/>
                    <a:pt x="4224" y="4251"/>
                    <a:pt x="4557" y="3850"/>
                  </a:cubicBezTo>
                  <a:cubicBezTo>
                    <a:pt x="4769" y="3594"/>
                    <a:pt x="5028" y="3615"/>
                    <a:pt x="5243" y="3491"/>
                  </a:cubicBezTo>
                  <a:cubicBezTo>
                    <a:pt x="5857" y="3137"/>
                    <a:pt x="6297" y="2567"/>
                    <a:pt x="7098" y="2402"/>
                  </a:cubicBezTo>
                  <a:cubicBezTo>
                    <a:pt x="7786" y="2260"/>
                    <a:pt x="8478" y="1923"/>
                    <a:pt x="9190" y="1740"/>
                  </a:cubicBezTo>
                  <a:cubicBezTo>
                    <a:pt x="9588" y="1639"/>
                    <a:pt x="9988" y="1605"/>
                    <a:pt x="10389" y="1605"/>
                  </a:cubicBezTo>
                  <a:close/>
                  <a:moveTo>
                    <a:pt x="11590" y="1"/>
                  </a:moveTo>
                  <a:cubicBezTo>
                    <a:pt x="11338" y="1"/>
                    <a:pt x="11083" y="67"/>
                    <a:pt x="10868" y="74"/>
                  </a:cubicBezTo>
                  <a:cubicBezTo>
                    <a:pt x="10346" y="90"/>
                    <a:pt x="9790" y="307"/>
                    <a:pt x="9238" y="332"/>
                  </a:cubicBezTo>
                  <a:cubicBezTo>
                    <a:pt x="8081" y="383"/>
                    <a:pt x="7055" y="941"/>
                    <a:pt x="6084" y="1404"/>
                  </a:cubicBezTo>
                  <a:cubicBezTo>
                    <a:pt x="5330" y="1764"/>
                    <a:pt x="4535" y="2285"/>
                    <a:pt x="3860" y="2942"/>
                  </a:cubicBezTo>
                  <a:cubicBezTo>
                    <a:pt x="2855" y="3920"/>
                    <a:pt x="2038" y="4996"/>
                    <a:pt x="1453" y="6233"/>
                  </a:cubicBezTo>
                  <a:cubicBezTo>
                    <a:pt x="655" y="7918"/>
                    <a:pt x="264" y="9759"/>
                    <a:pt x="120" y="11590"/>
                  </a:cubicBezTo>
                  <a:cubicBezTo>
                    <a:pt x="0" y="13094"/>
                    <a:pt x="115" y="14640"/>
                    <a:pt x="632" y="16130"/>
                  </a:cubicBezTo>
                  <a:cubicBezTo>
                    <a:pt x="1042" y="17310"/>
                    <a:pt x="1607" y="18416"/>
                    <a:pt x="2164" y="19509"/>
                  </a:cubicBezTo>
                  <a:cubicBezTo>
                    <a:pt x="2662" y="20487"/>
                    <a:pt x="3249" y="21453"/>
                    <a:pt x="4031" y="22293"/>
                  </a:cubicBezTo>
                  <a:cubicBezTo>
                    <a:pt x="4831" y="23152"/>
                    <a:pt x="5554" y="24085"/>
                    <a:pt x="6386" y="24924"/>
                  </a:cubicBezTo>
                  <a:cubicBezTo>
                    <a:pt x="7832" y="26382"/>
                    <a:pt x="9257" y="27853"/>
                    <a:pt x="11118" y="28806"/>
                  </a:cubicBezTo>
                  <a:cubicBezTo>
                    <a:pt x="11360" y="28930"/>
                    <a:pt x="11606" y="29000"/>
                    <a:pt x="11839" y="29000"/>
                  </a:cubicBezTo>
                  <a:cubicBezTo>
                    <a:pt x="12147" y="29000"/>
                    <a:pt x="12429" y="28878"/>
                    <a:pt x="12644" y="28596"/>
                  </a:cubicBezTo>
                  <a:cubicBezTo>
                    <a:pt x="13119" y="27971"/>
                    <a:pt x="13713" y="27462"/>
                    <a:pt x="14214" y="26878"/>
                  </a:cubicBezTo>
                  <a:cubicBezTo>
                    <a:pt x="15058" y="25895"/>
                    <a:pt x="15876" y="24890"/>
                    <a:pt x="16804" y="23987"/>
                  </a:cubicBezTo>
                  <a:cubicBezTo>
                    <a:pt x="17028" y="23770"/>
                    <a:pt x="16911" y="23397"/>
                    <a:pt x="17152" y="23277"/>
                  </a:cubicBezTo>
                  <a:cubicBezTo>
                    <a:pt x="17671" y="23018"/>
                    <a:pt x="17778" y="22433"/>
                    <a:pt x="18182" y="22093"/>
                  </a:cubicBezTo>
                  <a:cubicBezTo>
                    <a:pt x="18325" y="21973"/>
                    <a:pt x="18543" y="21909"/>
                    <a:pt x="18556" y="21666"/>
                  </a:cubicBezTo>
                  <a:cubicBezTo>
                    <a:pt x="18582" y="21099"/>
                    <a:pt x="19127" y="20835"/>
                    <a:pt x="19325" y="20331"/>
                  </a:cubicBezTo>
                  <a:cubicBezTo>
                    <a:pt x="19651" y="19504"/>
                    <a:pt x="20201" y="18766"/>
                    <a:pt x="20651" y="17989"/>
                  </a:cubicBezTo>
                  <a:cubicBezTo>
                    <a:pt x="20793" y="17744"/>
                    <a:pt x="20628" y="17429"/>
                    <a:pt x="20894" y="17187"/>
                  </a:cubicBezTo>
                  <a:cubicBezTo>
                    <a:pt x="21208" y="16903"/>
                    <a:pt x="21297" y="16475"/>
                    <a:pt x="21380" y="16068"/>
                  </a:cubicBezTo>
                  <a:cubicBezTo>
                    <a:pt x="21518" y="15391"/>
                    <a:pt x="21633" y="14708"/>
                    <a:pt x="21794" y="14039"/>
                  </a:cubicBezTo>
                  <a:cubicBezTo>
                    <a:pt x="22006" y="13157"/>
                    <a:pt x="21995" y="12246"/>
                    <a:pt x="22051" y="11360"/>
                  </a:cubicBezTo>
                  <a:cubicBezTo>
                    <a:pt x="22106" y="10505"/>
                    <a:pt x="21853" y="9611"/>
                    <a:pt x="21616" y="8767"/>
                  </a:cubicBezTo>
                  <a:cubicBezTo>
                    <a:pt x="21467" y="8239"/>
                    <a:pt x="21512" y="7662"/>
                    <a:pt x="21239" y="7178"/>
                  </a:cubicBezTo>
                  <a:cubicBezTo>
                    <a:pt x="20749" y="6310"/>
                    <a:pt x="20440" y="5358"/>
                    <a:pt x="19857" y="4522"/>
                  </a:cubicBezTo>
                  <a:cubicBezTo>
                    <a:pt x="19514" y="4029"/>
                    <a:pt x="19128" y="3508"/>
                    <a:pt x="18719" y="3171"/>
                  </a:cubicBezTo>
                  <a:cubicBezTo>
                    <a:pt x="18256" y="2788"/>
                    <a:pt x="17946" y="2089"/>
                    <a:pt x="17196" y="2061"/>
                  </a:cubicBezTo>
                  <a:cubicBezTo>
                    <a:pt x="17084" y="2057"/>
                    <a:pt x="17002" y="1887"/>
                    <a:pt x="16942" y="1750"/>
                  </a:cubicBezTo>
                  <a:cubicBezTo>
                    <a:pt x="16796" y="1418"/>
                    <a:pt x="16211" y="1608"/>
                    <a:pt x="16174" y="1124"/>
                  </a:cubicBezTo>
                  <a:cubicBezTo>
                    <a:pt x="16138" y="1138"/>
                    <a:pt x="16091" y="1142"/>
                    <a:pt x="16064" y="1166"/>
                  </a:cubicBezTo>
                  <a:cubicBezTo>
                    <a:pt x="15913" y="1305"/>
                    <a:pt x="15818" y="1360"/>
                    <a:pt x="15758" y="1360"/>
                  </a:cubicBezTo>
                  <a:cubicBezTo>
                    <a:pt x="15620" y="1360"/>
                    <a:pt x="15673" y="1068"/>
                    <a:pt x="15669" y="853"/>
                  </a:cubicBezTo>
                  <a:lnTo>
                    <a:pt x="15669" y="853"/>
                  </a:lnTo>
                  <a:cubicBezTo>
                    <a:pt x="15538" y="898"/>
                    <a:pt x="15310" y="1037"/>
                    <a:pt x="15216" y="1037"/>
                  </a:cubicBezTo>
                  <a:cubicBezTo>
                    <a:pt x="15176" y="1037"/>
                    <a:pt x="15160" y="1012"/>
                    <a:pt x="15187" y="944"/>
                  </a:cubicBezTo>
                  <a:cubicBezTo>
                    <a:pt x="15271" y="728"/>
                    <a:pt x="15270" y="683"/>
                    <a:pt x="15224" y="683"/>
                  </a:cubicBezTo>
                  <a:cubicBezTo>
                    <a:pt x="15190" y="683"/>
                    <a:pt x="15134" y="706"/>
                    <a:pt x="15070" y="706"/>
                  </a:cubicBezTo>
                  <a:cubicBezTo>
                    <a:pt x="15045" y="706"/>
                    <a:pt x="15018" y="702"/>
                    <a:pt x="14991" y="692"/>
                  </a:cubicBezTo>
                  <a:cubicBezTo>
                    <a:pt x="14605" y="549"/>
                    <a:pt x="14221" y="506"/>
                    <a:pt x="13833" y="506"/>
                  </a:cubicBezTo>
                  <a:cubicBezTo>
                    <a:pt x="13683" y="506"/>
                    <a:pt x="13532" y="513"/>
                    <a:pt x="13380" y="522"/>
                  </a:cubicBezTo>
                  <a:cubicBezTo>
                    <a:pt x="13366" y="523"/>
                    <a:pt x="13352" y="524"/>
                    <a:pt x="13338" y="524"/>
                  </a:cubicBezTo>
                  <a:cubicBezTo>
                    <a:pt x="13299" y="524"/>
                    <a:pt x="13259" y="521"/>
                    <a:pt x="13219" y="520"/>
                  </a:cubicBezTo>
                  <a:cubicBezTo>
                    <a:pt x="13230" y="259"/>
                    <a:pt x="13177" y="182"/>
                    <a:pt x="13096" y="182"/>
                  </a:cubicBezTo>
                  <a:cubicBezTo>
                    <a:pt x="12982" y="182"/>
                    <a:pt x="12814" y="336"/>
                    <a:pt x="12699" y="336"/>
                  </a:cubicBezTo>
                  <a:cubicBezTo>
                    <a:pt x="12683" y="336"/>
                    <a:pt x="12669" y="333"/>
                    <a:pt x="12656" y="327"/>
                  </a:cubicBezTo>
                  <a:cubicBezTo>
                    <a:pt x="12635" y="317"/>
                    <a:pt x="12613" y="314"/>
                    <a:pt x="12589" y="314"/>
                  </a:cubicBezTo>
                  <a:cubicBezTo>
                    <a:pt x="12520" y="314"/>
                    <a:pt x="12443" y="346"/>
                    <a:pt x="12374" y="346"/>
                  </a:cubicBezTo>
                  <a:cubicBezTo>
                    <a:pt x="12332" y="346"/>
                    <a:pt x="12293" y="333"/>
                    <a:pt x="12260" y="294"/>
                  </a:cubicBezTo>
                  <a:cubicBezTo>
                    <a:pt x="12067" y="62"/>
                    <a:pt x="11831" y="1"/>
                    <a:pt x="115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891275" y="1804500"/>
              <a:ext cx="301825" cy="354375"/>
            </a:xfrm>
            <a:custGeom>
              <a:avLst/>
              <a:gdLst/>
              <a:ahLst/>
              <a:cxnLst/>
              <a:rect l="l" t="t" r="r" b="b"/>
              <a:pathLst>
                <a:path w="12073" h="14175" extrusionOk="0">
                  <a:moveTo>
                    <a:pt x="7222" y="1667"/>
                  </a:moveTo>
                  <a:cubicBezTo>
                    <a:pt x="7374" y="1667"/>
                    <a:pt x="7528" y="1712"/>
                    <a:pt x="7691" y="1831"/>
                  </a:cubicBezTo>
                  <a:cubicBezTo>
                    <a:pt x="7728" y="1859"/>
                    <a:pt x="7787" y="1870"/>
                    <a:pt x="7847" y="1870"/>
                  </a:cubicBezTo>
                  <a:cubicBezTo>
                    <a:pt x="7894" y="1870"/>
                    <a:pt x="7943" y="1863"/>
                    <a:pt x="7984" y="1853"/>
                  </a:cubicBezTo>
                  <a:cubicBezTo>
                    <a:pt x="8041" y="1839"/>
                    <a:pt x="8096" y="1833"/>
                    <a:pt x="8148" y="1833"/>
                  </a:cubicBezTo>
                  <a:cubicBezTo>
                    <a:pt x="8495" y="1833"/>
                    <a:pt x="8749" y="2098"/>
                    <a:pt x="9059" y="2195"/>
                  </a:cubicBezTo>
                  <a:cubicBezTo>
                    <a:pt x="9572" y="2355"/>
                    <a:pt x="9839" y="2734"/>
                    <a:pt x="10061" y="3151"/>
                  </a:cubicBezTo>
                  <a:cubicBezTo>
                    <a:pt x="10272" y="3547"/>
                    <a:pt x="10418" y="3977"/>
                    <a:pt x="10588" y="4393"/>
                  </a:cubicBezTo>
                  <a:cubicBezTo>
                    <a:pt x="10602" y="4428"/>
                    <a:pt x="10588" y="4473"/>
                    <a:pt x="10584" y="4583"/>
                  </a:cubicBezTo>
                  <a:cubicBezTo>
                    <a:pt x="10447" y="4975"/>
                    <a:pt x="10530" y="5453"/>
                    <a:pt x="10481" y="5920"/>
                  </a:cubicBezTo>
                  <a:cubicBezTo>
                    <a:pt x="10412" y="6589"/>
                    <a:pt x="9950" y="7045"/>
                    <a:pt x="9462" y="7424"/>
                  </a:cubicBezTo>
                  <a:cubicBezTo>
                    <a:pt x="9074" y="7725"/>
                    <a:pt x="8700" y="8027"/>
                    <a:pt x="8192" y="8215"/>
                  </a:cubicBezTo>
                  <a:cubicBezTo>
                    <a:pt x="7631" y="8423"/>
                    <a:pt x="7079" y="8555"/>
                    <a:pt x="6574" y="8555"/>
                  </a:cubicBezTo>
                  <a:cubicBezTo>
                    <a:pt x="5942" y="8555"/>
                    <a:pt x="5385" y="8348"/>
                    <a:pt x="4982" y="7824"/>
                  </a:cubicBezTo>
                  <a:cubicBezTo>
                    <a:pt x="4527" y="7229"/>
                    <a:pt x="3922" y="6655"/>
                    <a:pt x="4053" y="5759"/>
                  </a:cubicBezTo>
                  <a:cubicBezTo>
                    <a:pt x="4104" y="5407"/>
                    <a:pt x="4041" y="5039"/>
                    <a:pt x="4048" y="4679"/>
                  </a:cubicBezTo>
                  <a:cubicBezTo>
                    <a:pt x="4055" y="4329"/>
                    <a:pt x="4113" y="3992"/>
                    <a:pt x="4319" y="3686"/>
                  </a:cubicBezTo>
                  <a:cubicBezTo>
                    <a:pt x="4864" y="2883"/>
                    <a:pt x="5548" y="2261"/>
                    <a:pt x="6465" y="1895"/>
                  </a:cubicBezTo>
                  <a:cubicBezTo>
                    <a:pt x="6724" y="1791"/>
                    <a:pt x="6969" y="1667"/>
                    <a:pt x="7222" y="1667"/>
                  </a:cubicBezTo>
                  <a:close/>
                  <a:moveTo>
                    <a:pt x="7048" y="0"/>
                  </a:moveTo>
                  <a:cubicBezTo>
                    <a:pt x="7009" y="0"/>
                    <a:pt x="6968" y="19"/>
                    <a:pt x="6926" y="26"/>
                  </a:cubicBezTo>
                  <a:cubicBezTo>
                    <a:pt x="5716" y="233"/>
                    <a:pt x="4694" y="893"/>
                    <a:pt x="3888" y="1710"/>
                  </a:cubicBezTo>
                  <a:cubicBezTo>
                    <a:pt x="2962" y="2648"/>
                    <a:pt x="2410" y="3844"/>
                    <a:pt x="2540" y="5291"/>
                  </a:cubicBezTo>
                  <a:cubicBezTo>
                    <a:pt x="2614" y="6136"/>
                    <a:pt x="2839" y="6959"/>
                    <a:pt x="3200" y="7726"/>
                  </a:cubicBezTo>
                  <a:cubicBezTo>
                    <a:pt x="3539" y="8445"/>
                    <a:pt x="3545" y="8627"/>
                    <a:pt x="2985" y="9236"/>
                  </a:cubicBezTo>
                  <a:cubicBezTo>
                    <a:pt x="2683" y="9563"/>
                    <a:pt x="2344" y="9890"/>
                    <a:pt x="2100" y="10252"/>
                  </a:cubicBezTo>
                  <a:cubicBezTo>
                    <a:pt x="1622" y="10959"/>
                    <a:pt x="1033" y="11589"/>
                    <a:pt x="636" y="12358"/>
                  </a:cubicBezTo>
                  <a:cubicBezTo>
                    <a:pt x="454" y="12712"/>
                    <a:pt x="75" y="12951"/>
                    <a:pt x="224" y="13451"/>
                  </a:cubicBezTo>
                  <a:cubicBezTo>
                    <a:pt x="280" y="13641"/>
                    <a:pt x="1" y="13910"/>
                    <a:pt x="333" y="14068"/>
                  </a:cubicBezTo>
                  <a:cubicBezTo>
                    <a:pt x="478" y="14136"/>
                    <a:pt x="626" y="14174"/>
                    <a:pt x="769" y="14174"/>
                  </a:cubicBezTo>
                  <a:cubicBezTo>
                    <a:pt x="957" y="14174"/>
                    <a:pt x="1136" y="14109"/>
                    <a:pt x="1289" y="13963"/>
                  </a:cubicBezTo>
                  <a:cubicBezTo>
                    <a:pt x="1771" y="13503"/>
                    <a:pt x="2299" y="13057"/>
                    <a:pt x="2663" y="12508"/>
                  </a:cubicBezTo>
                  <a:cubicBezTo>
                    <a:pt x="3255" y="11613"/>
                    <a:pt x="3970" y="10811"/>
                    <a:pt x="4549" y="9908"/>
                  </a:cubicBezTo>
                  <a:cubicBezTo>
                    <a:pt x="4637" y="9770"/>
                    <a:pt x="4749" y="9732"/>
                    <a:pt x="4870" y="9732"/>
                  </a:cubicBezTo>
                  <a:cubicBezTo>
                    <a:pt x="5016" y="9732"/>
                    <a:pt x="5176" y="9788"/>
                    <a:pt x="5325" y="9788"/>
                  </a:cubicBezTo>
                  <a:cubicBezTo>
                    <a:pt x="5373" y="9788"/>
                    <a:pt x="5420" y="9782"/>
                    <a:pt x="5464" y="9767"/>
                  </a:cubicBezTo>
                  <a:cubicBezTo>
                    <a:pt x="5578" y="10112"/>
                    <a:pt x="5767" y="10198"/>
                    <a:pt x="5983" y="10198"/>
                  </a:cubicBezTo>
                  <a:cubicBezTo>
                    <a:pt x="6196" y="10198"/>
                    <a:pt x="6434" y="10114"/>
                    <a:pt x="6649" y="10114"/>
                  </a:cubicBezTo>
                  <a:cubicBezTo>
                    <a:pt x="6713" y="10114"/>
                    <a:pt x="6776" y="10122"/>
                    <a:pt x="6835" y="10142"/>
                  </a:cubicBezTo>
                  <a:cubicBezTo>
                    <a:pt x="6955" y="10181"/>
                    <a:pt x="7126" y="10213"/>
                    <a:pt x="7289" y="10213"/>
                  </a:cubicBezTo>
                  <a:cubicBezTo>
                    <a:pt x="7407" y="10213"/>
                    <a:pt x="7522" y="10197"/>
                    <a:pt x="7610" y="10155"/>
                  </a:cubicBezTo>
                  <a:cubicBezTo>
                    <a:pt x="8242" y="9862"/>
                    <a:pt x="8954" y="9858"/>
                    <a:pt x="9513" y="9231"/>
                  </a:cubicBezTo>
                  <a:cubicBezTo>
                    <a:pt x="10054" y="8622"/>
                    <a:pt x="10807" y="8239"/>
                    <a:pt x="11259" y="7456"/>
                  </a:cubicBezTo>
                  <a:cubicBezTo>
                    <a:pt x="11690" y="6709"/>
                    <a:pt x="11748" y="5897"/>
                    <a:pt x="11988" y="5122"/>
                  </a:cubicBezTo>
                  <a:cubicBezTo>
                    <a:pt x="12052" y="4917"/>
                    <a:pt x="12073" y="4517"/>
                    <a:pt x="11988" y="4358"/>
                  </a:cubicBezTo>
                  <a:cubicBezTo>
                    <a:pt x="11767" y="3946"/>
                    <a:pt x="11748" y="3477"/>
                    <a:pt x="11623" y="3066"/>
                  </a:cubicBezTo>
                  <a:cubicBezTo>
                    <a:pt x="11438" y="2448"/>
                    <a:pt x="11137" y="1979"/>
                    <a:pt x="10697" y="1593"/>
                  </a:cubicBezTo>
                  <a:cubicBezTo>
                    <a:pt x="9696" y="714"/>
                    <a:pt x="8579" y="54"/>
                    <a:pt x="7188" y="54"/>
                  </a:cubicBezTo>
                  <a:cubicBezTo>
                    <a:pt x="7172" y="54"/>
                    <a:pt x="7155" y="54"/>
                    <a:pt x="7139" y="54"/>
                  </a:cubicBezTo>
                  <a:cubicBezTo>
                    <a:pt x="7111" y="13"/>
                    <a:pt x="7081" y="0"/>
                    <a:pt x="70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1022225" y="2111375"/>
              <a:ext cx="39050" cy="100950"/>
            </a:xfrm>
            <a:custGeom>
              <a:avLst/>
              <a:gdLst/>
              <a:ahLst/>
              <a:cxnLst/>
              <a:rect l="l" t="t" r="r" b="b"/>
              <a:pathLst>
                <a:path w="1562" h="4038" extrusionOk="0">
                  <a:moveTo>
                    <a:pt x="666" y="1"/>
                  </a:moveTo>
                  <a:cubicBezTo>
                    <a:pt x="654" y="1"/>
                    <a:pt x="640" y="1"/>
                    <a:pt x="627" y="1"/>
                  </a:cubicBezTo>
                  <a:cubicBezTo>
                    <a:pt x="257" y="15"/>
                    <a:pt x="1" y="132"/>
                    <a:pt x="19" y="481"/>
                  </a:cubicBezTo>
                  <a:cubicBezTo>
                    <a:pt x="74" y="1541"/>
                    <a:pt x="46" y="2609"/>
                    <a:pt x="257" y="3658"/>
                  </a:cubicBezTo>
                  <a:cubicBezTo>
                    <a:pt x="288" y="3809"/>
                    <a:pt x="248" y="4010"/>
                    <a:pt x="461" y="4034"/>
                  </a:cubicBezTo>
                  <a:cubicBezTo>
                    <a:pt x="479" y="4036"/>
                    <a:pt x="498" y="4038"/>
                    <a:pt x="516" y="4038"/>
                  </a:cubicBezTo>
                  <a:cubicBezTo>
                    <a:pt x="659" y="4038"/>
                    <a:pt x="794" y="3962"/>
                    <a:pt x="866" y="3835"/>
                  </a:cubicBezTo>
                  <a:cubicBezTo>
                    <a:pt x="1127" y="3406"/>
                    <a:pt x="1561" y="3039"/>
                    <a:pt x="1322" y="2474"/>
                  </a:cubicBezTo>
                  <a:cubicBezTo>
                    <a:pt x="1309" y="1822"/>
                    <a:pt x="1322" y="1197"/>
                    <a:pt x="1276" y="575"/>
                  </a:cubicBezTo>
                  <a:cubicBezTo>
                    <a:pt x="1249" y="231"/>
                    <a:pt x="1085" y="1"/>
                    <a:pt x="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1076725" y="2110650"/>
              <a:ext cx="49475" cy="77275"/>
            </a:xfrm>
            <a:custGeom>
              <a:avLst/>
              <a:gdLst/>
              <a:ahLst/>
              <a:cxnLst/>
              <a:rect l="l" t="t" r="r" b="b"/>
              <a:pathLst>
                <a:path w="1979" h="3091" extrusionOk="0">
                  <a:moveTo>
                    <a:pt x="734" y="1"/>
                  </a:moveTo>
                  <a:cubicBezTo>
                    <a:pt x="691" y="1"/>
                    <a:pt x="644" y="6"/>
                    <a:pt x="593" y="17"/>
                  </a:cubicBezTo>
                  <a:cubicBezTo>
                    <a:pt x="209" y="101"/>
                    <a:pt x="76" y="404"/>
                    <a:pt x="0" y="817"/>
                  </a:cubicBezTo>
                  <a:cubicBezTo>
                    <a:pt x="275" y="1408"/>
                    <a:pt x="388" y="2120"/>
                    <a:pt x="675" y="2757"/>
                  </a:cubicBezTo>
                  <a:cubicBezTo>
                    <a:pt x="775" y="2981"/>
                    <a:pt x="1058" y="3091"/>
                    <a:pt x="1336" y="3091"/>
                  </a:cubicBezTo>
                  <a:cubicBezTo>
                    <a:pt x="1432" y="3091"/>
                    <a:pt x="1527" y="3078"/>
                    <a:pt x="1614" y="3052"/>
                  </a:cubicBezTo>
                  <a:cubicBezTo>
                    <a:pt x="1979" y="2943"/>
                    <a:pt x="1824" y="2639"/>
                    <a:pt x="1741" y="2367"/>
                  </a:cubicBezTo>
                  <a:cubicBezTo>
                    <a:pt x="1555" y="1763"/>
                    <a:pt x="1416" y="1145"/>
                    <a:pt x="1240" y="538"/>
                  </a:cubicBezTo>
                  <a:cubicBezTo>
                    <a:pt x="1161" y="265"/>
                    <a:pt x="1043" y="1"/>
                    <a:pt x="7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1115750" y="2082125"/>
              <a:ext cx="66875" cy="56575"/>
            </a:xfrm>
            <a:custGeom>
              <a:avLst/>
              <a:gdLst/>
              <a:ahLst/>
              <a:cxnLst/>
              <a:rect l="l" t="t" r="r" b="b"/>
              <a:pathLst>
                <a:path w="2675" h="2263" extrusionOk="0">
                  <a:moveTo>
                    <a:pt x="672" y="1"/>
                  </a:moveTo>
                  <a:cubicBezTo>
                    <a:pt x="245" y="1"/>
                    <a:pt x="385" y="529"/>
                    <a:pt x="130" y="698"/>
                  </a:cubicBezTo>
                  <a:cubicBezTo>
                    <a:pt x="0" y="784"/>
                    <a:pt x="116" y="980"/>
                    <a:pt x="198" y="1025"/>
                  </a:cubicBezTo>
                  <a:cubicBezTo>
                    <a:pt x="798" y="1351"/>
                    <a:pt x="1118" y="2098"/>
                    <a:pt x="1904" y="2146"/>
                  </a:cubicBezTo>
                  <a:cubicBezTo>
                    <a:pt x="2017" y="2153"/>
                    <a:pt x="2139" y="2263"/>
                    <a:pt x="2249" y="2263"/>
                  </a:cubicBezTo>
                  <a:cubicBezTo>
                    <a:pt x="2305" y="2263"/>
                    <a:pt x="2358" y="2234"/>
                    <a:pt x="2405" y="2148"/>
                  </a:cubicBezTo>
                  <a:cubicBezTo>
                    <a:pt x="2517" y="1940"/>
                    <a:pt x="2675" y="1710"/>
                    <a:pt x="2411" y="1452"/>
                  </a:cubicBezTo>
                  <a:cubicBezTo>
                    <a:pt x="2054" y="1104"/>
                    <a:pt x="1776" y="682"/>
                    <a:pt x="1333" y="417"/>
                  </a:cubicBezTo>
                  <a:cubicBezTo>
                    <a:pt x="1135" y="299"/>
                    <a:pt x="1036" y="39"/>
                    <a:pt x="792" y="12"/>
                  </a:cubicBezTo>
                  <a:cubicBezTo>
                    <a:pt x="747" y="5"/>
                    <a:pt x="708" y="1"/>
                    <a:pt x="6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825;p30">
            <a:extLst>
              <a:ext uri="{FF2B5EF4-FFF2-40B4-BE49-F238E27FC236}">
                <a16:creationId xmlns:a16="http://schemas.microsoft.com/office/drawing/2014/main" id="{2EFECF49-0A43-554D-99DE-BBFBAD8C5A4D}"/>
              </a:ext>
            </a:extLst>
          </p:cNvPr>
          <p:cNvSpPr txBox="1">
            <a:spLocks/>
          </p:cNvSpPr>
          <p:nvPr/>
        </p:nvSpPr>
        <p:spPr>
          <a:xfrm>
            <a:off x="5197734" y="1662793"/>
            <a:ext cx="3188863" cy="374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pPr marL="0" indent="0"/>
            <a:r>
              <a:rPr lang="en-US" sz="1600" b="1" dirty="0" err="1">
                <a:solidFill>
                  <a:schemeClr val="accent6">
                    <a:lumMod val="75000"/>
                  </a:schemeClr>
                </a:solidFill>
              </a:rPr>
              <a:t>Chủ</a:t>
            </a:r>
            <a:r>
              <a:rPr lang="en-US" sz="1600" b="1" dirty="0">
                <a:solidFill>
                  <a:schemeClr val="accent6">
                    <a:lumMod val="75000"/>
                  </a:schemeClr>
                </a:solidFill>
              </a:rPr>
              <a:t> </a:t>
            </a:r>
            <a:r>
              <a:rPr lang="en-US" sz="1600" b="1" dirty="0" err="1">
                <a:solidFill>
                  <a:schemeClr val="accent6">
                    <a:lumMod val="75000"/>
                  </a:schemeClr>
                </a:solidFill>
              </a:rPr>
              <a:t>cửa</a:t>
            </a:r>
            <a:r>
              <a:rPr lang="en-US" sz="1600" b="1" dirty="0">
                <a:solidFill>
                  <a:schemeClr val="accent6">
                    <a:lumMod val="75000"/>
                  </a:schemeClr>
                </a:solidFill>
              </a:rPr>
              <a:t> </a:t>
            </a:r>
            <a:r>
              <a:rPr lang="en-US" sz="1600" b="1" dirty="0" err="1">
                <a:solidFill>
                  <a:schemeClr val="accent6">
                    <a:lumMod val="75000"/>
                  </a:schemeClr>
                </a:solidFill>
              </a:rPr>
              <a:t>hàng</a:t>
            </a:r>
            <a:endParaRPr lang="en-US" sz="1600" b="1" dirty="0">
              <a:solidFill>
                <a:schemeClr val="accent6">
                  <a:lumMod val="75000"/>
                </a:schemeClr>
              </a:solidFill>
            </a:endParaRPr>
          </a:p>
          <a:p>
            <a:pPr marL="0" indent="0"/>
            <a:endParaRPr lang="en-US" sz="1300" dirty="0">
              <a:solidFill>
                <a:schemeClr val="tx1"/>
              </a:solidFill>
            </a:endParaRPr>
          </a:p>
          <a:p>
            <a:pPr marL="0" indent="0"/>
            <a:endParaRPr lang="en-US" sz="1400" dirty="0">
              <a:solidFill>
                <a:schemeClr val="tx1"/>
              </a:solidFill>
            </a:endParaRPr>
          </a:p>
        </p:txBody>
      </p:sp>
      <p:grpSp>
        <p:nvGrpSpPr>
          <p:cNvPr id="67" name="Google Shape;834;p30">
            <a:extLst>
              <a:ext uri="{FF2B5EF4-FFF2-40B4-BE49-F238E27FC236}">
                <a16:creationId xmlns:a16="http://schemas.microsoft.com/office/drawing/2014/main" id="{DE718DF2-51FA-B04B-9B63-71A67D82D730}"/>
              </a:ext>
            </a:extLst>
          </p:cNvPr>
          <p:cNvGrpSpPr/>
          <p:nvPr/>
        </p:nvGrpSpPr>
        <p:grpSpPr>
          <a:xfrm>
            <a:off x="1673521" y="760366"/>
            <a:ext cx="548640" cy="722376"/>
            <a:chOff x="106075" y="1701200"/>
            <a:chExt cx="574750" cy="747275"/>
          </a:xfrm>
        </p:grpSpPr>
        <p:sp>
          <p:nvSpPr>
            <p:cNvPr id="68" name="Google Shape;835;p30">
              <a:extLst>
                <a:ext uri="{FF2B5EF4-FFF2-40B4-BE49-F238E27FC236}">
                  <a16:creationId xmlns:a16="http://schemas.microsoft.com/office/drawing/2014/main" id="{29E87D2A-F4CC-C743-85C4-4D5473ACD3FF}"/>
                </a:ext>
              </a:extLst>
            </p:cNvPr>
            <p:cNvSpPr/>
            <p:nvPr/>
          </p:nvSpPr>
          <p:spPr>
            <a:xfrm>
              <a:off x="106075" y="1701200"/>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9" name="Google Shape;836;p30">
              <a:extLst>
                <a:ext uri="{FF2B5EF4-FFF2-40B4-BE49-F238E27FC236}">
                  <a16:creationId xmlns:a16="http://schemas.microsoft.com/office/drawing/2014/main" id="{F25E723C-BF27-9C4F-8A01-0ABCB644A9FD}"/>
                </a:ext>
              </a:extLst>
            </p:cNvPr>
            <p:cNvSpPr/>
            <p:nvPr/>
          </p:nvSpPr>
          <p:spPr>
            <a:xfrm>
              <a:off x="208125" y="1859425"/>
              <a:ext cx="320200" cy="384775"/>
            </a:xfrm>
            <a:custGeom>
              <a:avLst/>
              <a:gdLst/>
              <a:ahLst/>
              <a:cxnLst/>
              <a:rect l="l" t="t" r="r" b="b"/>
              <a:pathLst>
                <a:path w="12808" h="15391" extrusionOk="0">
                  <a:moveTo>
                    <a:pt x="10148" y="916"/>
                  </a:moveTo>
                  <a:cubicBezTo>
                    <a:pt x="10183" y="916"/>
                    <a:pt x="10219" y="918"/>
                    <a:pt x="10256" y="923"/>
                  </a:cubicBezTo>
                  <a:cubicBezTo>
                    <a:pt x="10337" y="934"/>
                    <a:pt x="10415" y="953"/>
                    <a:pt x="10573" y="984"/>
                  </a:cubicBezTo>
                  <a:cubicBezTo>
                    <a:pt x="9809" y="2200"/>
                    <a:pt x="8774" y="3166"/>
                    <a:pt x="8059" y="4452"/>
                  </a:cubicBezTo>
                  <a:lnTo>
                    <a:pt x="8059" y="4452"/>
                  </a:lnTo>
                  <a:cubicBezTo>
                    <a:pt x="7910" y="4244"/>
                    <a:pt x="7756" y="4067"/>
                    <a:pt x="7553" y="4067"/>
                  </a:cubicBezTo>
                  <a:cubicBezTo>
                    <a:pt x="7532" y="4067"/>
                    <a:pt x="7510" y="4069"/>
                    <a:pt x="7488" y="4073"/>
                  </a:cubicBezTo>
                  <a:cubicBezTo>
                    <a:pt x="7371" y="4094"/>
                    <a:pt x="7255" y="4103"/>
                    <a:pt x="7141" y="4103"/>
                  </a:cubicBezTo>
                  <a:cubicBezTo>
                    <a:pt x="6505" y="4103"/>
                    <a:pt x="5913" y="3826"/>
                    <a:pt x="5289" y="3768"/>
                  </a:cubicBezTo>
                  <a:cubicBezTo>
                    <a:pt x="4480" y="3694"/>
                    <a:pt x="3668" y="3650"/>
                    <a:pt x="2884" y="3394"/>
                  </a:cubicBezTo>
                  <a:cubicBezTo>
                    <a:pt x="2873" y="3391"/>
                    <a:pt x="2862" y="3390"/>
                    <a:pt x="2851" y="3390"/>
                  </a:cubicBezTo>
                  <a:cubicBezTo>
                    <a:pt x="2740" y="3390"/>
                    <a:pt x="2583" y="3532"/>
                    <a:pt x="2473" y="3532"/>
                  </a:cubicBezTo>
                  <a:cubicBezTo>
                    <a:pt x="2403" y="3532"/>
                    <a:pt x="2353" y="3474"/>
                    <a:pt x="2348" y="3282"/>
                  </a:cubicBezTo>
                  <a:cubicBezTo>
                    <a:pt x="2341" y="3033"/>
                    <a:pt x="2718" y="2999"/>
                    <a:pt x="2975" y="2899"/>
                  </a:cubicBezTo>
                  <a:cubicBezTo>
                    <a:pt x="4336" y="2372"/>
                    <a:pt x="5777" y="2160"/>
                    <a:pt x="7174" y="1787"/>
                  </a:cubicBezTo>
                  <a:cubicBezTo>
                    <a:pt x="7749" y="1632"/>
                    <a:pt x="8394" y="1655"/>
                    <a:pt x="8972" y="1454"/>
                  </a:cubicBezTo>
                  <a:cubicBezTo>
                    <a:pt x="9377" y="1314"/>
                    <a:pt x="9679" y="916"/>
                    <a:pt x="10148" y="916"/>
                  </a:cubicBezTo>
                  <a:close/>
                  <a:moveTo>
                    <a:pt x="11230" y="2075"/>
                  </a:moveTo>
                  <a:cubicBezTo>
                    <a:pt x="11501" y="2075"/>
                    <a:pt x="11301" y="2278"/>
                    <a:pt x="11315" y="2376"/>
                  </a:cubicBezTo>
                  <a:cubicBezTo>
                    <a:pt x="11528" y="3698"/>
                    <a:pt x="11685" y="5030"/>
                    <a:pt x="11953" y="6340"/>
                  </a:cubicBezTo>
                  <a:cubicBezTo>
                    <a:pt x="12031" y="6723"/>
                    <a:pt x="11675" y="6774"/>
                    <a:pt x="11663" y="7076"/>
                  </a:cubicBezTo>
                  <a:cubicBezTo>
                    <a:pt x="11654" y="7304"/>
                    <a:pt x="11587" y="7373"/>
                    <a:pt x="11494" y="7373"/>
                  </a:cubicBezTo>
                  <a:cubicBezTo>
                    <a:pt x="11368" y="7373"/>
                    <a:pt x="11195" y="7244"/>
                    <a:pt x="11062" y="7216"/>
                  </a:cubicBezTo>
                  <a:cubicBezTo>
                    <a:pt x="11047" y="7213"/>
                    <a:pt x="11027" y="7203"/>
                    <a:pt x="11014" y="7203"/>
                  </a:cubicBezTo>
                  <a:cubicBezTo>
                    <a:pt x="11010" y="7203"/>
                    <a:pt x="11007" y="7204"/>
                    <a:pt x="11005" y="7206"/>
                  </a:cubicBezTo>
                  <a:cubicBezTo>
                    <a:pt x="10428" y="7655"/>
                    <a:pt x="9620" y="7499"/>
                    <a:pt x="9045" y="7956"/>
                  </a:cubicBezTo>
                  <a:cubicBezTo>
                    <a:pt x="8970" y="8013"/>
                    <a:pt x="8863" y="8058"/>
                    <a:pt x="8770" y="8059"/>
                  </a:cubicBezTo>
                  <a:cubicBezTo>
                    <a:pt x="7810" y="8066"/>
                    <a:pt x="7007" y="8610"/>
                    <a:pt x="6121" y="8814"/>
                  </a:cubicBezTo>
                  <a:cubicBezTo>
                    <a:pt x="5723" y="8906"/>
                    <a:pt x="5314" y="9117"/>
                    <a:pt x="4890" y="9117"/>
                  </a:cubicBezTo>
                  <a:cubicBezTo>
                    <a:pt x="4809" y="9117"/>
                    <a:pt x="4728" y="9109"/>
                    <a:pt x="4646" y="9091"/>
                  </a:cubicBezTo>
                  <a:cubicBezTo>
                    <a:pt x="4617" y="9085"/>
                    <a:pt x="4592" y="9082"/>
                    <a:pt x="4571" y="9082"/>
                  </a:cubicBezTo>
                  <a:cubicBezTo>
                    <a:pt x="4443" y="9082"/>
                    <a:pt x="4455" y="9190"/>
                    <a:pt x="4397" y="9255"/>
                  </a:cubicBezTo>
                  <a:cubicBezTo>
                    <a:pt x="4326" y="9336"/>
                    <a:pt x="4251" y="9455"/>
                    <a:pt x="4186" y="9455"/>
                  </a:cubicBezTo>
                  <a:cubicBezTo>
                    <a:pt x="4140" y="9455"/>
                    <a:pt x="4099" y="9396"/>
                    <a:pt x="4067" y="9225"/>
                  </a:cubicBezTo>
                  <a:cubicBezTo>
                    <a:pt x="4064" y="9205"/>
                    <a:pt x="3972" y="9179"/>
                    <a:pt x="3933" y="9179"/>
                  </a:cubicBezTo>
                  <a:cubicBezTo>
                    <a:pt x="3925" y="9179"/>
                    <a:pt x="3919" y="9180"/>
                    <a:pt x="3917" y="9183"/>
                  </a:cubicBezTo>
                  <a:cubicBezTo>
                    <a:pt x="3665" y="9547"/>
                    <a:pt x="3193" y="9394"/>
                    <a:pt x="2865" y="9658"/>
                  </a:cubicBezTo>
                  <a:cubicBezTo>
                    <a:pt x="2762" y="9742"/>
                    <a:pt x="2665" y="9781"/>
                    <a:pt x="2579" y="9781"/>
                  </a:cubicBezTo>
                  <a:cubicBezTo>
                    <a:pt x="2386" y="9781"/>
                    <a:pt x="2241" y="9590"/>
                    <a:pt x="2168" y="9273"/>
                  </a:cubicBezTo>
                  <a:cubicBezTo>
                    <a:pt x="1986" y="8494"/>
                    <a:pt x="1777" y="7692"/>
                    <a:pt x="1681" y="6930"/>
                  </a:cubicBezTo>
                  <a:cubicBezTo>
                    <a:pt x="1587" y="6187"/>
                    <a:pt x="1079" y="5596"/>
                    <a:pt x="1143" y="4828"/>
                  </a:cubicBezTo>
                  <a:cubicBezTo>
                    <a:pt x="1172" y="4490"/>
                    <a:pt x="1281" y="4380"/>
                    <a:pt x="1498" y="4380"/>
                  </a:cubicBezTo>
                  <a:cubicBezTo>
                    <a:pt x="1552" y="4380"/>
                    <a:pt x="1611" y="4387"/>
                    <a:pt x="1678" y="4398"/>
                  </a:cubicBezTo>
                  <a:cubicBezTo>
                    <a:pt x="1879" y="4432"/>
                    <a:pt x="2078" y="4473"/>
                    <a:pt x="2148" y="4487"/>
                  </a:cubicBezTo>
                  <a:cubicBezTo>
                    <a:pt x="3177" y="4834"/>
                    <a:pt x="4135" y="4822"/>
                    <a:pt x="5057" y="5019"/>
                  </a:cubicBezTo>
                  <a:cubicBezTo>
                    <a:pt x="5960" y="5212"/>
                    <a:pt x="6889" y="5278"/>
                    <a:pt x="7767" y="5588"/>
                  </a:cubicBezTo>
                  <a:cubicBezTo>
                    <a:pt x="7784" y="5593"/>
                    <a:pt x="7803" y="5596"/>
                    <a:pt x="7825" y="5596"/>
                  </a:cubicBezTo>
                  <a:cubicBezTo>
                    <a:pt x="8133" y="5596"/>
                    <a:pt x="8932" y="5057"/>
                    <a:pt x="9067" y="4811"/>
                  </a:cubicBezTo>
                  <a:cubicBezTo>
                    <a:pt x="9432" y="4143"/>
                    <a:pt x="9774" y="3449"/>
                    <a:pt x="10435" y="3001"/>
                  </a:cubicBezTo>
                  <a:cubicBezTo>
                    <a:pt x="10680" y="2834"/>
                    <a:pt x="10827" y="2596"/>
                    <a:pt x="10899" y="2316"/>
                  </a:cubicBezTo>
                  <a:cubicBezTo>
                    <a:pt x="10943" y="2139"/>
                    <a:pt x="11081" y="2079"/>
                    <a:pt x="11217" y="2075"/>
                  </a:cubicBezTo>
                  <a:cubicBezTo>
                    <a:pt x="11222" y="2075"/>
                    <a:pt x="11226" y="2075"/>
                    <a:pt x="11230" y="2075"/>
                  </a:cubicBezTo>
                  <a:close/>
                  <a:moveTo>
                    <a:pt x="11382" y="1"/>
                  </a:moveTo>
                  <a:cubicBezTo>
                    <a:pt x="11176" y="1"/>
                    <a:pt x="10993" y="146"/>
                    <a:pt x="10813" y="146"/>
                  </a:cubicBezTo>
                  <a:cubicBezTo>
                    <a:pt x="10802" y="146"/>
                    <a:pt x="10791" y="146"/>
                    <a:pt x="10780" y="145"/>
                  </a:cubicBezTo>
                  <a:cubicBezTo>
                    <a:pt x="10635" y="130"/>
                    <a:pt x="10490" y="123"/>
                    <a:pt x="10347" y="123"/>
                  </a:cubicBezTo>
                  <a:cubicBezTo>
                    <a:pt x="9470" y="123"/>
                    <a:pt x="8630" y="373"/>
                    <a:pt x="7781" y="516"/>
                  </a:cubicBezTo>
                  <a:cubicBezTo>
                    <a:pt x="7728" y="525"/>
                    <a:pt x="7674" y="529"/>
                    <a:pt x="7620" y="529"/>
                  </a:cubicBezTo>
                  <a:cubicBezTo>
                    <a:pt x="7398" y="529"/>
                    <a:pt x="7171" y="467"/>
                    <a:pt x="6963" y="467"/>
                  </a:cubicBezTo>
                  <a:cubicBezTo>
                    <a:pt x="6820" y="467"/>
                    <a:pt x="6686" y="496"/>
                    <a:pt x="6568" y="593"/>
                  </a:cubicBezTo>
                  <a:cubicBezTo>
                    <a:pt x="6038" y="1028"/>
                    <a:pt x="5242" y="631"/>
                    <a:pt x="4785" y="1234"/>
                  </a:cubicBezTo>
                  <a:cubicBezTo>
                    <a:pt x="4742" y="1292"/>
                    <a:pt x="4653" y="1325"/>
                    <a:pt x="4552" y="1325"/>
                  </a:cubicBezTo>
                  <a:cubicBezTo>
                    <a:pt x="4497" y="1325"/>
                    <a:pt x="4439" y="1315"/>
                    <a:pt x="4382" y="1294"/>
                  </a:cubicBezTo>
                  <a:cubicBezTo>
                    <a:pt x="4307" y="1266"/>
                    <a:pt x="4233" y="1254"/>
                    <a:pt x="4161" y="1254"/>
                  </a:cubicBezTo>
                  <a:cubicBezTo>
                    <a:pt x="3850" y="1254"/>
                    <a:pt x="3567" y="1473"/>
                    <a:pt x="3288" y="1547"/>
                  </a:cubicBezTo>
                  <a:cubicBezTo>
                    <a:pt x="2860" y="1659"/>
                    <a:pt x="2457" y="1991"/>
                    <a:pt x="1991" y="2154"/>
                  </a:cubicBezTo>
                  <a:cubicBezTo>
                    <a:pt x="1693" y="2256"/>
                    <a:pt x="1244" y="2165"/>
                    <a:pt x="1124" y="2642"/>
                  </a:cubicBezTo>
                  <a:cubicBezTo>
                    <a:pt x="1108" y="2707"/>
                    <a:pt x="1050" y="2732"/>
                    <a:pt x="975" y="2732"/>
                  </a:cubicBezTo>
                  <a:cubicBezTo>
                    <a:pt x="925" y="2732"/>
                    <a:pt x="868" y="2721"/>
                    <a:pt x="810" y="2702"/>
                  </a:cubicBezTo>
                  <a:cubicBezTo>
                    <a:pt x="739" y="2678"/>
                    <a:pt x="675" y="2667"/>
                    <a:pt x="618" y="2667"/>
                  </a:cubicBezTo>
                  <a:cubicBezTo>
                    <a:pt x="408" y="2667"/>
                    <a:pt x="294" y="2815"/>
                    <a:pt x="286" y="3029"/>
                  </a:cubicBezTo>
                  <a:cubicBezTo>
                    <a:pt x="0" y="3924"/>
                    <a:pt x="390" y="4702"/>
                    <a:pt x="470" y="5501"/>
                  </a:cubicBezTo>
                  <a:cubicBezTo>
                    <a:pt x="607" y="6886"/>
                    <a:pt x="1015" y="8234"/>
                    <a:pt x="1138" y="9626"/>
                  </a:cubicBezTo>
                  <a:cubicBezTo>
                    <a:pt x="1181" y="10099"/>
                    <a:pt x="1518" y="10489"/>
                    <a:pt x="1804" y="10732"/>
                  </a:cubicBezTo>
                  <a:cubicBezTo>
                    <a:pt x="1942" y="10849"/>
                    <a:pt x="2177" y="10907"/>
                    <a:pt x="2433" y="10907"/>
                  </a:cubicBezTo>
                  <a:cubicBezTo>
                    <a:pt x="2631" y="10907"/>
                    <a:pt x="2842" y="10872"/>
                    <a:pt x="3031" y="10804"/>
                  </a:cubicBezTo>
                  <a:cubicBezTo>
                    <a:pt x="3708" y="10558"/>
                    <a:pt x="4405" y="10382"/>
                    <a:pt x="5116" y="10248"/>
                  </a:cubicBezTo>
                  <a:cubicBezTo>
                    <a:pt x="5465" y="10182"/>
                    <a:pt x="5812" y="10078"/>
                    <a:pt x="6161" y="9996"/>
                  </a:cubicBezTo>
                  <a:cubicBezTo>
                    <a:pt x="6880" y="9829"/>
                    <a:pt x="7572" y="9532"/>
                    <a:pt x="8296" y="9407"/>
                  </a:cubicBezTo>
                  <a:cubicBezTo>
                    <a:pt x="8931" y="9297"/>
                    <a:pt x="9561" y="9076"/>
                    <a:pt x="10097" y="8830"/>
                  </a:cubicBezTo>
                  <a:cubicBezTo>
                    <a:pt x="10834" y="8494"/>
                    <a:pt x="11877" y="8592"/>
                    <a:pt x="12270" y="7622"/>
                  </a:cubicBezTo>
                  <a:cubicBezTo>
                    <a:pt x="12807" y="7605"/>
                    <a:pt x="12711" y="7167"/>
                    <a:pt x="12729" y="6864"/>
                  </a:cubicBezTo>
                  <a:cubicBezTo>
                    <a:pt x="12761" y="6350"/>
                    <a:pt x="12732" y="5787"/>
                    <a:pt x="12612" y="5329"/>
                  </a:cubicBezTo>
                  <a:cubicBezTo>
                    <a:pt x="12341" y="4286"/>
                    <a:pt x="12312" y="3215"/>
                    <a:pt x="12106" y="2168"/>
                  </a:cubicBezTo>
                  <a:cubicBezTo>
                    <a:pt x="12033" y="1792"/>
                    <a:pt x="11905" y="1335"/>
                    <a:pt x="12017" y="935"/>
                  </a:cubicBezTo>
                  <a:cubicBezTo>
                    <a:pt x="12135" y="522"/>
                    <a:pt x="11949" y="336"/>
                    <a:pt x="11666" y="108"/>
                  </a:cubicBezTo>
                  <a:cubicBezTo>
                    <a:pt x="11566" y="28"/>
                    <a:pt x="11472" y="1"/>
                    <a:pt x="11382" y="1"/>
                  </a:cubicBezTo>
                  <a:close/>
                  <a:moveTo>
                    <a:pt x="10695" y="10370"/>
                  </a:moveTo>
                  <a:cubicBezTo>
                    <a:pt x="10551" y="10370"/>
                    <a:pt x="10411" y="10434"/>
                    <a:pt x="10292" y="10592"/>
                  </a:cubicBezTo>
                  <a:cubicBezTo>
                    <a:pt x="10068" y="10889"/>
                    <a:pt x="10229" y="11226"/>
                    <a:pt x="10546" y="11461"/>
                  </a:cubicBezTo>
                  <a:cubicBezTo>
                    <a:pt x="10939" y="11753"/>
                    <a:pt x="11341" y="12041"/>
                    <a:pt x="11692" y="12380"/>
                  </a:cubicBezTo>
                  <a:cubicBezTo>
                    <a:pt x="11811" y="12495"/>
                    <a:pt x="11893" y="12540"/>
                    <a:pt x="11952" y="12540"/>
                  </a:cubicBezTo>
                  <a:cubicBezTo>
                    <a:pt x="12070" y="12540"/>
                    <a:pt x="12098" y="12359"/>
                    <a:pt x="12147" y="12193"/>
                  </a:cubicBezTo>
                  <a:cubicBezTo>
                    <a:pt x="12268" y="11956"/>
                    <a:pt x="12120" y="11759"/>
                    <a:pt x="12054" y="11550"/>
                  </a:cubicBezTo>
                  <a:cubicBezTo>
                    <a:pt x="11923" y="11135"/>
                    <a:pt x="11535" y="10943"/>
                    <a:pt x="11259" y="10658"/>
                  </a:cubicBezTo>
                  <a:cubicBezTo>
                    <a:pt x="11096" y="10491"/>
                    <a:pt x="10893" y="10370"/>
                    <a:pt x="10695" y="10370"/>
                  </a:cubicBezTo>
                  <a:close/>
                  <a:moveTo>
                    <a:pt x="8960" y="11648"/>
                  </a:moveTo>
                  <a:cubicBezTo>
                    <a:pt x="8897" y="11648"/>
                    <a:pt x="8829" y="11670"/>
                    <a:pt x="8757" y="11721"/>
                  </a:cubicBezTo>
                  <a:cubicBezTo>
                    <a:pt x="8457" y="11930"/>
                    <a:pt x="8333" y="12375"/>
                    <a:pt x="8581" y="12706"/>
                  </a:cubicBezTo>
                  <a:cubicBezTo>
                    <a:pt x="8924" y="13164"/>
                    <a:pt x="9105" y="13700"/>
                    <a:pt x="9364" y="14193"/>
                  </a:cubicBezTo>
                  <a:cubicBezTo>
                    <a:pt x="9510" y="14473"/>
                    <a:pt x="9528" y="14753"/>
                    <a:pt x="9828" y="14753"/>
                  </a:cubicBezTo>
                  <a:cubicBezTo>
                    <a:pt x="9839" y="14753"/>
                    <a:pt x="9852" y="14753"/>
                    <a:pt x="9864" y="14752"/>
                  </a:cubicBezTo>
                  <a:cubicBezTo>
                    <a:pt x="10040" y="14770"/>
                    <a:pt x="10169" y="14915"/>
                    <a:pt x="10299" y="14915"/>
                  </a:cubicBezTo>
                  <a:cubicBezTo>
                    <a:pt x="10356" y="14915"/>
                    <a:pt x="10414" y="14887"/>
                    <a:pt x="10476" y="14806"/>
                  </a:cubicBezTo>
                  <a:lnTo>
                    <a:pt x="10475" y="14806"/>
                  </a:lnTo>
                  <a:cubicBezTo>
                    <a:pt x="10549" y="14709"/>
                    <a:pt x="10620" y="14605"/>
                    <a:pt x="10564" y="14466"/>
                  </a:cubicBezTo>
                  <a:cubicBezTo>
                    <a:pt x="10239" y="13660"/>
                    <a:pt x="10003" y="12814"/>
                    <a:pt x="9483" y="12097"/>
                  </a:cubicBezTo>
                  <a:cubicBezTo>
                    <a:pt x="9341" y="11901"/>
                    <a:pt x="9176" y="11648"/>
                    <a:pt x="8960" y="11648"/>
                  </a:cubicBezTo>
                  <a:close/>
                  <a:moveTo>
                    <a:pt x="7106" y="11825"/>
                  </a:moveTo>
                  <a:cubicBezTo>
                    <a:pt x="6864" y="11825"/>
                    <a:pt x="6732" y="12036"/>
                    <a:pt x="6689" y="12344"/>
                  </a:cubicBezTo>
                  <a:cubicBezTo>
                    <a:pt x="6568" y="13197"/>
                    <a:pt x="6422" y="14045"/>
                    <a:pt x="6396" y="14909"/>
                  </a:cubicBezTo>
                  <a:cubicBezTo>
                    <a:pt x="6387" y="15192"/>
                    <a:pt x="6588" y="15350"/>
                    <a:pt x="6768" y="15386"/>
                  </a:cubicBezTo>
                  <a:cubicBezTo>
                    <a:pt x="6785" y="15389"/>
                    <a:pt x="6802" y="15391"/>
                    <a:pt x="6818" y="15391"/>
                  </a:cubicBezTo>
                  <a:cubicBezTo>
                    <a:pt x="6987" y="15391"/>
                    <a:pt x="7098" y="15208"/>
                    <a:pt x="7163" y="14999"/>
                  </a:cubicBezTo>
                  <a:cubicBezTo>
                    <a:pt x="7340" y="14416"/>
                    <a:pt x="7394" y="13813"/>
                    <a:pt x="7518" y="13223"/>
                  </a:cubicBezTo>
                  <a:cubicBezTo>
                    <a:pt x="7563" y="13009"/>
                    <a:pt x="7655" y="12792"/>
                    <a:pt x="7640" y="12582"/>
                  </a:cubicBezTo>
                  <a:cubicBezTo>
                    <a:pt x="7620" y="12280"/>
                    <a:pt x="7544" y="11913"/>
                    <a:pt x="7215" y="11838"/>
                  </a:cubicBezTo>
                  <a:cubicBezTo>
                    <a:pt x="7177" y="11829"/>
                    <a:pt x="7140" y="11825"/>
                    <a:pt x="7106" y="118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0" name="Google Shape;837;p30">
              <a:extLst>
                <a:ext uri="{FF2B5EF4-FFF2-40B4-BE49-F238E27FC236}">
                  <a16:creationId xmlns:a16="http://schemas.microsoft.com/office/drawing/2014/main" id="{4972BBB2-C241-F343-8232-8664876B0CA7}"/>
                </a:ext>
              </a:extLst>
            </p:cNvPr>
            <p:cNvSpPr/>
            <p:nvPr/>
          </p:nvSpPr>
          <p:spPr>
            <a:xfrm>
              <a:off x="106075" y="1701250"/>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72" name="Google Shape;825;p30">
            <a:extLst>
              <a:ext uri="{FF2B5EF4-FFF2-40B4-BE49-F238E27FC236}">
                <a16:creationId xmlns:a16="http://schemas.microsoft.com/office/drawing/2014/main" id="{9C9EDD38-BE1D-8747-AA0C-7628E7C6C95E}"/>
              </a:ext>
            </a:extLst>
          </p:cNvPr>
          <p:cNvSpPr txBox="1">
            <a:spLocks/>
          </p:cNvSpPr>
          <p:nvPr/>
        </p:nvSpPr>
        <p:spPr>
          <a:xfrm>
            <a:off x="269162" y="1632901"/>
            <a:ext cx="3406367" cy="374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pPr marL="0" indent="0"/>
            <a:r>
              <a:rPr lang="en-US" sz="1600" b="1" dirty="0" err="1">
                <a:solidFill>
                  <a:schemeClr val="accent5">
                    <a:lumMod val="50000"/>
                  </a:schemeClr>
                </a:solidFill>
              </a:rPr>
              <a:t>Người</a:t>
            </a:r>
            <a:r>
              <a:rPr lang="en-US" sz="1600" b="1" dirty="0">
                <a:solidFill>
                  <a:schemeClr val="accent5">
                    <a:lumMod val="50000"/>
                  </a:schemeClr>
                </a:solidFill>
              </a:rPr>
              <a:t> </a:t>
            </a:r>
            <a:r>
              <a:rPr lang="en-US" sz="1600" b="1" dirty="0" err="1">
                <a:solidFill>
                  <a:schemeClr val="accent5">
                    <a:lumMod val="50000"/>
                  </a:schemeClr>
                </a:solidFill>
              </a:rPr>
              <a:t>mua</a:t>
            </a:r>
            <a:r>
              <a:rPr lang="en-US" sz="1600" b="1" dirty="0">
                <a:solidFill>
                  <a:schemeClr val="accent5">
                    <a:lumMod val="50000"/>
                  </a:schemeClr>
                </a:solidFill>
              </a:rPr>
              <a:t> </a:t>
            </a:r>
            <a:r>
              <a:rPr lang="en-US" sz="1600" b="1" dirty="0" err="1">
                <a:solidFill>
                  <a:schemeClr val="accent5">
                    <a:lumMod val="50000"/>
                  </a:schemeClr>
                </a:solidFill>
              </a:rPr>
              <a:t>hàng</a:t>
            </a:r>
            <a:endParaRPr lang="en-US" sz="1600" b="1" dirty="0">
              <a:solidFill>
                <a:schemeClr val="accent5">
                  <a:lumMod val="50000"/>
                </a:schemeClr>
              </a:solidFill>
            </a:endParaRPr>
          </a:p>
          <a:p>
            <a:pPr marL="0" indent="0"/>
            <a:endParaRPr lang="en-US" sz="1300" b="1" dirty="0">
              <a:solidFill>
                <a:schemeClr val="accent5">
                  <a:lumMod val="50000"/>
                </a:schemeClr>
              </a:solidFill>
            </a:endParaRPr>
          </a:p>
          <a:p>
            <a:pPr marL="0" indent="0"/>
            <a:endParaRPr lang="en-US" sz="1300" b="1" dirty="0">
              <a:solidFill>
                <a:schemeClr val="accent5">
                  <a:lumMod val="50000"/>
                </a:schemeClr>
              </a:solidFill>
            </a:endParaRPr>
          </a:p>
        </p:txBody>
      </p:sp>
      <p:sp>
        <p:nvSpPr>
          <p:cNvPr id="36" name="Google Shape;825;p30">
            <a:extLst>
              <a:ext uri="{FF2B5EF4-FFF2-40B4-BE49-F238E27FC236}">
                <a16:creationId xmlns:a16="http://schemas.microsoft.com/office/drawing/2014/main" id="{84308B55-C5B3-1742-8C36-34F453CCE8C6}"/>
              </a:ext>
            </a:extLst>
          </p:cNvPr>
          <p:cNvSpPr txBox="1">
            <a:spLocks/>
          </p:cNvSpPr>
          <p:nvPr/>
        </p:nvSpPr>
        <p:spPr>
          <a:xfrm>
            <a:off x="2197264" y="320308"/>
            <a:ext cx="4384715" cy="3755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pPr marL="0" indent="0"/>
            <a:r>
              <a:rPr lang="en-US" sz="2000" dirty="0"/>
              <a:t>2. </a:t>
            </a:r>
            <a:r>
              <a:rPr lang="en-US" sz="2000" dirty="0" err="1"/>
              <a:t>Chức</a:t>
            </a:r>
            <a:r>
              <a:rPr lang="en-US" sz="2000" dirty="0"/>
              <a:t> </a:t>
            </a:r>
            <a:r>
              <a:rPr lang="en-US" sz="2000" dirty="0" err="1"/>
              <a:t>năng</a:t>
            </a:r>
            <a:r>
              <a:rPr lang="en-US" sz="2000" dirty="0"/>
              <a:t> </a:t>
            </a:r>
            <a:r>
              <a:rPr lang="en-US" sz="2000" dirty="0" err="1"/>
              <a:t>dự</a:t>
            </a:r>
            <a:r>
              <a:rPr lang="en-US" sz="2000" dirty="0"/>
              <a:t> </a:t>
            </a:r>
            <a:r>
              <a:rPr lang="en-US" sz="2000" dirty="0" err="1"/>
              <a:t>kiến</a:t>
            </a:r>
            <a:endParaRPr lang="en-US" sz="2000" dirty="0"/>
          </a:p>
        </p:txBody>
      </p:sp>
      <p:sp>
        <p:nvSpPr>
          <p:cNvPr id="37" name="Google Shape;825;p30">
            <a:extLst>
              <a:ext uri="{FF2B5EF4-FFF2-40B4-BE49-F238E27FC236}">
                <a16:creationId xmlns:a16="http://schemas.microsoft.com/office/drawing/2014/main" id="{DA2FA85F-55A7-2A4D-A339-9ECA1D2FECC9}"/>
              </a:ext>
            </a:extLst>
          </p:cNvPr>
          <p:cNvSpPr txBox="1">
            <a:spLocks/>
          </p:cNvSpPr>
          <p:nvPr/>
        </p:nvSpPr>
        <p:spPr>
          <a:xfrm>
            <a:off x="5103331" y="2092946"/>
            <a:ext cx="3406367" cy="374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pPr marL="0" indent="0"/>
            <a:r>
              <a:rPr lang="en-US" dirty="0" err="1">
                <a:solidFill>
                  <a:schemeClr val="tx1"/>
                </a:solidFill>
              </a:rPr>
              <a:t>Tạo</a:t>
            </a:r>
            <a:r>
              <a:rPr lang="en-US" dirty="0">
                <a:solidFill>
                  <a:schemeClr val="tx1"/>
                </a:solidFill>
              </a:rPr>
              <a:t> ra </a:t>
            </a:r>
            <a:r>
              <a:rPr lang="en-US" dirty="0" err="1">
                <a:solidFill>
                  <a:schemeClr val="tx1"/>
                </a:solidFill>
              </a:rPr>
              <a:t>các</a:t>
            </a:r>
            <a:r>
              <a:rPr lang="en-US" dirty="0">
                <a:solidFill>
                  <a:schemeClr val="tx1"/>
                </a:solidFill>
              </a:rPr>
              <a:t> </a:t>
            </a:r>
            <a:r>
              <a:rPr lang="en-US" b="1" dirty="0" err="1">
                <a:solidFill>
                  <a:schemeClr val="accent6">
                    <a:lumMod val="50000"/>
                  </a:schemeClr>
                </a:solidFill>
              </a:rPr>
              <a:t>chương</a:t>
            </a:r>
            <a:r>
              <a:rPr lang="en-US" b="1" dirty="0">
                <a:solidFill>
                  <a:schemeClr val="accent6">
                    <a:lumMod val="50000"/>
                  </a:schemeClr>
                </a:solidFill>
              </a:rPr>
              <a:t> </a:t>
            </a:r>
            <a:r>
              <a:rPr lang="en-US" b="1" dirty="0" err="1">
                <a:solidFill>
                  <a:schemeClr val="accent6">
                    <a:lumMod val="50000"/>
                  </a:schemeClr>
                </a:solidFill>
              </a:rPr>
              <a:t>trình</a:t>
            </a:r>
            <a:r>
              <a:rPr lang="en-US" b="1" dirty="0">
                <a:solidFill>
                  <a:schemeClr val="accent6">
                    <a:lumMod val="50000"/>
                  </a:schemeClr>
                </a:solidFill>
              </a:rPr>
              <a:t> </a:t>
            </a:r>
            <a:r>
              <a:rPr lang="en-US" b="1" dirty="0" err="1">
                <a:solidFill>
                  <a:schemeClr val="accent6">
                    <a:lumMod val="50000"/>
                  </a:schemeClr>
                </a:solidFill>
              </a:rPr>
              <a:t>khuyến</a:t>
            </a:r>
            <a:r>
              <a:rPr lang="en-US" b="1" dirty="0">
                <a:solidFill>
                  <a:schemeClr val="accent6">
                    <a:lumMod val="50000"/>
                  </a:schemeClr>
                </a:solidFill>
              </a:rPr>
              <a:t> </a:t>
            </a:r>
            <a:r>
              <a:rPr lang="en-US" b="1" dirty="0" err="1">
                <a:solidFill>
                  <a:schemeClr val="accent6">
                    <a:lumMod val="50000"/>
                  </a:schemeClr>
                </a:solidFill>
              </a:rPr>
              <a:t>mãi</a:t>
            </a:r>
            <a:r>
              <a:rPr lang="en-US" b="1" dirty="0">
                <a:solidFill>
                  <a:schemeClr val="accent6">
                    <a:lumMod val="50000"/>
                  </a:schemeClr>
                </a:solidFill>
              </a:rPr>
              <a:t>.</a:t>
            </a:r>
          </a:p>
          <a:p>
            <a:pPr marL="0" indent="0"/>
            <a:endParaRPr lang="en-US" dirty="0">
              <a:solidFill>
                <a:schemeClr val="tx1"/>
              </a:solidFill>
            </a:endParaRPr>
          </a:p>
          <a:p>
            <a:pPr marL="0" indent="0"/>
            <a:r>
              <a:rPr lang="en-US" b="1" dirty="0" err="1">
                <a:solidFill>
                  <a:schemeClr val="accent6">
                    <a:lumMod val="50000"/>
                  </a:schemeClr>
                </a:solidFill>
              </a:rPr>
              <a:t>Cập</a:t>
            </a:r>
            <a:r>
              <a:rPr lang="en-US" b="1" dirty="0">
                <a:solidFill>
                  <a:schemeClr val="accent6">
                    <a:lumMod val="50000"/>
                  </a:schemeClr>
                </a:solidFill>
              </a:rPr>
              <a:t> </a:t>
            </a:r>
            <a:r>
              <a:rPr lang="en-US" b="1" dirty="0" err="1">
                <a:solidFill>
                  <a:schemeClr val="accent6">
                    <a:lumMod val="50000"/>
                  </a:schemeClr>
                </a:solidFill>
              </a:rPr>
              <a:t>nhật</a:t>
            </a:r>
            <a:r>
              <a:rPr lang="en-US" b="1" dirty="0">
                <a:solidFill>
                  <a:schemeClr val="accent6">
                    <a:lumMod val="50000"/>
                  </a:schemeClr>
                </a:solidFill>
              </a:rPr>
              <a:t> </a:t>
            </a:r>
            <a:r>
              <a:rPr lang="en-US" b="1" dirty="0" err="1">
                <a:solidFill>
                  <a:schemeClr val="accent6">
                    <a:lumMod val="50000"/>
                  </a:schemeClr>
                </a:solidFill>
              </a:rPr>
              <a:t>lại</a:t>
            </a:r>
            <a:r>
              <a:rPr lang="en-US" b="1" dirty="0">
                <a:solidFill>
                  <a:schemeClr val="accent6">
                    <a:lumMod val="50000"/>
                  </a:schemeClr>
                </a:solidFill>
              </a:rPr>
              <a:t> </a:t>
            </a:r>
            <a:r>
              <a:rPr lang="en-US" b="1" dirty="0" err="1">
                <a:solidFill>
                  <a:schemeClr val="accent6">
                    <a:lumMod val="50000"/>
                  </a:schemeClr>
                </a:solidFill>
              </a:rPr>
              <a:t>quy</a:t>
            </a:r>
            <a:r>
              <a:rPr lang="en-US" b="1" dirty="0">
                <a:solidFill>
                  <a:schemeClr val="accent6">
                    <a:lumMod val="50000"/>
                  </a:schemeClr>
                </a:solidFill>
              </a:rPr>
              <a:t> </a:t>
            </a:r>
            <a:r>
              <a:rPr lang="en-US" b="1" dirty="0" err="1">
                <a:solidFill>
                  <a:schemeClr val="accent6">
                    <a:lumMod val="50000"/>
                  </a:schemeClr>
                </a:solidFill>
              </a:rPr>
              <a:t>trình</a:t>
            </a:r>
            <a:r>
              <a:rPr lang="en-US" b="1" dirty="0">
                <a:solidFill>
                  <a:schemeClr val="accent6">
                    <a:lumMod val="50000"/>
                  </a:schemeClr>
                </a:solidFill>
              </a:rPr>
              <a:t> </a:t>
            </a:r>
            <a:r>
              <a:rPr lang="en-US" b="1" dirty="0" err="1">
                <a:solidFill>
                  <a:schemeClr val="accent6">
                    <a:lumMod val="50000"/>
                  </a:schemeClr>
                </a:solidFill>
              </a:rPr>
              <a:t>cho</a:t>
            </a:r>
            <a:r>
              <a:rPr lang="en-US" b="1" dirty="0">
                <a:solidFill>
                  <a:schemeClr val="accent6">
                    <a:lumMod val="50000"/>
                  </a:schemeClr>
                </a:solidFill>
              </a:rPr>
              <a:t> </a:t>
            </a:r>
            <a:r>
              <a:rPr lang="en-US" b="1" dirty="0" err="1">
                <a:solidFill>
                  <a:schemeClr val="accent6">
                    <a:lumMod val="50000"/>
                  </a:schemeClr>
                </a:solidFill>
              </a:rPr>
              <a:t>các</a:t>
            </a:r>
            <a:r>
              <a:rPr lang="en-US" b="1" dirty="0">
                <a:solidFill>
                  <a:schemeClr val="accent6">
                    <a:lumMod val="50000"/>
                  </a:schemeClr>
                </a:solidFill>
              </a:rPr>
              <a:t> </a:t>
            </a:r>
            <a:r>
              <a:rPr lang="en-US" b="1" dirty="0" err="1">
                <a:solidFill>
                  <a:schemeClr val="accent6">
                    <a:lumMod val="50000"/>
                  </a:schemeClr>
                </a:solidFill>
              </a:rPr>
              <a:t>hoá</a:t>
            </a:r>
            <a:r>
              <a:rPr lang="en-US" b="1" dirty="0">
                <a:solidFill>
                  <a:schemeClr val="accent6">
                    <a:lumMod val="50000"/>
                  </a:schemeClr>
                </a:solidFill>
              </a:rPr>
              <a:t> </a:t>
            </a:r>
            <a:r>
              <a:rPr lang="en-US" b="1" dirty="0" err="1">
                <a:solidFill>
                  <a:schemeClr val="accent6">
                    <a:lumMod val="50000"/>
                  </a:schemeClr>
                </a:solidFill>
              </a:rPr>
              <a:t>đơn</a:t>
            </a:r>
            <a:r>
              <a:rPr lang="en-US" dirty="0">
                <a:solidFill>
                  <a:schemeClr val="tx1"/>
                </a:solidFill>
              </a:rPr>
              <a:t>.</a:t>
            </a:r>
          </a:p>
          <a:p>
            <a:pPr marL="0" indent="0"/>
            <a:endParaRPr lang="en-US" dirty="0">
              <a:solidFill>
                <a:schemeClr val="tx1"/>
              </a:solidFill>
            </a:endParaRPr>
          </a:p>
          <a:p>
            <a:pPr marL="0" indent="0"/>
            <a:r>
              <a:rPr lang="en-US" b="1" dirty="0" err="1">
                <a:solidFill>
                  <a:schemeClr val="accent6">
                    <a:lumMod val="50000"/>
                  </a:schemeClr>
                </a:solidFill>
              </a:rPr>
              <a:t>Phân</a:t>
            </a:r>
            <a:r>
              <a:rPr lang="en-US" b="1" dirty="0">
                <a:solidFill>
                  <a:schemeClr val="accent6">
                    <a:lumMod val="50000"/>
                  </a:schemeClr>
                </a:solidFill>
              </a:rPr>
              <a:t> </a:t>
            </a:r>
            <a:r>
              <a:rPr lang="en-US" b="1" dirty="0" err="1">
                <a:solidFill>
                  <a:schemeClr val="accent6">
                    <a:lumMod val="50000"/>
                  </a:schemeClr>
                </a:solidFill>
              </a:rPr>
              <a:t>loại</a:t>
            </a:r>
            <a:r>
              <a:rPr lang="en-US" b="1" dirty="0">
                <a:solidFill>
                  <a:schemeClr val="accent6">
                    <a:lumMod val="50000"/>
                  </a:schemeClr>
                </a:solidFill>
              </a:rPr>
              <a:t> </a:t>
            </a:r>
            <a:r>
              <a:rPr lang="en-US" b="1" dirty="0" err="1">
                <a:solidFill>
                  <a:schemeClr val="accent6">
                    <a:lumMod val="50000"/>
                  </a:schemeClr>
                </a:solidFill>
              </a:rPr>
              <a:t>các</a:t>
            </a:r>
            <a:r>
              <a:rPr lang="en-US" b="1" dirty="0">
                <a:solidFill>
                  <a:schemeClr val="accent6">
                    <a:lumMod val="50000"/>
                  </a:schemeClr>
                </a:solidFill>
              </a:rPr>
              <a:t> </a:t>
            </a:r>
            <a:r>
              <a:rPr lang="en-US" b="1" dirty="0" err="1">
                <a:solidFill>
                  <a:schemeClr val="accent6">
                    <a:lumMod val="50000"/>
                  </a:schemeClr>
                </a:solidFill>
              </a:rPr>
              <a:t>hạng</a:t>
            </a:r>
            <a:r>
              <a:rPr lang="en-US" b="1" dirty="0">
                <a:solidFill>
                  <a:schemeClr val="accent6">
                    <a:lumMod val="50000"/>
                  </a:schemeClr>
                </a:solidFill>
              </a:rPr>
              <a:t> </a:t>
            </a:r>
            <a:r>
              <a:rPr lang="en-US" b="1" dirty="0" err="1">
                <a:solidFill>
                  <a:schemeClr val="accent6">
                    <a:lumMod val="50000"/>
                  </a:schemeClr>
                </a:solidFill>
              </a:rPr>
              <a:t>mục</a:t>
            </a:r>
            <a:r>
              <a:rPr lang="en-US" b="1" dirty="0">
                <a:solidFill>
                  <a:schemeClr val="accent6">
                    <a:lumMod val="50000"/>
                  </a:schemeClr>
                </a:solidFill>
              </a:rPr>
              <a:t> </a:t>
            </a:r>
            <a:r>
              <a:rPr lang="en-US" b="1" dirty="0" err="1">
                <a:solidFill>
                  <a:schemeClr val="accent6">
                    <a:lumMod val="50000"/>
                  </a:schemeClr>
                </a:solidFill>
              </a:rPr>
              <a:t>khách</a:t>
            </a:r>
            <a:r>
              <a:rPr lang="en-US" b="1" dirty="0">
                <a:solidFill>
                  <a:schemeClr val="accent6">
                    <a:lumMod val="50000"/>
                  </a:schemeClr>
                </a:solidFill>
              </a:rPr>
              <a:t> </a:t>
            </a:r>
            <a:r>
              <a:rPr lang="en-US" b="1" dirty="0" err="1">
                <a:solidFill>
                  <a:schemeClr val="accent6">
                    <a:lumMod val="50000"/>
                  </a:schemeClr>
                </a:solidFill>
              </a:rPr>
              <a:t>hàng</a:t>
            </a:r>
            <a:r>
              <a:rPr lang="en-US" b="1" dirty="0">
                <a:solidFill>
                  <a:schemeClr val="accent6">
                    <a:lumMod val="50000"/>
                  </a:schemeClr>
                </a:solidFill>
              </a:rPr>
              <a:t> </a:t>
            </a:r>
            <a:r>
              <a:rPr lang="en-US" dirty="0" err="1">
                <a:solidFill>
                  <a:schemeClr val="tx1"/>
                </a:solidFill>
              </a:rPr>
              <a:t>để</a:t>
            </a:r>
            <a:r>
              <a:rPr lang="en-US" dirty="0">
                <a:solidFill>
                  <a:schemeClr val="tx1"/>
                </a:solidFill>
              </a:rPr>
              <a:t> tri </a:t>
            </a:r>
            <a:r>
              <a:rPr lang="en-US" dirty="0" err="1">
                <a:solidFill>
                  <a:schemeClr val="tx1"/>
                </a:solidFill>
              </a:rPr>
              <a:t>ân</a:t>
            </a:r>
            <a:r>
              <a:rPr lang="en-US" dirty="0">
                <a:solidFill>
                  <a:schemeClr val="tx1"/>
                </a:solidFill>
              </a:rPr>
              <a:t>.</a:t>
            </a:r>
          </a:p>
          <a:p>
            <a:pPr marL="0" indent="0"/>
            <a:endParaRPr lang="en-US" dirty="0">
              <a:solidFill>
                <a:schemeClr val="tx1"/>
              </a:solidFill>
            </a:endParaRPr>
          </a:p>
          <a:p>
            <a:pPr marL="0" indent="0"/>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a:t>
            </a:r>
          </a:p>
          <a:p>
            <a:pPr marL="0" indent="0"/>
            <a:endParaRPr lang="en-US" dirty="0">
              <a:solidFill>
                <a:schemeClr val="tx1"/>
              </a:solidFill>
            </a:endParaRPr>
          </a:p>
          <a:p>
            <a:pPr marL="0" indent="0"/>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kê</a:t>
            </a:r>
            <a:r>
              <a:rPr lang="en-US" dirty="0">
                <a:solidFill>
                  <a:schemeClr val="tx1"/>
                </a:solidFill>
              </a:rPr>
              <a:t> </a:t>
            </a:r>
            <a:r>
              <a:rPr lang="en-US" dirty="0" err="1">
                <a:solidFill>
                  <a:schemeClr val="tx1"/>
                </a:solidFill>
              </a:rPr>
              <a:t>doanh</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a:t>
            </a:r>
          </a:p>
        </p:txBody>
      </p:sp>
      <p:sp>
        <p:nvSpPr>
          <p:cNvPr id="38" name="Google Shape;825;p30">
            <a:extLst>
              <a:ext uri="{FF2B5EF4-FFF2-40B4-BE49-F238E27FC236}">
                <a16:creationId xmlns:a16="http://schemas.microsoft.com/office/drawing/2014/main" id="{62132539-E5D3-DE4A-B3FB-34A875C0A1D3}"/>
              </a:ext>
            </a:extLst>
          </p:cNvPr>
          <p:cNvSpPr txBox="1">
            <a:spLocks/>
          </p:cNvSpPr>
          <p:nvPr/>
        </p:nvSpPr>
        <p:spPr>
          <a:xfrm>
            <a:off x="400136" y="1885167"/>
            <a:ext cx="3406367" cy="374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ctr"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pPr marL="0" indent="0"/>
            <a:endParaRPr lang="en-US" b="1" dirty="0">
              <a:solidFill>
                <a:schemeClr val="accent5">
                  <a:lumMod val="50000"/>
                </a:schemeClr>
              </a:solidFill>
            </a:endParaRPr>
          </a:p>
          <a:p>
            <a:pPr marL="0" indent="0"/>
            <a:r>
              <a:rPr lang="en-US" b="1" dirty="0">
                <a:solidFill>
                  <a:schemeClr val="accent5">
                    <a:lumMod val="50000"/>
                  </a:schemeClr>
                </a:solidFill>
              </a:rPr>
              <a:t>Theo </a:t>
            </a:r>
            <a:r>
              <a:rPr lang="en-US" b="1" dirty="0" err="1">
                <a:solidFill>
                  <a:schemeClr val="accent5">
                    <a:lumMod val="50000"/>
                  </a:schemeClr>
                </a:solidFill>
              </a:rPr>
              <a:t>dõi</a:t>
            </a:r>
            <a:r>
              <a:rPr lang="en-US" b="1" dirty="0">
                <a:solidFill>
                  <a:schemeClr val="accent5">
                    <a:lumMod val="50000"/>
                  </a:schemeClr>
                </a:solidFill>
              </a:rPr>
              <a:t> chi </a:t>
            </a:r>
            <a:r>
              <a:rPr lang="en-US" b="1" dirty="0" err="1">
                <a:solidFill>
                  <a:schemeClr val="accent5">
                    <a:lumMod val="50000"/>
                  </a:schemeClr>
                </a:solidFill>
              </a:rPr>
              <a:t>tiết</a:t>
            </a:r>
            <a:r>
              <a:rPr lang="en-US" b="1" dirty="0">
                <a:solidFill>
                  <a:schemeClr val="accent5">
                    <a:lumMod val="50000"/>
                  </a:schemeClr>
                </a:solidFill>
              </a:rPr>
              <a:t> </a:t>
            </a:r>
            <a:r>
              <a:rPr lang="en-US" b="1" dirty="0" err="1">
                <a:solidFill>
                  <a:schemeClr val="accent5">
                    <a:lumMod val="50000"/>
                  </a:schemeClr>
                </a:solidFill>
              </a:rPr>
              <a:t>quy</a:t>
            </a:r>
            <a:r>
              <a:rPr lang="en-US" b="1" dirty="0">
                <a:solidFill>
                  <a:schemeClr val="accent5">
                    <a:lumMod val="50000"/>
                  </a:schemeClr>
                </a:solidFill>
              </a:rPr>
              <a:t> </a:t>
            </a:r>
            <a:r>
              <a:rPr lang="en-US" b="1" dirty="0" err="1">
                <a:solidFill>
                  <a:schemeClr val="accent5">
                    <a:lumMod val="50000"/>
                  </a:schemeClr>
                </a:solidFill>
              </a:rPr>
              <a:t>trình</a:t>
            </a:r>
            <a:r>
              <a:rPr lang="en-US" b="1" dirty="0">
                <a:solidFill>
                  <a:schemeClr val="accent5">
                    <a:lumMod val="50000"/>
                  </a:schemeClr>
                </a:solidFill>
              </a:rPr>
              <a:t> </a:t>
            </a:r>
            <a:r>
              <a:rPr lang="en-US" b="1" dirty="0" err="1">
                <a:solidFill>
                  <a:schemeClr val="accent5">
                    <a:lumMod val="50000"/>
                  </a:schemeClr>
                </a:solidFill>
              </a:rPr>
              <a:t>mua</a:t>
            </a:r>
            <a:r>
              <a:rPr lang="en-US" b="1" dirty="0">
                <a:solidFill>
                  <a:schemeClr val="accent5">
                    <a:lumMod val="50000"/>
                  </a:schemeClr>
                </a:solidFill>
              </a:rPr>
              <a:t> </a:t>
            </a:r>
            <a:r>
              <a:rPr lang="en-US" b="1" dirty="0" err="1">
                <a:solidFill>
                  <a:schemeClr val="accent5">
                    <a:lumMod val="50000"/>
                  </a:schemeClr>
                </a:solidFill>
              </a:rPr>
              <a:t>hàng</a:t>
            </a:r>
            <a:r>
              <a:rPr lang="en-US" b="1" dirty="0">
                <a:solidFill>
                  <a:schemeClr val="accent5">
                    <a:lumMod val="50000"/>
                  </a:schemeClr>
                </a:solidFill>
              </a:rPr>
              <a:t> </a:t>
            </a:r>
            <a:r>
              <a:rPr lang="en-US" dirty="0"/>
              <a:t>(</a:t>
            </a:r>
            <a:r>
              <a:rPr lang="en-US" dirty="0" err="1"/>
              <a:t>đặt</a:t>
            </a:r>
            <a:r>
              <a:rPr lang="en-US" dirty="0"/>
              <a:t> </a:t>
            </a:r>
            <a:r>
              <a:rPr lang="en-US" dirty="0" err="1"/>
              <a:t>hàng</a:t>
            </a:r>
            <a:r>
              <a:rPr lang="en-US" dirty="0"/>
              <a:t> - </a:t>
            </a:r>
            <a:r>
              <a:rPr lang="en-US" dirty="0" err="1"/>
              <a:t>xác</a:t>
            </a:r>
            <a:r>
              <a:rPr lang="en-US" dirty="0"/>
              <a:t> </a:t>
            </a:r>
            <a:r>
              <a:rPr lang="en-US" dirty="0" err="1"/>
              <a:t>nhận</a:t>
            </a:r>
            <a:r>
              <a:rPr lang="en-US" dirty="0"/>
              <a:t> - </a:t>
            </a:r>
            <a:r>
              <a:rPr lang="en-US" dirty="0" err="1"/>
              <a:t>giao</a:t>
            </a:r>
            <a:r>
              <a:rPr lang="en-US" dirty="0"/>
              <a:t> </a:t>
            </a:r>
            <a:r>
              <a:rPr lang="en-US" dirty="0" err="1"/>
              <a:t>hàng</a:t>
            </a:r>
            <a:r>
              <a:rPr lang="en-US" dirty="0"/>
              <a:t> - </a:t>
            </a:r>
            <a:r>
              <a:rPr lang="en-US" dirty="0" err="1"/>
              <a:t>đánh</a:t>
            </a:r>
            <a:r>
              <a:rPr lang="en-US" dirty="0"/>
              <a:t> </a:t>
            </a:r>
            <a:r>
              <a:rPr lang="en-US" dirty="0" err="1"/>
              <a:t>giá</a:t>
            </a:r>
            <a:r>
              <a:rPr lang="en-US" dirty="0"/>
              <a:t>/</a:t>
            </a:r>
            <a:r>
              <a:rPr lang="en-US" dirty="0" err="1"/>
              <a:t>đổi</a:t>
            </a:r>
            <a:r>
              <a:rPr lang="en-US" dirty="0"/>
              <a:t> </a:t>
            </a:r>
            <a:r>
              <a:rPr lang="en-US" dirty="0" err="1"/>
              <a:t>trả</a:t>
            </a:r>
            <a:r>
              <a:rPr lang="en-US" dirty="0"/>
              <a:t>).</a:t>
            </a:r>
            <a:endParaRPr lang="en-US" b="1" dirty="0">
              <a:solidFill>
                <a:schemeClr val="accent5">
                  <a:lumMod val="50000"/>
                </a:schemeClr>
              </a:solidFill>
            </a:endParaRPr>
          </a:p>
          <a:p>
            <a:pPr marL="0" indent="0"/>
            <a:endParaRPr lang="en-US" dirty="0">
              <a:solidFill>
                <a:schemeClr val="tx1">
                  <a:lumMod val="85000"/>
                  <a:lumOff val="15000"/>
                </a:schemeClr>
              </a:solidFill>
            </a:endParaRPr>
          </a:p>
          <a:p>
            <a:pPr marL="0" indent="0"/>
            <a:r>
              <a:rPr lang="en-US" b="1" dirty="0" err="1">
                <a:solidFill>
                  <a:schemeClr val="accent5">
                    <a:lumMod val="50000"/>
                  </a:schemeClr>
                </a:solidFill>
              </a:rPr>
              <a:t>Đánh</a:t>
            </a:r>
            <a:r>
              <a:rPr lang="en-US" b="1" dirty="0">
                <a:solidFill>
                  <a:schemeClr val="accent5">
                    <a:lumMod val="50000"/>
                  </a:schemeClr>
                </a:solidFill>
              </a:rPr>
              <a:t> </a:t>
            </a:r>
            <a:r>
              <a:rPr lang="en-US" b="1" dirty="0" err="1">
                <a:solidFill>
                  <a:schemeClr val="accent5">
                    <a:lumMod val="50000"/>
                  </a:schemeClr>
                </a:solidFill>
              </a:rPr>
              <a:t>giá</a:t>
            </a:r>
            <a:r>
              <a:rPr lang="en-US" b="1" dirty="0">
                <a:solidFill>
                  <a:schemeClr val="accent5">
                    <a:lumMod val="50000"/>
                  </a:schemeClr>
                </a:solidFill>
              </a:rPr>
              <a:t> </a:t>
            </a:r>
            <a:r>
              <a:rPr lang="en-US" b="1" dirty="0" err="1">
                <a:solidFill>
                  <a:schemeClr val="accent5">
                    <a:lumMod val="50000"/>
                  </a:schemeClr>
                </a:solidFill>
              </a:rPr>
              <a:t>chất</a:t>
            </a:r>
            <a:r>
              <a:rPr lang="en-US" b="1" dirty="0">
                <a:solidFill>
                  <a:schemeClr val="accent5">
                    <a:lumMod val="50000"/>
                  </a:schemeClr>
                </a:solidFill>
              </a:rPr>
              <a:t> </a:t>
            </a:r>
            <a:r>
              <a:rPr lang="en-US" b="1" dirty="0" err="1">
                <a:solidFill>
                  <a:schemeClr val="accent5">
                    <a:lumMod val="50000"/>
                  </a:schemeClr>
                </a:solidFill>
              </a:rPr>
              <a:t>lượng</a:t>
            </a:r>
            <a:r>
              <a:rPr lang="en-US" b="1" dirty="0">
                <a:solidFill>
                  <a:schemeClr val="accent5">
                    <a:lumMod val="50000"/>
                  </a:schemeClr>
                </a:solidFill>
              </a:rPr>
              <a:t> </a:t>
            </a:r>
            <a:r>
              <a:rPr lang="en-US" b="1" dirty="0" err="1">
                <a:solidFill>
                  <a:schemeClr val="accent5">
                    <a:lumMod val="50000"/>
                  </a:schemeClr>
                </a:solidFill>
              </a:rPr>
              <a:t>sản</a:t>
            </a:r>
            <a:r>
              <a:rPr lang="en-US" b="1" dirty="0">
                <a:solidFill>
                  <a:schemeClr val="accent5">
                    <a:lumMod val="50000"/>
                  </a:schemeClr>
                </a:solidFill>
              </a:rPr>
              <a:t> </a:t>
            </a:r>
            <a:r>
              <a:rPr lang="en-US" b="1" dirty="0" err="1">
                <a:solidFill>
                  <a:schemeClr val="accent5">
                    <a:lumMod val="50000"/>
                  </a:schemeClr>
                </a:solidFill>
              </a:rPr>
              <a:t>phẩm</a:t>
            </a:r>
            <a:r>
              <a:rPr lang="en-US" dirty="0">
                <a:solidFill>
                  <a:schemeClr val="tx1">
                    <a:lumMod val="85000"/>
                    <a:lumOff val="15000"/>
                  </a:schemeClr>
                </a:solidFill>
              </a:rPr>
              <a:t> </a:t>
            </a:r>
            <a:r>
              <a:rPr lang="en-US" dirty="0" err="1">
                <a:solidFill>
                  <a:schemeClr val="tx1">
                    <a:lumMod val="85000"/>
                    <a:lumOff val="15000"/>
                  </a:schemeClr>
                </a:solidFill>
              </a:rPr>
              <a:t>khi</a:t>
            </a:r>
            <a:r>
              <a:rPr lang="en-US" dirty="0">
                <a:solidFill>
                  <a:schemeClr val="tx1">
                    <a:lumMod val="85000"/>
                    <a:lumOff val="15000"/>
                  </a:schemeClr>
                </a:solidFill>
              </a:rPr>
              <a:t> </a:t>
            </a:r>
            <a:r>
              <a:rPr lang="en-US" dirty="0" err="1">
                <a:solidFill>
                  <a:schemeClr val="tx1">
                    <a:lumMod val="85000"/>
                    <a:lumOff val="15000"/>
                  </a:schemeClr>
                </a:solidFill>
              </a:rPr>
              <a:t>mua</a:t>
            </a:r>
            <a:r>
              <a:rPr lang="en-US" dirty="0">
                <a:solidFill>
                  <a:schemeClr val="tx1">
                    <a:lumMod val="85000"/>
                    <a:lumOff val="15000"/>
                  </a:schemeClr>
                </a:solidFill>
              </a:rPr>
              <a:t> </a:t>
            </a:r>
            <a:r>
              <a:rPr lang="en-US" dirty="0" err="1">
                <a:solidFill>
                  <a:schemeClr val="tx1">
                    <a:lumMod val="85000"/>
                    <a:lumOff val="15000"/>
                  </a:schemeClr>
                </a:solidFill>
              </a:rPr>
              <a:t>hàng</a:t>
            </a:r>
            <a:r>
              <a:rPr lang="en-US" dirty="0">
                <a:solidFill>
                  <a:schemeClr val="tx1">
                    <a:lumMod val="85000"/>
                    <a:lumOff val="15000"/>
                  </a:schemeClr>
                </a:solidFill>
              </a:rPr>
              <a:t>.</a:t>
            </a:r>
          </a:p>
          <a:p>
            <a:pPr marL="0" indent="0"/>
            <a:endParaRPr lang="en-US" b="1" dirty="0">
              <a:solidFill>
                <a:schemeClr val="accent5">
                  <a:lumMod val="50000"/>
                </a:schemeClr>
              </a:solidFill>
            </a:endParaRPr>
          </a:p>
          <a:p>
            <a:pPr marL="0" indent="0"/>
            <a:r>
              <a:rPr lang="en-US" dirty="0" err="1"/>
              <a:t>Gợi</a:t>
            </a:r>
            <a:r>
              <a:rPr lang="en-US" dirty="0"/>
              <a:t> </a:t>
            </a:r>
            <a:r>
              <a:rPr lang="en-US" dirty="0" err="1"/>
              <a:t>ý</a:t>
            </a:r>
            <a:r>
              <a:rPr lang="en-US" dirty="0"/>
              <a:t> </a:t>
            </a:r>
            <a:r>
              <a:rPr lang="en-US" dirty="0" err="1"/>
              <a:t>các</a:t>
            </a:r>
            <a:r>
              <a:rPr lang="en-US" dirty="0"/>
              <a:t> </a:t>
            </a:r>
            <a:r>
              <a:rPr lang="en-US" dirty="0" err="1"/>
              <a:t>dòng</a:t>
            </a:r>
            <a:r>
              <a:rPr lang="en-US" dirty="0"/>
              <a:t> </a:t>
            </a:r>
            <a:r>
              <a:rPr lang="en-US" dirty="0" err="1"/>
              <a:t>sản</a:t>
            </a:r>
            <a:r>
              <a:rPr lang="en-US" dirty="0"/>
              <a:t> </a:t>
            </a:r>
            <a:r>
              <a:rPr lang="en-US" dirty="0" err="1"/>
              <a:t>phẩm</a:t>
            </a:r>
            <a:r>
              <a:rPr lang="en-US" dirty="0"/>
              <a:t> </a:t>
            </a:r>
            <a:r>
              <a:rPr lang="en-US" dirty="0" err="1"/>
              <a:t>liên</a:t>
            </a:r>
            <a:r>
              <a:rPr lang="en-US" dirty="0"/>
              <a:t> </a:t>
            </a:r>
            <a:r>
              <a:rPr lang="en-US" dirty="0" err="1"/>
              <a:t>quan</a:t>
            </a:r>
            <a:r>
              <a:rPr lang="en-US" dirty="0"/>
              <a:t> </a:t>
            </a:r>
            <a:r>
              <a:rPr lang="en-US" dirty="0" err="1"/>
              <a:t>khi</a:t>
            </a:r>
            <a:r>
              <a:rPr lang="en-US" dirty="0"/>
              <a:t> </a:t>
            </a:r>
            <a:r>
              <a:rPr lang="en-US" dirty="0" err="1"/>
              <a:t>mua</a:t>
            </a:r>
            <a:r>
              <a:rPr lang="en-US" dirty="0"/>
              <a:t> </a:t>
            </a:r>
            <a:r>
              <a:rPr lang="en-US" dirty="0" err="1"/>
              <a:t>sắm</a:t>
            </a:r>
            <a:r>
              <a:rPr lang="en-US" dirty="0"/>
              <a:t>.</a:t>
            </a:r>
          </a:p>
          <a:p>
            <a:pPr marL="0" indent="0"/>
            <a:endParaRPr lang="en-US" dirty="0"/>
          </a:p>
          <a:p>
            <a:pPr marL="0" indent="0"/>
            <a:r>
              <a:rPr lang="en-US" dirty="0" err="1"/>
              <a:t>Tạo</a:t>
            </a:r>
            <a:r>
              <a:rPr lang="en-US" dirty="0"/>
              <a:t> </a:t>
            </a:r>
            <a:r>
              <a:rPr lang="en-US" dirty="0" err="1"/>
              <a:t>giỏ</a:t>
            </a:r>
            <a:r>
              <a:rPr lang="en-US" dirty="0"/>
              <a:t> </a:t>
            </a:r>
            <a:r>
              <a:rPr lang="en-US" dirty="0" err="1"/>
              <a:t>hàng</a:t>
            </a:r>
            <a:r>
              <a:rPr lang="en-US" dirty="0"/>
              <a:t> </a:t>
            </a:r>
            <a:r>
              <a:rPr lang="en-US" dirty="0" err="1"/>
              <a:t>và</a:t>
            </a:r>
            <a:r>
              <a:rPr lang="en-US" dirty="0"/>
              <a:t> </a:t>
            </a:r>
            <a:r>
              <a:rPr lang="en-US" dirty="0" err="1"/>
              <a:t>đặt</a:t>
            </a:r>
            <a:r>
              <a:rPr lang="en-US" dirty="0"/>
              <a:t> </a:t>
            </a:r>
            <a:r>
              <a:rPr lang="en-US" dirty="0" err="1"/>
              <a:t>hàng</a:t>
            </a:r>
            <a:r>
              <a:rPr lang="en-US" dirty="0"/>
              <a:t> </a:t>
            </a:r>
            <a:r>
              <a:rPr lang="en-US" dirty="0" err="1"/>
              <a:t>nhanh</a:t>
            </a:r>
            <a:r>
              <a:rPr lang="en-US" dirty="0"/>
              <a:t> </a:t>
            </a:r>
            <a:r>
              <a:rPr lang="en-US" dirty="0" err="1"/>
              <a:t>chóng</a:t>
            </a:r>
            <a:r>
              <a:rPr lang="en-US" dirty="0"/>
              <a:t>.</a:t>
            </a:r>
          </a:p>
          <a:p>
            <a:pPr marL="0" indent="0"/>
            <a:endParaRPr lang="en-US" dirty="0"/>
          </a:p>
          <a:p>
            <a:pPr marL="0" indent="0"/>
            <a:r>
              <a:rPr lang="en-US" dirty="0" err="1"/>
              <a:t>Tạo</a:t>
            </a:r>
            <a:r>
              <a:rPr lang="en-US" dirty="0"/>
              <a:t> </a:t>
            </a:r>
            <a:r>
              <a:rPr lang="en-US" dirty="0" err="1"/>
              <a:t>danh</a:t>
            </a:r>
            <a:r>
              <a:rPr lang="en-US" dirty="0"/>
              <a:t> </a:t>
            </a:r>
            <a:r>
              <a:rPr lang="en-US" dirty="0" err="1"/>
              <a:t>sách</a:t>
            </a:r>
            <a:r>
              <a:rPr lang="en-US" dirty="0"/>
              <a:t> </a:t>
            </a:r>
            <a:r>
              <a:rPr lang="en-US" dirty="0" err="1"/>
              <a:t>sản</a:t>
            </a:r>
            <a:r>
              <a:rPr lang="en-US" dirty="0"/>
              <a:t> </a:t>
            </a:r>
            <a:r>
              <a:rPr lang="en-US" dirty="0" err="1"/>
              <a:t>phẩm</a:t>
            </a:r>
            <a:r>
              <a:rPr lang="en-US" dirty="0"/>
              <a:t> </a:t>
            </a:r>
            <a:r>
              <a:rPr lang="en-US" dirty="0" err="1"/>
              <a:t>yêu</a:t>
            </a:r>
            <a:r>
              <a:rPr lang="en-US" dirty="0"/>
              <a:t> </a:t>
            </a:r>
            <a:r>
              <a:rPr lang="en-US" dirty="0" err="1"/>
              <a:t>thích</a:t>
            </a:r>
            <a:r>
              <a:rPr lang="en-US" dirty="0"/>
              <a:t>.</a:t>
            </a:r>
          </a:p>
          <a:p>
            <a:pPr marL="0" indent="0"/>
            <a:endParaRPr lang="en-US" b="1" dirty="0">
              <a:solidFill>
                <a:schemeClr val="accent5">
                  <a:lumMod val="50000"/>
                </a:schemeClr>
              </a:solidFill>
            </a:endParaRPr>
          </a:p>
          <a:p>
            <a:pPr marL="0" indent="0"/>
            <a:r>
              <a:rPr lang="en-US" dirty="0"/>
              <a:t> </a:t>
            </a:r>
            <a:r>
              <a:rPr lang="en-US" dirty="0" err="1"/>
              <a:t>Cập</a:t>
            </a:r>
            <a:r>
              <a:rPr lang="en-US" dirty="0"/>
              <a:t> </a:t>
            </a:r>
            <a:r>
              <a:rPr lang="en-US" dirty="0" err="1"/>
              <a:t>nhật</a:t>
            </a:r>
            <a:r>
              <a:rPr lang="en-US" dirty="0"/>
              <a:t> </a:t>
            </a:r>
            <a:r>
              <a:rPr lang="en-US" dirty="0" err="1"/>
              <a:t>các</a:t>
            </a:r>
            <a:r>
              <a:rPr lang="en-US" dirty="0"/>
              <a:t> </a:t>
            </a:r>
            <a:r>
              <a:rPr lang="en-US" dirty="0" err="1"/>
              <a:t>loại</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thông</a:t>
            </a:r>
            <a:r>
              <a:rPr lang="en-US" dirty="0"/>
              <a:t> tin </a:t>
            </a:r>
            <a:r>
              <a:rPr lang="en-US" dirty="0" err="1"/>
              <a:t>giao</a:t>
            </a:r>
            <a:r>
              <a:rPr lang="en-US" dirty="0"/>
              <a:t> </a:t>
            </a:r>
            <a:r>
              <a:rPr lang="en-US" dirty="0" err="1"/>
              <a:t>hàng</a:t>
            </a:r>
            <a:r>
              <a:rPr lang="en-US" dirty="0"/>
              <a:t>, </a:t>
            </a:r>
            <a:r>
              <a:rPr lang="en-US" dirty="0" err="1"/>
              <a:t>thanh</a:t>
            </a:r>
            <a:r>
              <a:rPr lang="en-US" dirty="0"/>
              <a:t> </a:t>
            </a:r>
            <a:r>
              <a:rPr lang="en-US" dirty="0" err="1"/>
              <a:t>toán</a:t>
            </a:r>
            <a:r>
              <a:rPr lang="en-US" dirty="0"/>
              <a:t>).</a:t>
            </a:r>
            <a:endParaRPr lang="en-US" b="1" dirty="0">
              <a:solidFill>
                <a:schemeClr val="accent5">
                  <a:lumMod val="50000"/>
                </a:schemeClr>
              </a:solidFill>
            </a:endParaRPr>
          </a:p>
          <a:p>
            <a:pPr marL="0" indent="0"/>
            <a:endParaRPr lang="en-US" b="1" dirty="0">
              <a:solidFill>
                <a:schemeClr val="accent5">
                  <a:lumMod val="50000"/>
                </a:schemeClr>
              </a:solidFill>
            </a:endParaRPr>
          </a:p>
          <a:p>
            <a:pPr marL="0" indent="0"/>
            <a:endParaRPr lang="en-US" b="1" dirty="0">
              <a:solidFill>
                <a:schemeClr val="accent5">
                  <a:lumMod val="50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500"/>
                                        <p:tgtEl>
                                          <p:spTgt spid="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blinds(horizontal)">
                                      <p:cBhvr>
                                        <p:cTn id="10" dur="500"/>
                                        <p:tgtEl>
                                          <p:spTgt spid="72"/>
                                        </p:tgtEl>
                                      </p:cBhvr>
                                    </p:animEffect>
                                  </p:childTnLst>
                                </p:cTn>
                              </p:par>
                              <p:par>
                                <p:cTn id="11" presetID="3" presetClass="entr" presetSubtype="10" fill="hold" nodeType="withEffect">
                                  <p:stCondLst>
                                    <p:cond delay="0"/>
                                  </p:stCondLst>
                                  <p:childTnLst>
                                    <p:set>
                                      <p:cBhvr>
                                        <p:cTn id="12" dur="1" fill="hold">
                                          <p:stCondLst>
                                            <p:cond delay="0"/>
                                          </p:stCondLst>
                                        </p:cTn>
                                        <p:tgtEl>
                                          <p:spTgt spid="838"/>
                                        </p:tgtEl>
                                        <p:attrNameLst>
                                          <p:attrName>style.visibility</p:attrName>
                                        </p:attrNameLst>
                                      </p:cBhvr>
                                      <p:to>
                                        <p:strVal val="visible"/>
                                      </p:to>
                                    </p:set>
                                    <p:animEffect transition="in" filter="blinds(horizontal)">
                                      <p:cBhvr>
                                        <p:cTn id="13" dur="500"/>
                                        <p:tgtEl>
                                          <p:spTgt spid="8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blinds(horizontal)">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2"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CB068C1-0746-1D49-97CB-1E3D54747304}"/>
              </a:ext>
            </a:extLst>
          </p:cNvPr>
          <p:cNvSpPr txBox="1"/>
          <p:nvPr/>
        </p:nvSpPr>
        <p:spPr>
          <a:xfrm>
            <a:off x="2799719" y="2110085"/>
            <a:ext cx="3554304" cy="461665"/>
          </a:xfrm>
          <a:prstGeom prst="rect">
            <a:avLst/>
          </a:prstGeom>
          <a:noFill/>
        </p:spPr>
        <p:txBody>
          <a:bodyPr wrap="square" rtlCol="0">
            <a:spAutoFit/>
          </a:bodyPr>
          <a:lstStyle/>
          <a:p>
            <a:pPr algn="ctr"/>
            <a:r>
              <a:rPr lang="en-US" sz="2400" b="1" dirty="0">
                <a:solidFill>
                  <a:schemeClr val="accent6">
                    <a:lumMod val="75000"/>
                  </a:schemeClr>
                </a:solidFill>
                <a:latin typeface="Baloo Da" panose="03080902040302020200" pitchFamily="66" charset="77"/>
                <a:cs typeface="Baloo Da" panose="03080902040302020200" pitchFamily="66" charset="77"/>
              </a:rPr>
              <a:t>3. </a:t>
            </a:r>
            <a:r>
              <a:rPr lang="en-US" sz="2400" b="1" dirty="0" err="1">
                <a:solidFill>
                  <a:schemeClr val="accent6">
                    <a:lumMod val="75000"/>
                  </a:schemeClr>
                </a:solidFill>
                <a:latin typeface="Baloo Da" panose="03080902040302020200" pitchFamily="66" charset="77"/>
                <a:cs typeface="Baloo Da" panose="03080902040302020200" pitchFamily="66" charset="77"/>
              </a:rPr>
              <a:t>Tiến</a:t>
            </a:r>
            <a:r>
              <a:rPr lang="en-US" sz="2400" b="1" dirty="0">
                <a:solidFill>
                  <a:schemeClr val="accent6">
                    <a:lumMod val="75000"/>
                  </a:schemeClr>
                </a:solidFill>
                <a:latin typeface="Baloo Da" panose="03080902040302020200" pitchFamily="66" charset="77"/>
                <a:cs typeface="Baloo Da" panose="03080902040302020200" pitchFamily="66" charset="77"/>
              </a:rPr>
              <a:t> </a:t>
            </a:r>
            <a:r>
              <a:rPr lang="en-US" sz="2400" b="1" dirty="0" err="1">
                <a:solidFill>
                  <a:schemeClr val="accent6">
                    <a:lumMod val="75000"/>
                  </a:schemeClr>
                </a:solidFill>
                <a:latin typeface="Baloo Da" panose="03080902040302020200" pitchFamily="66" charset="77"/>
                <a:cs typeface="Baloo Da" panose="03080902040302020200" pitchFamily="66" charset="77"/>
              </a:rPr>
              <a:t>độ</a:t>
            </a:r>
            <a:endParaRPr lang="en-US" sz="2400" b="1" dirty="0">
              <a:solidFill>
                <a:schemeClr val="accent6">
                  <a:lumMod val="75000"/>
                </a:schemeClr>
              </a:solidFill>
              <a:latin typeface="Baloo Da" panose="03080902040302020200" pitchFamily="66" charset="77"/>
              <a:cs typeface="Baloo Da" panose="03080902040302020200" pitchFamily="66" charset="77"/>
            </a:endParaRPr>
          </a:p>
        </p:txBody>
      </p:sp>
      <p:grpSp>
        <p:nvGrpSpPr>
          <p:cNvPr id="23" name="!!Title">
            <a:extLst>
              <a:ext uri="{FF2B5EF4-FFF2-40B4-BE49-F238E27FC236}">
                <a16:creationId xmlns:a16="http://schemas.microsoft.com/office/drawing/2014/main" id="{E37A01E5-1C8F-2A46-B3F2-C2E5378B6144}"/>
              </a:ext>
            </a:extLst>
          </p:cNvPr>
          <p:cNvGrpSpPr/>
          <p:nvPr/>
        </p:nvGrpSpPr>
        <p:grpSpPr>
          <a:xfrm>
            <a:off x="2679382" y="1183557"/>
            <a:ext cx="3785236" cy="2388246"/>
            <a:chOff x="238100" y="603575"/>
            <a:chExt cx="7144650" cy="4507825"/>
          </a:xfrm>
        </p:grpSpPr>
        <p:sp>
          <p:nvSpPr>
            <p:cNvPr id="25" name="Google Shape;1032;p35">
              <a:extLst>
                <a:ext uri="{FF2B5EF4-FFF2-40B4-BE49-F238E27FC236}">
                  <a16:creationId xmlns:a16="http://schemas.microsoft.com/office/drawing/2014/main" id="{A722914C-7AF3-5040-A38F-D1BD8279C666}"/>
                </a:ext>
              </a:extLst>
            </p:cNvPr>
            <p:cNvSpPr/>
            <p:nvPr/>
          </p:nvSpPr>
          <p:spPr>
            <a:xfrm>
              <a:off x="238100" y="603575"/>
              <a:ext cx="7144650" cy="4507825"/>
            </a:xfrm>
            <a:custGeom>
              <a:avLst/>
              <a:gdLst/>
              <a:ahLst/>
              <a:cxnLst/>
              <a:rect l="l" t="t" r="r" b="b"/>
              <a:pathLst>
                <a:path w="285786" h="180313" extrusionOk="0">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033;p35">
              <a:extLst>
                <a:ext uri="{FF2B5EF4-FFF2-40B4-BE49-F238E27FC236}">
                  <a16:creationId xmlns:a16="http://schemas.microsoft.com/office/drawing/2014/main" id="{E7226F7F-93E9-4743-958F-02CE2AB7A907}"/>
                </a:ext>
              </a:extLst>
            </p:cNvPr>
            <p:cNvSpPr/>
            <p:nvPr/>
          </p:nvSpPr>
          <p:spPr>
            <a:xfrm>
              <a:off x="283750" y="4284400"/>
              <a:ext cx="7068150" cy="214175"/>
            </a:xfrm>
            <a:custGeom>
              <a:avLst/>
              <a:gdLst/>
              <a:ahLst/>
              <a:cxnLst/>
              <a:rect l="l" t="t" r="r" b="b"/>
              <a:pathLst>
                <a:path w="282726" h="8567" extrusionOk="0">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5;p35">
              <a:extLst>
                <a:ext uri="{FF2B5EF4-FFF2-40B4-BE49-F238E27FC236}">
                  <a16:creationId xmlns:a16="http://schemas.microsoft.com/office/drawing/2014/main" id="{1FDAB468-4AF4-4645-A94A-D6AE715C4A0D}"/>
                </a:ext>
              </a:extLst>
            </p:cNvPr>
            <p:cNvSpPr/>
            <p:nvPr/>
          </p:nvSpPr>
          <p:spPr>
            <a:xfrm>
              <a:off x="1030425" y="4338525"/>
              <a:ext cx="124700" cy="632250"/>
            </a:xfrm>
            <a:custGeom>
              <a:avLst/>
              <a:gdLst/>
              <a:ahLst/>
              <a:cxnLst/>
              <a:rect l="l" t="t" r="r" b="b"/>
              <a:pathLst>
                <a:path w="4988" h="25290" extrusionOk="0">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6;p35">
              <a:extLst>
                <a:ext uri="{FF2B5EF4-FFF2-40B4-BE49-F238E27FC236}">
                  <a16:creationId xmlns:a16="http://schemas.microsoft.com/office/drawing/2014/main" id="{B72D0319-2952-C648-8362-41ECB1CEC405}"/>
                </a:ext>
              </a:extLst>
            </p:cNvPr>
            <p:cNvSpPr/>
            <p:nvPr/>
          </p:nvSpPr>
          <p:spPr>
            <a:xfrm>
              <a:off x="567000" y="4480475"/>
              <a:ext cx="314075" cy="294800"/>
            </a:xfrm>
            <a:custGeom>
              <a:avLst/>
              <a:gdLst/>
              <a:ahLst/>
              <a:cxnLst/>
              <a:rect l="l" t="t" r="r" b="b"/>
              <a:pathLst>
                <a:path w="12563" h="11792" extrusionOk="0">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7;p35">
              <a:extLst>
                <a:ext uri="{FF2B5EF4-FFF2-40B4-BE49-F238E27FC236}">
                  <a16:creationId xmlns:a16="http://schemas.microsoft.com/office/drawing/2014/main" id="{4C15AAF6-6BE5-2F46-8087-575F9BC43E6E}"/>
                </a:ext>
              </a:extLst>
            </p:cNvPr>
            <p:cNvSpPr/>
            <p:nvPr/>
          </p:nvSpPr>
          <p:spPr>
            <a:xfrm>
              <a:off x="1781050" y="4375575"/>
              <a:ext cx="117100" cy="637100"/>
            </a:xfrm>
            <a:custGeom>
              <a:avLst/>
              <a:gdLst/>
              <a:ahLst/>
              <a:cxnLst/>
              <a:rect l="l" t="t" r="r" b="b"/>
              <a:pathLst>
                <a:path w="4684" h="25484" extrusionOk="0">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8;p35">
              <a:extLst>
                <a:ext uri="{FF2B5EF4-FFF2-40B4-BE49-F238E27FC236}">
                  <a16:creationId xmlns:a16="http://schemas.microsoft.com/office/drawing/2014/main" id="{91D9AB06-D1C7-E040-95E2-9FE1D6E03915}"/>
                </a:ext>
              </a:extLst>
            </p:cNvPr>
            <p:cNvSpPr/>
            <p:nvPr/>
          </p:nvSpPr>
          <p:spPr>
            <a:xfrm>
              <a:off x="1252775" y="4493275"/>
              <a:ext cx="184450" cy="339175"/>
            </a:xfrm>
            <a:custGeom>
              <a:avLst/>
              <a:gdLst/>
              <a:ahLst/>
              <a:cxnLst/>
              <a:rect l="l" t="t" r="r" b="b"/>
              <a:pathLst>
                <a:path w="7378" h="13567" extrusionOk="0">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9;p35">
              <a:extLst>
                <a:ext uri="{FF2B5EF4-FFF2-40B4-BE49-F238E27FC236}">
                  <a16:creationId xmlns:a16="http://schemas.microsoft.com/office/drawing/2014/main" id="{CB0D5D85-8BD7-A245-B2B4-2CAAB5340A22}"/>
                </a:ext>
              </a:extLst>
            </p:cNvPr>
            <p:cNvSpPr/>
            <p:nvPr/>
          </p:nvSpPr>
          <p:spPr>
            <a:xfrm>
              <a:off x="1451225" y="4505075"/>
              <a:ext cx="184375" cy="337375"/>
            </a:xfrm>
            <a:custGeom>
              <a:avLst/>
              <a:gdLst/>
              <a:ahLst/>
              <a:cxnLst/>
              <a:rect l="l" t="t" r="r" b="b"/>
              <a:pathLst>
                <a:path w="7375" h="13495" extrusionOk="0">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0;p35">
              <a:extLst>
                <a:ext uri="{FF2B5EF4-FFF2-40B4-BE49-F238E27FC236}">
                  <a16:creationId xmlns:a16="http://schemas.microsoft.com/office/drawing/2014/main" id="{D835B7B7-CE98-FA4B-A4C4-A7AF6C54565E}"/>
                </a:ext>
              </a:extLst>
            </p:cNvPr>
            <p:cNvSpPr/>
            <p:nvPr/>
          </p:nvSpPr>
          <p:spPr>
            <a:xfrm>
              <a:off x="6438550" y="4374275"/>
              <a:ext cx="117850" cy="656450"/>
            </a:xfrm>
            <a:custGeom>
              <a:avLst/>
              <a:gdLst/>
              <a:ahLst/>
              <a:cxnLst/>
              <a:rect l="l" t="t" r="r" b="b"/>
              <a:pathLst>
                <a:path w="4714" h="26258" extrusionOk="0">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1;p35">
              <a:extLst>
                <a:ext uri="{FF2B5EF4-FFF2-40B4-BE49-F238E27FC236}">
                  <a16:creationId xmlns:a16="http://schemas.microsoft.com/office/drawing/2014/main" id="{6C44A179-7BAB-E541-88D0-28BB6892ED44}"/>
                </a:ext>
              </a:extLst>
            </p:cNvPr>
            <p:cNvSpPr/>
            <p:nvPr/>
          </p:nvSpPr>
          <p:spPr>
            <a:xfrm>
              <a:off x="5508325" y="4425050"/>
              <a:ext cx="150225" cy="667725"/>
            </a:xfrm>
            <a:custGeom>
              <a:avLst/>
              <a:gdLst/>
              <a:ahLst/>
              <a:cxnLst/>
              <a:rect l="l" t="t" r="r" b="b"/>
              <a:pathLst>
                <a:path w="6009" h="26709" extrusionOk="0">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2;p35">
              <a:extLst>
                <a:ext uri="{FF2B5EF4-FFF2-40B4-BE49-F238E27FC236}">
                  <a16:creationId xmlns:a16="http://schemas.microsoft.com/office/drawing/2014/main" id="{D397758B-19EE-7E42-AF77-65CC1E12E01B}"/>
                </a:ext>
              </a:extLst>
            </p:cNvPr>
            <p:cNvSpPr/>
            <p:nvPr/>
          </p:nvSpPr>
          <p:spPr>
            <a:xfrm>
              <a:off x="6991600" y="4424000"/>
              <a:ext cx="188650" cy="149975"/>
            </a:xfrm>
            <a:custGeom>
              <a:avLst/>
              <a:gdLst/>
              <a:ahLst/>
              <a:cxnLst/>
              <a:rect l="l" t="t" r="r" b="b"/>
              <a:pathLst>
                <a:path w="7546" h="5999" extrusionOk="0">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43;p35">
              <a:extLst>
                <a:ext uri="{FF2B5EF4-FFF2-40B4-BE49-F238E27FC236}">
                  <a16:creationId xmlns:a16="http://schemas.microsoft.com/office/drawing/2014/main" id="{517851B8-DB78-5743-8E2E-095A46C8AC1F}"/>
                </a:ext>
              </a:extLst>
            </p:cNvPr>
            <p:cNvSpPr/>
            <p:nvPr/>
          </p:nvSpPr>
          <p:spPr>
            <a:xfrm>
              <a:off x="6597875" y="4463975"/>
              <a:ext cx="209750" cy="182225"/>
            </a:xfrm>
            <a:custGeom>
              <a:avLst/>
              <a:gdLst/>
              <a:ahLst/>
              <a:cxnLst/>
              <a:rect l="l" t="t" r="r" b="b"/>
              <a:pathLst>
                <a:path w="8390" h="7289" extrusionOk="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4;p35">
              <a:extLst>
                <a:ext uri="{FF2B5EF4-FFF2-40B4-BE49-F238E27FC236}">
                  <a16:creationId xmlns:a16="http://schemas.microsoft.com/office/drawing/2014/main" id="{59C62F5D-901B-1341-821F-DCE20B0BAAA3}"/>
                </a:ext>
              </a:extLst>
            </p:cNvPr>
            <p:cNvSpPr/>
            <p:nvPr/>
          </p:nvSpPr>
          <p:spPr>
            <a:xfrm>
              <a:off x="6978525" y="4696425"/>
              <a:ext cx="195475" cy="174150"/>
            </a:xfrm>
            <a:custGeom>
              <a:avLst/>
              <a:gdLst/>
              <a:ahLst/>
              <a:cxnLst/>
              <a:rect l="l" t="t" r="r" b="b"/>
              <a:pathLst>
                <a:path w="7819" h="6966" extrusionOk="0">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5;p35">
              <a:extLst>
                <a:ext uri="{FF2B5EF4-FFF2-40B4-BE49-F238E27FC236}">
                  <a16:creationId xmlns:a16="http://schemas.microsoft.com/office/drawing/2014/main" id="{C96E111C-664B-1347-BFA0-9270D24240C1}"/>
                </a:ext>
              </a:extLst>
            </p:cNvPr>
            <p:cNvSpPr/>
            <p:nvPr/>
          </p:nvSpPr>
          <p:spPr>
            <a:xfrm>
              <a:off x="6595625" y="4774175"/>
              <a:ext cx="229675" cy="151875"/>
            </a:xfrm>
            <a:custGeom>
              <a:avLst/>
              <a:gdLst/>
              <a:ahLst/>
              <a:cxnLst/>
              <a:rect l="l" t="t" r="r" b="b"/>
              <a:pathLst>
                <a:path w="9187" h="6075" extrusionOk="0">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6;p35">
              <a:extLst>
                <a:ext uri="{FF2B5EF4-FFF2-40B4-BE49-F238E27FC236}">
                  <a16:creationId xmlns:a16="http://schemas.microsoft.com/office/drawing/2014/main" id="{98B22A49-8F1A-8144-A906-A649556A6D89}"/>
                </a:ext>
              </a:extLst>
            </p:cNvPr>
            <p:cNvSpPr/>
            <p:nvPr/>
          </p:nvSpPr>
          <p:spPr>
            <a:xfrm>
              <a:off x="5761950" y="4564800"/>
              <a:ext cx="353400" cy="375925"/>
            </a:xfrm>
            <a:custGeom>
              <a:avLst/>
              <a:gdLst/>
              <a:ahLst/>
              <a:cxnLst/>
              <a:rect l="l" t="t" r="r" b="b"/>
              <a:pathLst>
                <a:path w="14136" h="15037" extrusionOk="0">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7;p35">
              <a:extLst>
                <a:ext uri="{FF2B5EF4-FFF2-40B4-BE49-F238E27FC236}">
                  <a16:creationId xmlns:a16="http://schemas.microsoft.com/office/drawing/2014/main" id="{88B1D699-1D0D-8A4C-B819-14619CA9560A}"/>
                </a:ext>
              </a:extLst>
            </p:cNvPr>
            <p:cNvSpPr/>
            <p:nvPr/>
          </p:nvSpPr>
          <p:spPr>
            <a:xfrm>
              <a:off x="6058275" y="4538425"/>
              <a:ext cx="206450" cy="144950"/>
            </a:xfrm>
            <a:custGeom>
              <a:avLst/>
              <a:gdLst/>
              <a:ahLst/>
              <a:cxnLst/>
              <a:rect l="l" t="t" r="r" b="b"/>
              <a:pathLst>
                <a:path w="8258" h="5798" extrusionOk="0">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8;p35">
              <a:extLst>
                <a:ext uri="{FF2B5EF4-FFF2-40B4-BE49-F238E27FC236}">
                  <a16:creationId xmlns:a16="http://schemas.microsoft.com/office/drawing/2014/main" id="{4E2CB37D-2AA3-1147-BAF5-169F612C1AF6}"/>
                </a:ext>
              </a:extLst>
            </p:cNvPr>
            <p:cNvSpPr/>
            <p:nvPr/>
          </p:nvSpPr>
          <p:spPr>
            <a:xfrm>
              <a:off x="6060775" y="4706700"/>
              <a:ext cx="241350" cy="47200"/>
            </a:xfrm>
            <a:custGeom>
              <a:avLst/>
              <a:gdLst/>
              <a:ahLst/>
              <a:cxnLst/>
              <a:rect l="l" t="t" r="r" b="b"/>
              <a:pathLst>
                <a:path w="9654" h="1888" extrusionOk="0">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9;p35">
              <a:extLst>
                <a:ext uri="{FF2B5EF4-FFF2-40B4-BE49-F238E27FC236}">
                  <a16:creationId xmlns:a16="http://schemas.microsoft.com/office/drawing/2014/main" id="{295E2F4A-4069-354F-AC4E-53906590C9A1}"/>
                </a:ext>
              </a:extLst>
            </p:cNvPr>
            <p:cNvSpPr/>
            <p:nvPr/>
          </p:nvSpPr>
          <p:spPr>
            <a:xfrm>
              <a:off x="6079250" y="4805450"/>
              <a:ext cx="247650" cy="151375"/>
            </a:xfrm>
            <a:custGeom>
              <a:avLst/>
              <a:gdLst/>
              <a:ahLst/>
              <a:cxnLst/>
              <a:rect l="l" t="t" r="r" b="b"/>
              <a:pathLst>
                <a:path w="9906" h="6055" extrusionOk="0">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54218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CB068C1-0746-1D49-97CB-1E3D54747304}"/>
              </a:ext>
            </a:extLst>
          </p:cNvPr>
          <p:cNvSpPr txBox="1"/>
          <p:nvPr/>
        </p:nvSpPr>
        <p:spPr>
          <a:xfrm>
            <a:off x="2799719" y="2110085"/>
            <a:ext cx="3554304" cy="461665"/>
          </a:xfrm>
          <a:prstGeom prst="rect">
            <a:avLst/>
          </a:prstGeom>
          <a:noFill/>
        </p:spPr>
        <p:txBody>
          <a:bodyPr wrap="square" rtlCol="0">
            <a:spAutoFit/>
          </a:bodyPr>
          <a:lstStyle/>
          <a:p>
            <a:pPr algn="ctr"/>
            <a:r>
              <a:rPr lang="en-US" sz="2400" b="1" dirty="0">
                <a:solidFill>
                  <a:schemeClr val="accent6">
                    <a:lumMod val="75000"/>
                  </a:schemeClr>
                </a:solidFill>
                <a:latin typeface="Baloo Da" panose="03080902040302020200" pitchFamily="66" charset="77"/>
                <a:cs typeface="Baloo Da" panose="03080902040302020200" pitchFamily="66" charset="77"/>
              </a:rPr>
              <a:t>4. Product Requirement</a:t>
            </a:r>
          </a:p>
        </p:txBody>
      </p:sp>
      <p:grpSp>
        <p:nvGrpSpPr>
          <p:cNvPr id="23" name="!!Title">
            <a:extLst>
              <a:ext uri="{FF2B5EF4-FFF2-40B4-BE49-F238E27FC236}">
                <a16:creationId xmlns:a16="http://schemas.microsoft.com/office/drawing/2014/main" id="{E37A01E5-1C8F-2A46-B3F2-C2E5378B6144}"/>
              </a:ext>
            </a:extLst>
          </p:cNvPr>
          <p:cNvGrpSpPr/>
          <p:nvPr/>
        </p:nvGrpSpPr>
        <p:grpSpPr>
          <a:xfrm>
            <a:off x="2679382" y="1183557"/>
            <a:ext cx="3785236" cy="2388246"/>
            <a:chOff x="238100" y="603575"/>
            <a:chExt cx="7144650" cy="4507825"/>
          </a:xfrm>
        </p:grpSpPr>
        <p:sp>
          <p:nvSpPr>
            <p:cNvPr id="25" name="Google Shape;1032;p35">
              <a:extLst>
                <a:ext uri="{FF2B5EF4-FFF2-40B4-BE49-F238E27FC236}">
                  <a16:creationId xmlns:a16="http://schemas.microsoft.com/office/drawing/2014/main" id="{A722914C-7AF3-5040-A38F-D1BD8279C666}"/>
                </a:ext>
              </a:extLst>
            </p:cNvPr>
            <p:cNvSpPr/>
            <p:nvPr/>
          </p:nvSpPr>
          <p:spPr>
            <a:xfrm>
              <a:off x="238100" y="603575"/>
              <a:ext cx="7144650" cy="4507825"/>
            </a:xfrm>
            <a:custGeom>
              <a:avLst/>
              <a:gdLst/>
              <a:ahLst/>
              <a:cxnLst/>
              <a:rect l="l" t="t" r="r" b="b"/>
              <a:pathLst>
                <a:path w="285786" h="180313" extrusionOk="0">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033;p35">
              <a:extLst>
                <a:ext uri="{FF2B5EF4-FFF2-40B4-BE49-F238E27FC236}">
                  <a16:creationId xmlns:a16="http://schemas.microsoft.com/office/drawing/2014/main" id="{E7226F7F-93E9-4743-958F-02CE2AB7A907}"/>
                </a:ext>
              </a:extLst>
            </p:cNvPr>
            <p:cNvSpPr/>
            <p:nvPr/>
          </p:nvSpPr>
          <p:spPr>
            <a:xfrm>
              <a:off x="283750" y="4284400"/>
              <a:ext cx="7068150" cy="214175"/>
            </a:xfrm>
            <a:custGeom>
              <a:avLst/>
              <a:gdLst/>
              <a:ahLst/>
              <a:cxnLst/>
              <a:rect l="l" t="t" r="r" b="b"/>
              <a:pathLst>
                <a:path w="282726" h="8567" extrusionOk="0">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5;p35">
              <a:extLst>
                <a:ext uri="{FF2B5EF4-FFF2-40B4-BE49-F238E27FC236}">
                  <a16:creationId xmlns:a16="http://schemas.microsoft.com/office/drawing/2014/main" id="{1FDAB468-4AF4-4645-A94A-D6AE715C4A0D}"/>
                </a:ext>
              </a:extLst>
            </p:cNvPr>
            <p:cNvSpPr/>
            <p:nvPr/>
          </p:nvSpPr>
          <p:spPr>
            <a:xfrm>
              <a:off x="1030425" y="4338525"/>
              <a:ext cx="124700" cy="632250"/>
            </a:xfrm>
            <a:custGeom>
              <a:avLst/>
              <a:gdLst/>
              <a:ahLst/>
              <a:cxnLst/>
              <a:rect l="l" t="t" r="r" b="b"/>
              <a:pathLst>
                <a:path w="4988" h="25290" extrusionOk="0">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6;p35">
              <a:extLst>
                <a:ext uri="{FF2B5EF4-FFF2-40B4-BE49-F238E27FC236}">
                  <a16:creationId xmlns:a16="http://schemas.microsoft.com/office/drawing/2014/main" id="{B72D0319-2952-C648-8362-41ECB1CEC405}"/>
                </a:ext>
              </a:extLst>
            </p:cNvPr>
            <p:cNvSpPr/>
            <p:nvPr/>
          </p:nvSpPr>
          <p:spPr>
            <a:xfrm>
              <a:off x="567000" y="4480475"/>
              <a:ext cx="314075" cy="294800"/>
            </a:xfrm>
            <a:custGeom>
              <a:avLst/>
              <a:gdLst/>
              <a:ahLst/>
              <a:cxnLst/>
              <a:rect l="l" t="t" r="r" b="b"/>
              <a:pathLst>
                <a:path w="12563" h="11792" extrusionOk="0">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7;p35">
              <a:extLst>
                <a:ext uri="{FF2B5EF4-FFF2-40B4-BE49-F238E27FC236}">
                  <a16:creationId xmlns:a16="http://schemas.microsoft.com/office/drawing/2014/main" id="{4C15AAF6-6BE5-2F46-8087-575F9BC43E6E}"/>
                </a:ext>
              </a:extLst>
            </p:cNvPr>
            <p:cNvSpPr/>
            <p:nvPr/>
          </p:nvSpPr>
          <p:spPr>
            <a:xfrm>
              <a:off x="1781050" y="4375575"/>
              <a:ext cx="117100" cy="637100"/>
            </a:xfrm>
            <a:custGeom>
              <a:avLst/>
              <a:gdLst/>
              <a:ahLst/>
              <a:cxnLst/>
              <a:rect l="l" t="t" r="r" b="b"/>
              <a:pathLst>
                <a:path w="4684" h="25484" extrusionOk="0">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8;p35">
              <a:extLst>
                <a:ext uri="{FF2B5EF4-FFF2-40B4-BE49-F238E27FC236}">
                  <a16:creationId xmlns:a16="http://schemas.microsoft.com/office/drawing/2014/main" id="{91D9AB06-D1C7-E040-95E2-9FE1D6E03915}"/>
                </a:ext>
              </a:extLst>
            </p:cNvPr>
            <p:cNvSpPr/>
            <p:nvPr/>
          </p:nvSpPr>
          <p:spPr>
            <a:xfrm>
              <a:off x="1252775" y="4493275"/>
              <a:ext cx="184450" cy="339175"/>
            </a:xfrm>
            <a:custGeom>
              <a:avLst/>
              <a:gdLst/>
              <a:ahLst/>
              <a:cxnLst/>
              <a:rect l="l" t="t" r="r" b="b"/>
              <a:pathLst>
                <a:path w="7378" h="13567" extrusionOk="0">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9;p35">
              <a:extLst>
                <a:ext uri="{FF2B5EF4-FFF2-40B4-BE49-F238E27FC236}">
                  <a16:creationId xmlns:a16="http://schemas.microsoft.com/office/drawing/2014/main" id="{CB0D5D85-8BD7-A245-B2B4-2CAAB5340A22}"/>
                </a:ext>
              </a:extLst>
            </p:cNvPr>
            <p:cNvSpPr/>
            <p:nvPr/>
          </p:nvSpPr>
          <p:spPr>
            <a:xfrm>
              <a:off x="1451225" y="4505075"/>
              <a:ext cx="184375" cy="337375"/>
            </a:xfrm>
            <a:custGeom>
              <a:avLst/>
              <a:gdLst/>
              <a:ahLst/>
              <a:cxnLst/>
              <a:rect l="l" t="t" r="r" b="b"/>
              <a:pathLst>
                <a:path w="7375" h="13495" extrusionOk="0">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0;p35">
              <a:extLst>
                <a:ext uri="{FF2B5EF4-FFF2-40B4-BE49-F238E27FC236}">
                  <a16:creationId xmlns:a16="http://schemas.microsoft.com/office/drawing/2014/main" id="{D835B7B7-CE98-FA4B-A4C4-A7AF6C54565E}"/>
                </a:ext>
              </a:extLst>
            </p:cNvPr>
            <p:cNvSpPr/>
            <p:nvPr/>
          </p:nvSpPr>
          <p:spPr>
            <a:xfrm>
              <a:off x="6438550" y="4374275"/>
              <a:ext cx="117850" cy="656450"/>
            </a:xfrm>
            <a:custGeom>
              <a:avLst/>
              <a:gdLst/>
              <a:ahLst/>
              <a:cxnLst/>
              <a:rect l="l" t="t" r="r" b="b"/>
              <a:pathLst>
                <a:path w="4714" h="26258" extrusionOk="0">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1;p35">
              <a:extLst>
                <a:ext uri="{FF2B5EF4-FFF2-40B4-BE49-F238E27FC236}">
                  <a16:creationId xmlns:a16="http://schemas.microsoft.com/office/drawing/2014/main" id="{6C44A179-7BAB-E541-88D0-28BB6892ED44}"/>
                </a:ext>
              </a:extLst>
            </p:cNvPr>
            <p:cNvSpPr/>
            <p:nvPr/>
          </p:nvSpPr>
          <p:spPr>
            <a:xfrm>
              <a:off x="5508325" y="4425050"/>
              <a:ext cx="150225" cy="667725"/>
            </a:xfrm>
            <a:custGeom>
              <a:avLst/>
              <a:gdLst/>
              <a:ahLst/>
              <a:cxnLst/>
              <a:rect l="l" t="t" r="r" b="b"/>
              <a:pathLst>
                <a:path w="6009" h="26709" extrusionOk="0">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2;p35">
              <a:extLst>
                <a:ext uri="{FF2B5EF4-FFF2-40B4-BE49-F238E27FC236}">
                  <a16:creationId xmlns:a16="http://schemas.microsoft.com/office/drawing/2014/main" id="{D397758B-19EE-7E42-AF77-65CC1E12E01B}"/>
                </a:ext>
              </a:extLst>
            </p:cNvPr>
            <p:cNvSpPr/>
            <p:nvPr/>
          </p:nvSpPr>
          <p:spPr>
            <a:xfrm>
              <a:off x="6991600" y="4424000"/>
              <a:ext cx="188650" cy="149975"/>
            </a:xfrm>
            <a:custGeom>
              <a:avLst/>
              <a:gdLst/>
              <a:ahLst/>
              <a:cxnLst/>
              <a:rect l="l" t="t" r="r" b="b"/>
              <a:pathLst>
                <a:path w="7546" h="5999" extrusionOk="0">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43;p35">
              <a:extLst>
                <a:ext uri="{FF2B5EF4-FFF2-40B4-BE49-F238E27FC236}">
                  <a16:creationId xmlns:a16="http://schemas.microsoft.com/office/drawing/2014/main" id="{517851B8-DB78-5743-8E2E-095A46C8AC1F}"/>
                </a:ext>
              </a:extLst>
            </p:cNvPr>
            <p:cNvSpPr/>
            <p:nvPr/>
          </p:nvSpPr>
          <p:spPr>
            <a:xfrm>
              <a:off x="6597875" y="4463975"/>
              <a:ext cx="209750" cy="182225"/>
            </a:xfrm>
            <a:custGeom>
              <a:avLst/>
              <a:gdLst/>
              <a:ahLst/>
              <a:cxnLst/>
              <a:rect l="l" t="t" r="r" b="b"/>
              <a:pathLst>
                <a:path w="8390" h="7289" extrusionOk="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4;p35">
              <a:extLst>
                <a:ext uri="{FF2B5EF4-FFF2-40B4-BE49-F238E27FC236}">
                  <a16:creationId xmlns:a16="http://schemas.microsoft.com/office/drawing/2014/main" id="{59C62F5D-901B-1341-821F-DCE20B0BAAA3}"/>
                </a:ext>
              </a:extLst>
            </p:cNvPr>
            <p:cNvSpPr/>
            <p:nvPr/>
          </p:nvSpPr>
          <p:spPr>
            <a:xfrm>
              <a:off x="6978525" y="4696425"/>
              <a:ext cx="195475" cy="174150"/>
            </a:xfrm>
            <a:custGeom>
              <a:avLst/>
              <a:gdLst/>
              <a:ahLst/>
              <a:cxnLst/>
              <a:rect l="l" t="t" r="r" b="b"/>
              <a:pathLst>
                <a:path w="7819" h="6966" extrusionOk="0">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5;p35">
              <a:extLst>
                <a:ext uri="{FF2B5EF4-FFF2-40B4-BE49-F238E27FC236}">
                  <a16:creationId xmlns:a16="http://schemas.microsoft.com/office/drawing/2014/main" id="{C96E111C-664B-1347-BFA0-9270D24240C1}"/>
                </a:ext>
              </a:extLst>
            </p:cNvPr>
            <p:cNvSpPr/>
            <p:nvPr/>
          </p:nvSpPr>
          <p:spPr>
            <a:xfrm>
              <a:off x="6595625" y="4774175"/>
              <a:ext cx="229675" cy="151875"/>
            </a:xfrm>
            <a:custGeom>
              <a:avLst/>
              <a:gdLst/>
              <a:ahLst/>
              <a:cxnLst/>
              <a:rect l="l" t="t" r="r" b="b"/>
              <a:pathLst>
                <a:path w="9187" h="6075" extrusionOk="0">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6;p35">
              <a:extLst>
                <a:ext uri="{FF2B5EF4-FFF2-40B4-BE49-F238E27FC236}">
                  <a16:creationId xmlns:a16="http://schemas.microsoft.com/office/drawing/2014/main" id="{98B22A49-8F1A-8144-A906-A649556A6D89}"/>
                </a:ext>
              </a:extLst>
            </p:cNvPr>
            <p:cNvSpPr/>
            <p:nvPr/>
          </p:nvSpPr>
          <p:spPr>
            <a:xfrm>
              <a:off x="5761950" y="4564800"/>
              <a:ext cx="353400" cy="375925"/>
            </a:xfrm>
            <a:custGeom>
              <a:avLst/>
              <a:gdLst/>
              <a:ahLst/>
              <a:cxnLst/>
              <a:rect l="l" t="t" r="r" b="b"/>
              <a:pathLst>
                <a:path w="14136" h="15037" extrusionOk="0">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7;p35">
              <a:extLst>
                <a:ext uri="{FF2B5EF4-FFF2-40B4-BE49-F238E27FC236}">
                  <a16:creationId xmlns:a16="http://schemas.microsoft.com/office/drawing/2014/main" id="{88B1D699-1D0D-8A4C-B819-14619CA9560A}"/>
                </a:ext>
              </a:extLst>
            </p:cNvPr>
            <p:cNvSpPr/>
            <p:nvPr/>
          </p:nvSpPr>
          <p:spPr>
            <a:xfrm>
              <a:off x="6058275" y="4538425"/>
              <a:ext cx="206450" cy="144950"/>
            </a:xfrm>
            <a:custGeom>
              <a:avLst/>
              <a:gdLst/>
              <a:ahLst/>
              <a:cxnLst/>
              <a:rect l="l" t="t" r="r" b="b"/>
              <a:pathLst>
                <a:path w="8258" h="5798" extrusionOk="0">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8;p35">
              <a:extLst>
                <a:ext uri="{FF2B5EF4-FFF2-40B4-BE49-F238E27FC236}">
                  <a16:creationId xmlns:a16="http://schemas.microsoft.com/office/drawing/2014/main" id="{4E2CB37D-2AA3-1147-BAF5-169F612C1AF6}"/>
                </a:ext>
              </a:extLst>
            </p:cNvPr>
            <p:cNvSpPr/>
            <p:nvPr/>
          </p:nvSpPr>
          <p:spPr>
            <a:xfrm>
              <a:off x="6060775" y="4706700"/>
              <a:ext cx="241350" cy="47200"/>
            </a:xfrm>
            <a:custGeom>
              <a:avLst/>
              <a:gdLst/>
              <a:ahLst/>
              <a:cxnLst/>
              <a:rect l="l" t="t" r="r" b="b"/>
              <a:pathLst>
                <a:path w="9654" h="1888" extrusionOk="0">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9;p35">
              <a:extLst>
                <a:ext uri="{FF2B5EF4-FFF2-40B4-BE49-F238E27FC236}">
                  <a16:creationId xmlns:a16="http://schemas.microsoft.com/office/drawing/2014/main" id="{295E2F4A-4069-354F-AC4E-53906590C9A1}"/>
                </a:ext>
              </a:extLst>
            </p:cNvPr>
            <p:cNvSpPr/>
            <p:nvPr/>
          </p:nvSpPr>
          <p:spPr>
            <a:xfrm>
              <a:off x="6079250" y="4805450"/>
              <a:ext cx="247650" cy="151375"/>
            </a:xfrm>
            <a:custGeom>
              <a:avLst/>
              <a:gdLst/>
              <a:ahLst/>
              <a:cxnLst/>
              <a:rect l="l" t="t" r="r" b="b"/>
              <a:pathLst>
                <a:path w="9906" h="6055" extrusionOk="0">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24780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grpSp>
        <p:nvGrpSpPr>
          <p:cNvPr id="1030" name="Google Shape;1030;p35"/>
          <p:cNvGrpSpPr/>
          <p:nvPr/>
        </p:nvGrpSpPr>
        <p:grpSpPr>
          <a:xfrm>
            <a:off x="4181440" y="1139450"/>
            <a:ext cx="3785236" cy="2388246"/>
            <a:chOff x="238100" y="603575"/>
            <a:chExt cx="7144650" cy="4507825"/>
          </a:xfrm>
        </p:grpSpPr>
        <p:sp>
          <p:nvSpPr>
            <p:cNvPr id="1031" name="Google Shape;1031;p35"/>
            <p:cNvSpPr/>
            <p:nvPr/>
          </p:nvSpPr>
          <p:spPr>
            <a:xfrm>
              <a:off x="3232475" y="2089250"/>
              <a:ext cx="1029650" cy="1092875"/>
            </a:xfrm>
            <a:custGeom>
              <a:avLst/>
              <a:gdLst/>
              <a:ahLst/>
              <a:cxnLst/>
              <a:rect l="l" t="t" r="r" b="b"/>
              <a:pathLst>
                <a:path w="41186" h="43715" extrusionOk="0">
                  <a:moveTo>
                    <a:pt x="6659" y="1"/>
                  </a:moveTo>
                  <a:cubicBezTo>
                    <a:pt x="6129" y="1"/>
                    <a:pt x="5639" y="51"/>
                    <a:pt x="5196" y="157"/>
                  </a:cubicBezTo>
                  <a:cubicBezTo>
                    <a:pt x="5196" y="157"/>
                    <a:pt x="0" y="820"/>
                    <a:pt x="23" y="12340"/>
                  </a:cubicBezTo>
                  <a:cubicBezTo>
                    <a:pt x="47" y="23691"/>
                    <a:pt x="255" y="43715"/>
                    <a:pt x="6298" y="43715"/>
                  </a:cubicBezTo>
                  <a:cubicBezTo>
                    <a:pt x="6388" y="43715"/>
                    <a:pt x="6479" y="43710"/>
                    <a:pt x="6572" y="43701"/>
                  </a:cubicBezTo>
                  <a:cubicBezTo>
                    <a:pt x="12882" y="43089"/>
                    <a:pt x="41185" y="24970"/>
                    <a:pt x="40349" y="20714"/>
                  </a:cubicBezTo>
                  <a:cubicBezTo>
                    <a:pt x="39556" y="16680"/>
                    <a:pt x="16325" y="1"/>
                    <a:pt x="66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238100" y="603575"/>
              <a:ext cx="7144650" cy="4507825"/>
            </a:xfrm>
            <a:custGeom>
              <a:avLst/>
              <a:gdLst/>
              <a:ahLst/>
              <a:cxnLst/>
              <a:rect l="l" t="t" r="r" b="b"/>
              <a:pathLst>
                <a:path w="285786" h="180313" extrusionOk="0">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283750" y="4284400"/>
              <a:ext cx="7068150" cy="214175"/>
            </a:xfrm>
            <a:custGeom>
              <a:avLst/>
              <a:gdLst/>
              <a:ahLst/>
              <a:cxnLst/>
              <a:rect l="l" t="t" r="r" b="b"/>
              <a:pathLst>
                <a:path w="282726" h="8567" extrusionOk="0">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3168925" y="2049700"/>
              <a:ext cx="1165600" cy="1174725"/>
            </a:xfrm>
            <a:custGeom>
              <a:avLst/>
              <a:gdLst/>
              <a:ahLst/>
              <a:cxnLst/>
              <a:rect l="l" t="t" r="r" b="b"/>
              <a:pathLst>
                <a:path w="46624" h="46989" extrusionOk="0">
                  <a:moveTo>
                    <a:pt x="8147" y="3301"/>
                  </a:moveTo>
                  <a:cubicBezTo>
                    <a:pt x="10494" y="3301"/>
                    <a:pt x="14710" y="5374"/>
                    <a:pt x="16299" y="6102"/>
                  </a:cubicBezTo>
                  <a:cubicBezTo>
                    <a:pt x="21052" y="8278"/>
                    <a:pt x="25577" y="11022"/>
                    <a:pt x="29892" y="13960"/>
                  </a:cubicBezTo>
                  <a:cubicBezTo>
                    <a:pt x="33165" y="16189"/>
                    <a:pt x="36760" y="18565"/>
                    <a:pt x="39398" y="21560"/>
                  </a:cubicBezTo>
                  <a:cubicBezTo>
                    <a:pt x="41607" y="24071"/>
                    <a:pt x="39444" y="25701"/>
                    <a:pt x="37248" y="27631"/>
                  </a:cubicBezTo>
                  <a:cubicBezTo>
                    <a:pt x="29939" y="34064"/>
                    <a:pt x="20443" y="39324"/>
                    <a:pt x="11375" y="42814"/>
                  </a:cubicBezTo>
                  <a:cubicBezTo>
                    <a:pt x="10430" y="43178"/>
                    <a:pt x="9504" y="43553"/>
                    <a:pt x="8996" y="43553"/>
                  </a:cubicBezTo>
                  <a:cubicBezTo>
                    <a:pt x="8882" y="43553"/>
                    <a:pt x="8789" y="43534"/>
                    <a:pt x="8722" y="43492"/>
                  </a:cubicBezTo>
                  <a:cubicBezTo>
                    <a:pt x="7682" y="42835"/>
                    <a:pt x="7177" y="41025"/>
                    <a:pt x="6834" y="39955"/>
                  </a:cubicBezTo>
                  <a:cubicBezTo>
                    <a:pt x="5550" y="35962"/>
                    <a:pt x="5234" y="31593"/>
                    <a:pt x="5065" y="27426"/>
                  </a:cubicBezTo>
                  <a:cubicBezTo>
                    <a:pt x="4864" y="22440"/>
                    <a:pt x="4988" y="17420"/>
                    <a:pt x="5469" y="12452"/>
                  </a:cubicBezTo>
                  <a:cubicBezTo>
                    <a:pt x="5690" y="10151"/>
                    <a:pt x="5661" y="5459"/>
                    <a:pt x="7148" y="3490"/>
                  </a:cubicBezTo>
                  <a:lnTo>
                    <a:pt x="7148" y="3490"/>
                  </a:lnTo>
                  <a:cubicBezTo>
                    <a:pt x="7415" y="3358"/>
                    <a:pt x="7755" y="3301"/>
                    <a:pt x="8147" y="3301"/>
                  </a:cubicBezTo>
                  <a:close/>
                  <a:moveTo>
                    <a:pt x="8690" y="1"/>
                  </a:moveTo>
                  <a:cubicBezTo>
                    <a:pt x="6915" y="1"/>
                    <a:pt x="5217" y="423"/>
                    <a:pt x="3795" y="1558"/>
                  </a:cubicBezTo>
                  <a:cubicBezTo>
                    <a:pt x="3702" y="1632"/>
                    <a:pt x="3618" y="1705"/>
                    <a:pt x="3542" y="1777"/>
                  </a:cubicBezTo>
                  <a:lnTo>
                    <a:pt x="3542" y="1777"/>
                  </a:lnTo>
                  <a:cubicBezTo>
                    <a:pt x="3483" y="1826"/>
                    <a:pt x="3427" y="1878"/>
                    <a:pt x="3376" y="1933"/>
                  </a:cubicBezTo>
                  <a:cubicBezTo>
                    <a:pt x="1254" y="4195"/>
                    <a:pt x="1111" y="8585"/>
                    <a:pt x="784" y="11463"/>
                  </a:cubicBezTo>
                  <a:cubicBezTo>
                    <a:pt x="139" y="17147"/>
                    <a:pt x="1" y="22915"/>
                    <a:pt x="273" y="28626"/>
                  </a:cubicBezTo>
                  <a:cubicBezTo>
                    <a:pt x="525" y="33924"/>
                    <a:pt x="683" y="46989"/>
                    <a:pt x="8103" y="46989"/>
                  </a:cubicBezTo>
                  <a:cubicBezTo>
                    <a:pt x="8624" y="46989"/>
                    <a:pt x="9180" y="46924"/>
                    <a:pt x="9775" y="46788"/>
                  </a:cubicBezTo>
                  <a:cubicBezTo>
                    <a:pt x="14982" y="45598"/>
                    <a:pt x="20140" y="42583"/>
                    <a:pt x="24762" y="40027"/>
                  </a:cubicBezTo>
                  <a:cubicBezTo>
                    <a:pt x="30302" y="36966"/>
                    <a:pt x="35876" y="33642"/>
                    <a:pt x="40658" y="29463"/>
                  </a:cubicBezTo>
                  <a:cubicBezTo>
                    <a:pt x="42917" y="27493"/>
                    <a:pt x="46624" y="24333"/>
                    <a:pt x="44955" y="21013"/>
                  </a:cubicBezTo>
                  <a:cubicBezTo>
                    <a:pt x="43140" y="17403"/>
                    <a:pt x="38154" y="14468"/>
                    <a:pt x="34991" y="12241"/>
                  </a:cubicBezTo>
                  <a:cubicBezTo>
                    <a:pt x="29454" y="8341"/>
                    <a:pt x="23530" y="4761"/>
                    <a:pt x="17255" y="2179"/>
                  </a:cubicBezTo>
                  <a:cubicBezTo>
                    <a:pt x="14803" y="1170"/>
                    <a:pt x="11641" y="1"/>
                    <a:pt x="869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030425" y="4338525"/>
              <a:ext cx="124700" cy="632250"/>
            </a:xfrm>
            <a:custGeom>
              <a:avLst/>
              <a:gdLst/>
              <a:ahLst/>
              <a:cxnLst/>
              <a:rect l="l" t="t" r="r" b="b"/>
              <a:pathLst>
                <a:path w="4988" h="25290" extrusionOk="0">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67000" y="4480475"/>
              <a:ext cx="314075" cy="294800"/>
            </a:xfrm>
            <a:custGeom>
              <a:avLst/>
              <a:gdLst/>
              <a:ahLst/>
              <a:cxnLst/>
              <a:rect l="l" t="t" r="r" b="b"/>
              <a:pathLst>
                <a:path w="12563" h="11792" extrusionOk="0">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1781050" y="4375575"/>
              <a:ext cx="117100" cy="637100"/>
            </a:xfrm>
            <a:custGeom>
              <a:avLst/>
              <a:gdLst/>
              <a:ahLst/>
              <a:cxnLst/>
              <a:rect l="l" t="t" r="r" b="b"/>
              <a:pathLst>
                <a:path w="4684" h="25484" extrusionOk="0">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252775" y="4493275"/>
              <a:ext cx="184450" cy="339175"/>
            </a:xfrm>
            <a:custGeom>
              <a:avLst/>
              <a:gdLst/>
              <a:ahLst/>
              <a:cxnLst/>
              <a:rect l="l" t="t" r="r" b="b"/>
              <a:pathLst>
                <a:path w="7378" h="13567" extrusionOk="0">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1451225" y="4505075"/>
              <a:ext cx="184375" cy="337375"/>
            </a:xfrm>
            <a:custGeom>
              <a:avLst/>
              <a:gdLst/>
              <a:ahLst/>
              <a:cxnLst/>
              <a:rect l="l" t="t" r="r" b="b"/>
              <a:pathLst>
                <a:path w="7375" h="13495" extrusionOk="0">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438550" y="4374275"/>
              <a:ext cx="117850" cy="656450"/>
            </a:xfrm>
            <a:custGeom>
              <a:avLst/>
              <a:gdLst/>
              <a:ahLst/>
              <a:cxnLst/>
              <a:rect l="l" t="t" r="r" b="b"/>
              <a:pathLst>
                <a:path w="4714" h="26258" extrusionOk="0">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5508325" y="4425050"/>
              <a:ext cx="150225" cy="667725"/>
            </a:xfrm>
            <a:custGeom>
              <a:avLst/>
              <a:gdLst/>
              <a:ahLst/>
              <a:cxnLst/>
              <a:rect l="l" t="t" r="r" b="b"/>
              <a:pathLst>
                <a:path w="6009" h="26709" extrusionOk="0">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991600" y="4424000"/>
              <a:ext cx="188650" cy="149975"/>
            </a:xfrm>
            <a:custGeom>
              <a:avLst/>
              <a:gdLst/>
              <a:ahLst/>
              <a:cxnLst/>
              <a:rect l="l" t="t" r="r" b="b"/>
              <a:pathLst>
                <a:path w="7546" h="5999" extrusionOk="0">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597875" y="4463975"/>
              <a:ext cx="209750" cy="182225"/>
            </a:xfrm>
            <a:custGeom>
              <a:avLst/>
              <a:gdLst/>
              <a:ahLst/>
              <a:cxnLst/>
              <a:rect l="l" t="t" r="r" b="b"/>
              <a:pathLst>
                <a:path w="8390" h="7289" extrusionOk="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6978525" y="4696425"/>
              <a:ext cx="195475" cy="174150"/>
            </a:xfrm>
            <a:custGeom>
              <a:avLst/>
              <a:gdLst/>
              <a:ahLst/>
              <a:cxnLst/>
              <a:rect l="l" t="t" r="r" b="b"/>
              <a:pathLst>
                <a:path w="7819" h="6966" extrusionOk="0">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6595625" y="4774175"/>
              <a:ext cx="229675" cy="151875"/>
            </a:xfrm>
            <a:custGeom>
              <a:avLst/>
              <a:gdLst/>
              <a:ahLst/>
              <a:cxnLst/>
              <a:rect l="l" t="t" r="r" b="b"/>
              <a:pathLst>
                <a:path w="9187" h="6075" extrusionOk="0">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761950" y="4564800"/>
              <a:ext cx="353400" cy="375925"/>
            </a:xfrm>
            <a:custGeom>
              <a:avLst/>
              <a:gdLst/>
              <a:ahLst/>
              <a:cxnLst/>
              <a:rect l="l" t="t" r="r" b="b"/>
              <a:pathLst>
                <a:path w="14136" h="15037" extrusionOk="0">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058275" y="4538425"/>
              <a:ext cx="206450" cy="144950"/>
            </a:xfrm>
            <a:custGeom>
              <a:avLst/>
              <a:gdLst/>
              <a:ahLst/>
              <a:cxnLst/>
              <a:rect l="l" t="t" r="r" b="b"/>
              <a:pathLst>
                <a:path w="8258" h="5798" extrusionOk="0">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6060775" y="4706700"/>
              <a:ext cx="241350" cy="47200"/>
            </a:xfrm>
            <a:custGeom>
              <a:avLst/>
              <a:gdLst/>
              <a:ahLst/>
              <a:cxnLst/>
              <a:rect l="l" t="t" r="r" b="b"/>
              <a:pathLst>
                <a:path w="9654" h="1888" extrusionOk="0">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6079250" y="4805450"/>
              <a:ext cx="247650" cy="151375"/>
            </a:xfrm>
            <a:custGeom>
              <a:avLst/>
              <a:gdLst/>
              <a:ahLst/>
              <a:cxnLst/>
              <a:rect l="l" t="t" r="r" b="b"/>
              <a:pathLst>
                <a:path w="9906" h="6055" extrusionOk="0">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35"/>
          <p:cNvSpPr txBox="1">
            <a:spLocks noGrp="1"/>
          </p:cNvSpPr>
          <p:nvPr>
            <p:ph type="subTitle" idx="4294967295"/>
          </p:nvPr>
        </p:nvSpPr>
        <p:spPr>
          <a:xfrm>
            <a:off x="984309" y="2392090"/>
            <a:ext cx="2468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dirty="0"/>
              <a:t>THANKS</a:t>
            </a:r>
            <a:endParaRPr sz="1800" dirty="0"/>
          </a:p>
        </p:txBody>
      </p:sp>
      <p:sp>
        <p:nvSpPr>
          <p:cNvPr id="1051" name="Google Shape;1051;p35"/>
          <p:cNvSpPr/>
          <p:nvPr/>
        </p:nvSpPr>
        <p:spPr>
          <a:xfrm>
            <a:off x="1138050" y="3201075"/>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138050" y="1899425"/>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170136"/>
      </p:ext>
    </p:extLst>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TotalTime>
  <Words>788</Words>
  <Application>Microsoft Macintosh PowerPoint</Application>
  <PresentationFormat>On-screen Show (16:9)</PresentationFormat>
  <Paragraphs>65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Andale Mono</vt:lpstr>
      <vt:lpstr>Permanent Marker</vt:lpstr>
      <vt:lpstr>Baloo Da</vt:lpstr>
      <vt:lpstr>Comfortaa</vt:lpstr>
      <vt:lpstr>Arial</vt:lpstr>
      <vt:lpstr>SKETCH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Đinh Ngọc Uyên Phương</cp:lastModifiedBy>
  <cp:revision>91</cp:revision>
  <dcterms:modified xsi:type="dcterms:W3CDTF">2021-11-06T03:16:42Z</dcterms:modified>
</cp:coreProperties>
</file>