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8" r:id="rId4"/>
    <p:sldId id="272" r:id="rId5"/>
    <p:sldId id="269" r:id="rId6"/>
    <p:sldId id="271" r:id="rId7"/>
    <p:sldId id="259" r:id="rId8"/>
    <p:sldId id="260" r:id="rId9"/>
    <p:sldId id="261" r:id="rId10"/>
    <p:sldId id="263" r:id="rId11"/>
    <p:sldId id="267" r:id="rId12"/>
    <p:sldId id="273" r:id="rId13"/>
    <p:sldId id="274" r:id="rId14"/>
    <p:sldId id="275" r:id="rId15"/>
    <p:sldId id="276" r:id="rId16"/>
    <p:sldId id="277" r:id="rId17"/>
    <p:sldId id="27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92" autoAdjust="0"/>
  </p:normalViewPr>
  <p:slideViewPr>
    <p:cSldViewPr>
      <p:cViewPr>
        <p:scale>
          <a:sx n="81" d="100"/>
          <a:sy n="81" d="100"/>
        </p:scale>
        <p:origin x="-276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 smtClean="0"/>
            <a:t>Ecommerce</a:t>
          </a:r>
          <a:endParaRPr lang="en-US" dirty="0"/>
        </a:p>
      </dgm: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 smtClean="0"/>
            <a:t>Gaming</a:t>
          </a:r>
          <a:endParaRPr lang="en-US" dirty="0"/>
        </a:p>
      </dgm: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</dgm:pt>
    <dgm:pt modelId="{2551E4CB-EB09-450C-9132-37387398D945}">
      <dgm:prSet phldrT="[Text]"/>
      <dgm:spPr/>
      <dgm:t>
        <a:bodyPr/>
        <a:lstStyle/>
        <a:p>
          <a:r>
            <a:rPr lang="en-US" dirty="0" smtClean="0"/>
            <a:t>Social</a:t>
          </a:r>
          <a:endParaRPr lang="en-US" dirty="0"/>
        </a:p>
      </dgm: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</dgm:pt>
    <dgm:pt modelId="{57FC35C8-C6CB-4C82-BE0F-B92E4ECAE64D}">
      <dgm:prSet phldrT="[Text]"/>
      <dgm:spPr/>
      <dgm:t>
        <a:bodyPr/>
        <a:lstStyle/>
        <a:p>
          <a:r>
            <a:rPr lang="en-US" dirty="0" smtClean="0"/>
            <a:t>Remarketing</a:t>
          </a:r>
          <a:endParaRPr lang="en-US" dirty="0"/>
        </a:p>
      </dgm: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8F6F3C-42F1-48FA-9425-25042679391F}" type="pres">
      <dgm:prSet presAssocID="{170C0135-3A94-4623-AA81-735573228628}" presName="centerShape" presStyleLbl="node0" presStyleIdx="0" presStyleCnt="1"/>
      <dgm:spPr/>
      <dgm:t>
        <a:bodyPr/>
        <a:lstStyle/>
        <a:p>
          <a:endParaRPr lang="en-US"/>
        </a:p>
      </dgm:t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4766C838-FD56-4198-8E56-0B90E267FEEB}" type="presOf" srcId="{D44E9E87-B9B9-4324-8110-FB781FB2AAAE}" destId="{061D020E-2B5D-4C0D-9DFD-684837CC0BCE}" srcOrd="0" destOrd="0" presId="urn:microsoft.com/office/officeart/2005/8/layout/radial6"/>
    <dgm:cxn modelId="{BA155052-C495-4AC1-94F6-804607608FBC}" type="presOf" srcId="{E3DD98F3-578A-483D-B82A-920BD328FE4E}" destId="{0162A7CA-7E03-4A22-95EF-970E5873DB72}" srcOrd="0" destOrd="0" presId="urn:microsoft.com/office/officeart/2005/8/layout/radial6"/>
    <dgm:cxn modelId="{0F76F7CB-23A5-4214-931F-19747F4F03E2}" type="presOf" srcId="{170C0135-3A94-4623-AA81-735573228628}" destId="{698F6F3C-42F1-48FA-9425-25042679391F}" srcOrd="0" destOrd="0" presId="urn:microsoft.com/office/officeart/2005/8/layout/radial6"/>
    <dgm:cxn modelId="{59AF3BDC-90D3-4129-81F5-792C9728AC84}" type="presOf" srcId="{57FC35C8-C6CB-4C82-BE0F-B92E4ECAE64D}" destId="{5D851138-FE51-4A19-A149-11A0DEA29AF5}" srcOrd="0" destOrd="0" presId="urn:microsoft.com/office/officeart/2005/8/layout/radial6"/>
    <dgm:cxn modelId="{DC8CA9D8-B9BD-4E7E-AFE2-9A4A7AC535F7}" type="presOf" srcId="{2551E4CB-EB09-450C-9132-37387398D945}" destId="{8FAC1D8D-CE9C-45FC-86D2-26F007C6DD34}" srcOrd="0" destOrd="0" presId="urn:microsoft.com/office/officeart/2005/8/layout/radial6"/>
    <dgm:cxn modelId="{508819C3-5AF5-466B-8372-5051C0ACF1EF}" type="presOf" srcId="{B8E35523-DEC4-40C5-AD71-C446E3CF02A7}" destId="{5E4B35E6-EA27-424E-89EC-46D0A40F2772}" srcOrd="0" destOrd="0" presId="urn:microsoft.com/office/officeart/2005/8/layout/radial6"/>
    <dgm:cxn modelId="{4C92E8BE-F53E-499C-953B-045161B4409C}" type="presOf" srcId="{B47B7453-52D0-4E8E-A0EE-5E0C42B9531D}" destId="{7BB1C934-CD6E-4389-AB60-D55326BC8302}" srcOrd="0" destOrd="0" presId="urn:microsoft.com/office/officeart/2005/8/layout/radial6"/>
    <dgm:cxn modelId="{41ED73BD-7658-4DAD-A093-72E85CC13E66}" type="presOf" srcId="{2EEF7558-FF6A-4D97-B16B-E787F09F42D0}" destId="{98E28826-978E-4A6B-8422-B9CC30E49F37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AF34C2EF-B951-4AA9-AE9D-FB4BBFDAC58F}" type="presParOf" srcId="{061D020E-2B5D-4C0D-9DFD-684837CC0BCE}" destId="{698F6F3C-42F1-48FA-9425-25042679391F}" srcOrd="0" destOrd="0" presId="urn:microsoft.com/office/officeart/2005/8/layout/radial6"/>
    <dgm:cxn modelId="{47605D81-981C-4C92-99F3-4B8A2AFC2703}" type="presParOf" srcId="{061D020E-2B5D-4C0D-9DFD-684837CC0BCE}" destId="{5E4B35E6-EA27-424E-89EC-46D0A40F2772}" srcOrd="1" destOrd="0" presId="urn:microsoft.com/office/officeart/2005/8/layout/radial6"/>
    <dgm:cxn modelId="{D3C87208-C9F5-4F94-802F-E560A83585BC}" type="presParOf" srcId="{061D020E-2B5D-4C0D-9DFD-684837CC0BCE}" destId="{8B180F40-4EFD-493D-838A-C88D7BCC1034}" srcOrd="2" destOrd="0" presId="urn:microsoft.com/office/officeart/2005/8/layout/radial6"/>
    <dgm:cxn modelId="{72DDAE36-19EA-403B-BAD3-F5468C2D0ABB}" type="presParOf" srcId="{061D020E-2B5D-4C0D-9DFD-684837CC0BCE}" destId="{98E28826-978E-4A6B-8422-B9CC30E49F37}" srcOrd="3" destOrd="0" presId="urn:microsoft.com/office/officeart/2005/8/layout/radial6"/>
    <dgm:cxn modelId="{BD81CFCD-F048-4653-BAD6-99E14DE4B642}" type="presParOf" srcId="{061D020E-2B5D-4C0D-9DFD-684837CC0BCE}" destId="{8FAC1D8D-CE9C-45FC-86D2-26F007C6DD34}" srcOrd="4" destOrd="0" presId="urn:microsoft.com/office/officeart/2005/8/layout/radial6"/>
    <dgm:cxn modelId="{8020362F-604F-4336-B948-27A70DBE1A33}" type="presParOf" srcId="{061D020E-2B5D-4C0D-9DFD-684837CC0BCE}" destId="{582D627C-FAD1-4F2D-897E-C08848385BAA}" srcOrd="5" destOrd="0" presId="urn:microsoft.com/office/officeart/2005/8/layout/radial6"/>
    <dgm:cxn modelId="{A17518EA-90E5-4897-B8D4-732C73EDFEB1}" type="presParOf" srcId="{061D020E-2B5D-4C0D-9DFD-684837CC0BCE}" destId="{7BB1C934-CD6E-4389-AB60-D55326BC8302}" srcOrd="6" destOrd="0" presId="urn:microsoft.com/office/officeart/2005/8/layout/radial6"/>
    <dgm:cxn modelId="{1E45F774-263C-4866-B74B-5F3FB0D83C49}" type="presParOf" srcId="{061D020E-2B5D-4C0D-9DFD-684837CC0BCE}" destId="{5D851138-FE51-4A19-A149-11A0DEA29AF5}" srcOrd="7" destOrd="0" presId="urn:microsoft.com/office/officeart/2005/8/layout/radial6"/>
    <dgm:cxn modelId="{AE3B7EBC-E60E-4813-BFF1-D6F9092C35CB}" type="presParOf" srcId="{061D020E-2B5D-4C0D-9DFD-684837CC0BCE}" destId="{87F2D62F-9758-428E-A82A-F136F721FE64}" srcOrd="8" destOrd="0" presId="urn:microsoft.com/office/officeart/2005/8/layout/radial6"/>
    <dgm:cxn modelId="{8C1A7436-7EF5-4A43-9C72-BC9B8CAD8043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2">
            <a:hueOff val="-387081"/>
            <a:satOff val="988"/>
            <a:lumOff val="-27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Ecommerce</a:t>
          </a:r>
          <a:endParaRPr lang="en-US" sz="1800" kern="1200" dirty="0"/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Gaming</a:t>
          </a:r>
          <a:endParaRPr lang="en-US" sz="1100" kern="1200" dirty="0"/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accent2">
            <a:hueOff val="-387081"/>
            <a:satOff val="988"/>
            <a:lumOff val="-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Social</a:t>
          </a:r>
          <a:endParaRPr lang="en-US" sz="1100" kern="1200" dirty="0"/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accent2">
            <a:hueOff val="-774161"/>
            <a:satOff val="1976"/>
            <a:lumOff val="-549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Remarketing</a:t>
          </a:r>
          <a:endParaRPr lang="en-US" sz="1100" kern="1200" dirty="0"/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4/19/2014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4/19/2014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4/19/2014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4/19/2014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4/19/2014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4/19/2014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4/19/2014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4/19/2014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96571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4/19/2014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4/19/2014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4/19/2014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4/19/2014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4/19/2014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4/19/2014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Eat with Chef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2084475"/>
            <a:ext cx="27432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511" y="4901642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812" y="914400"/>
            <a:ext cx="2466975" cy="1847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3212" y="1671935"/>
            <a:ext cx="1882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 dishes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971800"/>
            <a:ext cx="3638550" cy="1257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56612" y="3348335"/>
            <a:ext cx="2408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Online payment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9" y="4724400"/>
            <a:ext cx="1676400" cy="14655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75346" y="5008726"/>
            <a:ext cx="3860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 ingredient traceability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2036449"/>
            <a:ext cx="2152650" cy="21240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3222" y="4392787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58005"/>
            <a:ext cx="2734056" cy="2179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04039" y="2636821"/>
            <a:ext cx="3917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dish produce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3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685800"/>
            <a:ext cx="1864251" cy="26370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4212" y="1295400"/>
            <a:ext cx="280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Publish daily menu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2857500"/>
            <a:ext cx="1943100" cy="194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6212" y="48006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12" y="4114800"/>
            <a:ext cx="2771775" cy="1647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32813" y="452321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Manage supplier &amp; Ingredient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9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1447800"/>
            <a:ext cx="2747375" cy="213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47" y="1295400"/>
            <a:ext cx="3159759" cy="1981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1676400"/>
            <a:ext cx="2762250" cy="1657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3" y="4038600"/>
            <a:ext cx="3028950" cy="1514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012" y="3686908"/>
            <a:ext cx="1831341" cy="1379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01502" y="5333999"/>
            <a:ext cx="2626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Microsoft 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912812" y="1371600"/>
            <a:ext cx="9141619" cy="933297"/>
          </a:xfrm>
        </p:spPr>
        <p:txBody>
          <a:bodyPr/>
          <a:lstStyle/>
          <a:p>
            <a:r>
              <a:rPr lang="en-US" dirty="0" smtClean="0"/>
              <a:t>Achievement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8612" y="1828800"/>
            <a:ext cx="87995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order dishes easily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view ingredient traceability by QR code and web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Customer can ask cooking question with chef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Staff can publish and manage flexible daily menu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Staff can manage orders easily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Chef can create produce session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Chef can answer cooking question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60412" y="4400703"/>
            <a:ext cx="9141619" cy="933297"/>
          </a:xfrm>
        </p:spPr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26332" y="4876800"/>
            <a:ext cx="681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Support only one payment method with Pay Pal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Does not support delivery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00200"/>
            <a:ext cx="9141619" cy="933297"/>
          </a:xfrm>
        </p:spPr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412" y="2133600"/>
            <a:ext cx="69835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Develop delivery system.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Integrate more online payment methods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Implement gaming and more social for customer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system performance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system as user friendly as possible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dirty="0" smtClean="0"/>
              <a:t>Improve business concept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84212" y="1600200"/>
            <a:ext cx="9141619" cy="933297"/>
          </a:xfrm>
        </p:spPr>
        <p:txBody>
          <a:bodyPr/>
          <a:lstStyle/>
          <a:p>
            <a:r>
              <a:rPr lang="en-US" dirty="0" smtClean="0"/>
              <a:t>Thanks for your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Solution</a:t>
            </a:r>
            <a:endParaRPr lang="en-US" dirty="0"/>
          </a:p>
          <a:p>
            <a:r>
              <a:rPr lang="en-US" dirty="0" smtClean="0"/>
              <a:t>Main Functions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12" y="2745432"/>
            <a:ext cx="27432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1412" y="5410200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2200762" y="3050232"/>
            <a:ext cx="2445850" cy="1066800"/>
          </a:xfrm>
          <a:prstGeom prst="cloudCallout">
            <a:avLst>
              <a:gd name="adj1" fmla="val 72152"/>
              <a:gd name="adj2" fmla="val -111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Want to eat a good foods with family but…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122612" y="1767254"/>
            <a:ext cx="2099199" cy="1143000"/>
          </a:xfrm>
          <a:prstGeom prst="cloudCallout">
            <a:avLst>
              <a:gd name="adj1" fmla="val 51765"/>
              <a:gd name="adj2" fmla="val 686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Does not have experience to design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5332412" y="1582616"/>
            <a:ext cx="2362200" cy="838200"/>
          </a:xfrm>
          <a:prstGeom prst="cloudCallout">
            <a:avLst>
              <a:gd name="adj1" fmla="val -27284"/>
              <a:gd name="adj2" fmla="val 904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Does not have enough time to prepare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6535370" y="2402532"/>
            <a:ext cx="2057400" cy="685800"/>
          </a:xfrm>
          <a:prstGeom prst="cloudCallout">
            <a:avLst>
              <a:gd name="adj1" fmla="val -71545"/>
              <a:gd name="adj2" fmla="val 659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Want to daily flexible menu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704012" y="3351684"/>
            <a:ext cx="1981200" cy="611832"/>
          </a:xfrm>
          <a:prstGeom prst="cloudCallout">
            <a:avLst>
              <a:gd name="adj1" fmla="val -65803"/>
              <a:gd name="adj2" fmla="val -83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Worry about food safety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2743200"/>
            <a:ext cx="1981200" cy="2305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13296" y="4324978"/>
            <a:ext cx="3181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owner want…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513" y="2219290"/>
            <a:ext cx="2466975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381000"/>
            <a:ext cx="3333750" cy="25050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90653" y="2743200"/>
            <a:ext cx="193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Increase sale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847" y="3407978"/>
            <a:ext cx="2600325" cy="1762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45036" y="5105400"/>
            <a:ext cx="327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relation 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2667000"/>
            <a:ext cx="2152650" cy="2124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5012" y="3657599"/>
            <a:ext cx="177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 want…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427892"/>
            <a:ext cx="3132859" cy="20867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59945" y="2667000"/>
            <a:ext cx="4525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a good meal for customer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3239041"/>
            <a:ext cx="3048000" cy="20209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49431" y="5320881"/>
            <a:ext cx="4248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their cooking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Eat with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88" y="2286000"/>
            <a:ext cx="2743200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16" y="124031"/>
            <a:ext cx="1981200" cy="2305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08" y="3810000"/>
            <a:ext cx="2152650" cy="212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143000"/>
            <a:ext cx="3230761" cy="323076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360612" y="2590800"/>
            <a:ext cx="1524000" cy="618919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08812" y="1846386"/>
            <a:ext cx="1647045" cy="1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72055" y="3663463"/>
            <a:ext cx="1647045" cy="1289537"/>
          </a:xfrm>
          <a:prstGeom prst="straightConnector1">
            <a:avLst/>
          </a:prstGeom>
          <a:ln w="762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711" y="5103167"/>
            <a:ext cx="148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610081" y="2438594"/>
            <a:ext cx="2228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Business owner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43418" y="6166338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3212" y="4191000"/>
            <a:ext cx="1908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Eat with chef</a:t>
            </a:r>
          </a:p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0" y="1675524"/>
            <a:ext cx="7525512" cy="402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graphicFrame>
        <p:nvGraphicFramePr>
          <p:cNvPr id="6" name="Content Placeholder 4" descr="Radial Cycle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90606423"/>
              </p:ext>
            </p:extLst>
          </p:nvPr>
        </p:nvGraphicFramePr>
        <p:xfrm>
          <a:off x="3198812" y="15240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42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863CEF8-E427-41A3-B701-02CD4579E2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TS102787942</Template>
  <TotalTime>0</TotalTime>
  <Words>220</Words>
  <Application>Microsoft Office PowerPoint</Application>
  <PresentationFormat>Custom</PresentationFormat>
  <Paragraphs>75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TS102787942</vt:lpstr>
      <vt:lpstr>Eat with Chef system</vt:lpstr>
      <vt:lpstr>Contents</vt:lpstr>
      <vt:lpstr>Problem</vt:lpstr>
      <vt:lpstr>Problem</vt:lpstr>
      <vt:lpstr>Problem</vt:lpstr>
      <vt:lpstr>Solution</vt:lpstr>
      <vt:lpstr>Solution</vt:lpstr>
      <vt:lpstr>Solution</vt:lpstr>
      <vt:lpstr>Solution</vt:lpstr>
      <vt:lpstr>Main functions</vt:lpstr>
      <vt:lpstr>Chef</vt:lpstr>
      <vt:lpstr>Staff</vt:lpstr>
      <vt:lpstr>Technology</vt:lpstr>
      <vt:lpstr>Summary</vt:lpstr>
      <vt:lpstr>Summary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2014-04-18T16:17:52Z</dcterms:created>
  <dcterms:modified xsi:type="dcterms:W3CDTF">2014-04-19T03:29:52Z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TC027879429991</vt:lpwstr>
  </property>
</Properties>
</file>