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98" r:id="rId5"/>
    <p:sldId id="307" r:id="rId6"/>
    <p:sldId id="308" r:id="rId7"/>
    <p:sldId id="260" r:id="rId8"/>
    <p:sldId id="305" r:id="rId9"/>
    <p:sldId id="306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3"/>
      <p:bold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ivvic Light" pitchFamily="2" charset="0"/>
      <p:regular r:id="rId23"/>
      <p: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94EA3-2737-4245-BA08-4EA86CA1455A}">
  <a:tblStyle styleId="{10A94EA3-2737-4245-BA08-4EA86CA14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061" autoAdjust="0"/>
  </p:normalViewPr>
  <p:slideViewPr>
    <p:cSldViewPr snapToGrid="0">
      <p:cViewPr varScale="1">
        <p:scale>
          <a:sx n="92" d="100"/>
          <a:sy n="92" d="100"/>
        </p:scale>
        <p:origin x="69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1B686-233E-F06B-AE85-18B763409D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6ACDF-104F-43FA-0972-2541218483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DA388-293F-4347-836D-126CDBD19FB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07736-31BD-583B-6768-CFD9755311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2D9A1-8CC1-B266-829D-2B511C1DF7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D6AC8-A81C-49B4-A6A4-8B86F9D3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64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42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1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5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2F233-6604-0188-7D80-0236A8F9D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06F05D-2516-2A44-B110-A982E5D54B97}"/>
              </a:ext>
            </a:extLst>
          </p:cNvPr>
          <p:cNvSpPr/>
          <p:nvPr userDrawn="1"/>
        </p:nvSpPr>
        <p:spPr>
          <a:xfrm>
            <a:off x="8469229" y="4698475"/>
            <a:ext cx="390418" cy="343425"/>
          </a:xfrm>
          <a:prstGeom prst="ellipse">
            <a:avLst/>
          </a:prstGeom>
          <a:solidFill>
            <a:schemeClr val="bg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6173-D819-E76D-6013-0AD820AEB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0E4B7-6053-EC08-0604-87FFA4EF5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880" y="4732868"/>
            <a:ext cx="39041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CE4757-D144-45B2-B970-F8A83833A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9" r:id="rId5"/>
    <p:sldLayoutId id="2147483666" r:id="rId6"/>
    <p:sldLayoutId id="2147483667" r:id="rId7"/>
    <p:sldLayoutId id="214748366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24915" y="3876308"/>
            <a:ext cx="3575685" cy="80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Nhóm</a:t>
            </a:r>
            <a:r>
              <a:rPr lang="en-US" sz="1400" dirty="0"/>
              <a:t> 5</a:t>
            </a:r>
            <a:endParaRPr lang="vi-VN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/>
              <a:t>Nguyễn Minh Cường - 19520028</a:t>
            </a:r>
            <a:endParaRPr lang="en-US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Phạm</a:t>
            </a:r>
            <a:r>
              <a:rPr lang="en-US" sz="1400" dirty="0"/>
              <a:t> Thanh Quang – 19520882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01880" y="46512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ỨNG DỤNG GAME CƠ BẢN 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238238" y="473266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5;p25">
            <a:extLst>
              <a:ext uri="{FF2B5EF4-FFF2-40B4-BE49-F238E27FC236}">
                <a16:creationId xmlns:a16="http://schemas.microsoft.com/office/drawing/2014/main" id="{C2C48356-4D39-FDD9-B122-2FBD3C8F7CC6}"/>
              </a:ext>
            </a:extLst>
          </p:cNvPr>
          <p:cNvSpPr txBox="1">
            <a:spLocks/>
          </p:cNvSpPr>
          <p:nvPr/>
        </p:nvSpPr>
        <p:spPr>
          <a:xfrm>
            <a:off x="1613695" y="2670805"/>
            <a:ext cx="6020700" cy="102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ZELDA CLONE PYGAME</a:t>
            </a:r>
            <a:r>
              <a:rPr lang="vi-VN" sz="4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6" name="Google Shape;434;p25">
            <a:extLst>
              <a:ext uri="{FF2B5EF4-FFF2-40B4-BE49-F238E27FC236}">
                <a16:creationId xmlns:a16="http://schemas.microsoft.com/office/drawing/2014/main" id="{E201AEA7-9632-40A6-BB9D-206ADAB1516F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1</a:t>
            </a:r>
            <a:endParaRPr lang="vi-V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662176" y="4476783"/>
            <a:ext cx="3368697" cy="68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7EA1-9CE6-28DF-EA22-56583DC3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9" y="892302"/>
            <a:ext cx="7608280" cy="3786900"/>
          </a:xfrm>
          <a:prstGeom prst="rect">
            <a:avLst/>
          </a:prstGeom>
        </p:spPr>
      </p:pic>
      <p:sp>
        <p:nvSpPr>
          <p:cNvPr id="5" name="Google Shape;434;p25">
            <a:extLst>
              <a:ext uri="{FF2B5EF4-FFF2-40B4-BE49-F238E27FC236}">
                <a16:creationId xmlns:a16="http://schemas.microsoft.com/office/drawing/2014/main" id="{1F5F3542-5D17-F38D-5FCD-7163FCE512EC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2</a:t>
            </a:r>
            <a:endParaRPr lang="vi-V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76619" y="3210565"/>
            <a:ext cx="30946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VÒNG LẶP CỦA GAME</a:t>
            </a:r>
            <a:endParaRPr dirty="0">
              <a:latin typeface="+mn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6662354" y="3175760"/>
            <a:ext cx="15006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KẾT QUẢ</a:t>
            </a:r>
            <a:endParaRPr dirty="0">
              <a:latin typeface="+mn-lt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578490" y="3193824"/>
            <a:ext cx="28273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RENDER HÌNH ẢNH</a:t>
            </a:r>
            <a:endParaRPr dirty="0">
              <a:latin typeface="+mn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BEA14F3-52F7-1B6D-BD6D-0D9A2D61084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853853-D860-CFD4-8828-09D84908E3A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2E5464-3411-9B84-03B9-5AC6ABC4F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Google Shape;434;p25">
            <a:extLst>
              <a:ext uri="{FF2B5EF4-FFF2-40B4-BE49-F238E27FC236}">
                <a16:creationId xmlns:a16="http://schemas.microsoft.com/office/drawing/2014/main" id="{4C3AC028-9B67-56D1-80F3-0798435EBD37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3</a:t>
            </a:r>
            <a:endParaRPr lang="vi-V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4311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VÒNG LẶP CỦA GAME</a:t>
            </a:r>
            <a:endParaRPr dirty="0"/>
          </a:p>
        </p:txBody>
      </p:sp>
      <p:sp>
        <p:nvSpPr>
          <p:cNvPr id="10" name="Google Shape;434;p25">
            <a:extLst>
              <a:ext uri="{FF2B5EF4-FFF2-40B4-BE49-F238E27FC236}">
                <a16:creationId xmlns:a16="http://schemas.microsoft.com/office/drawing/2014/main" id="{112E8C75-96B8-B459-DBB6-E72A61C4F3C4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4</a:t>
            </a:r>
            <a:endParaRPr lang="vi-V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26CC-48C8-5D7C-E80A-E8D889F3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039443" cy="378690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77BA32E-396A-AD0F-4B2B-F51B5B76F695}"/>
              </a:ext>
            </a:extLst>
          </p:cNvPr>
          <p:cNvSpPr txBox="1">
            <a:spLocks/>
          </p:cNvSpPr>
          <p:nvPr/>
        </p:nvSpPr>
        <p:spPr>
          <a:xfrm>
            <a:off x="3544118" y="4362632"/>
            <a:ext cx="205576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game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EBECAF-CB6D-F338-9E39-E67B82AD6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7" r="5865" b="11758"/>
          <a:stretch/>
        </p:blipFill>
        <p:spPr>
          <a:xfrm>
            <a:off x="2228849" y="935966"/>
            <a:ext cx="4686301" cy="3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4311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VÒNG LẶP CỦA GAME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CDF-0C77-03DE-6CA6-970C7C34F3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125" y="1063524"/>
            <a:ext cx="3908700" cy="378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434;p25">
            <a:extLst>
              <a:ext uri="{FF2B5EF4-FFF2-40B4-BE49-F238E27FC236}">
                <a16:creationId xmlns:a16="http://schemas.microsoft.com/office/drawing/2014/main" id="{112E8C75-96B8-B459-DBB6-E72A61C4F3C4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5</a:t>
            </a:r>
            <a:endParaRPr lang="vi-V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26CC-48C8-5D7C-E80A-E8D889F3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C1665-DB6F-C39C-9094-8B642921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25" y="1066660"/>
            <a:ext cx="3908700" cy="3146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5DC119-9D17-9C73-7BC4-9EBA2349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5" y="1063524"/>
            <a:ext cx="3908700" cy="313592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511E263-7DD8-9FE8-5F42-9B2FF96B4F17}"/>
              </a:ext>
            </a:extLst>
          </p:cNvPr>
          <p:cNvSpPr txBox="1">
            <a:spLocks/>
          </p:cNvSpPr>
          <p:nvPr/>
        </p:nvSpPr>
        <p:spPr>
          <a:xfrm>
            <a:off x="1514454" y="4199450"/>
            <a:ext cx="205576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None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quái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2EF107-C5AA-8FFF-E81A-B04F54B0B398}"/>
              </a:ext>
            </a:extLst>
          </p:cNvPr>
          <p:cNvSpPr txBox="1">
            <a:spLocks/>
          </p:cNvSpPr>
          <p:nvPr/>
        </p:nvSpPr>
        <p:spPr>
          <a:xfrm>
            <a:off x="5570320" y="4213483"/>
            <a:ext cx="205576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None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4311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VÒNG LẶP CỦA GAME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CDF-0C77-03DE-6CA6-970C7C34F3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125" y="1063524"/>
            <a:ext cx="3908700" cy="378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434;p25">
            <a:extLst>
              <a:ext uri="{FF2B5EF4-FFF2-40B4-BE49-F238E27FC236}">
                <a16:creationId xmlns:a16="http://schemas.microsoft.com/office/drawing/2014/main" id="{112E8C75-96B8-B459-DBB6-E72A61C4F3C4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6</a:t>
            </a:r>
            <a:endParaRPr lang="vi-V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26CC-48C8-5D7C-E80A-E8D889F3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956A5-1B2C-1F16-8C5A-0979CD13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0" y="1063524"/>
            <a:ext cx="3938630" cy="320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02071B-5407-9143-783B-9EB5B8DB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25" y="1063524"/>
            <a:ext cx="3938630" cy="320714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8F4BC61-8217-995C-1E73-5D304D1B305E}"/>
              </a:ext>
            </a:extLst>
          </p:cNvPr>
          <p:cNvSpPr txBox="1">
            <a:spLocks/>
          </p:cNvSpPr>
          <p:nvPr/>
        </p:nvSpPr>
        <p:spPr>
          <a:xfrm>
            <a:off x="5580711" y="4256676"/>
            <a:ext cx="250341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chết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557F4F5-D113-A17A-197E-82E783254C75}"/>
              </a:ext>
            </a:extLst>
          </p:cNvPr>
          <p:cNvSpPr txBox="1">
            <a:spLocks/>
          </p:cNvSpPr>
          <p:nvPr/>
        </p:nvSpPr>
        <p:spPr>
          <a:xfrm>
            <a:off x="768928" y="4270664"/>
            <a:ext cx="3574472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round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Render các sprites (hình ảnh)</a:t>
            </a:r>
            <a:endParaRPr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9773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278F8A-2B53-C9B5-96DE-AFDE8EE0F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BA4B50-C60B-BC4E-8103-CABAFA2FEE9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572;p29">
            <a:extLst>
              <a:ext uri="{FF2B5EF4-FFF2-40B4-BE49-F238E27FC236}">
                <a16:creationId xmlns:a16="http://schemas.microsoft.com/office/drawing/2014/main" id="{A736F0B7-CD26-474B-1E79-AF269880DD62}"/>
              </a:ext>
            </a:extLst>
          </p:cNvPr>
          <p:cNvSpPr txBox="1">
            <a:spLocks/>
          </p:cNvSpPr>
          <p:nvPr/>
        </p:nvSpPr>
        <p:spPr>
          <a:xfrm>
            <a:off x="6429787" y="1013698"/>
            <a:ext cx="16909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83B74-5495-538D-412C-4A834081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221" y="3657383"/>
            <a:ext cx="2465114" cy="340634"/>
          </a:xfrm>
        </p:spPr>
        <p:txBody>
          <a:bodyPr/>
          <a:lstStyle/>
          <a:p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ở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cản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30822-0BAA-707A-6463-34A396626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00" t="43493" r="42333" b="19072"/>
          <a:stretch/>
        </p:blipFill>
        <p:spPr>
          <a:xfrm>
            <a:off x="740795" y="1591498"/>
            <a:ext cx="2734140" cy="2045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15E90-A785-F808-E58E-0BA5893A5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8" t="24127" r="44419" b="37817"/>
          <a:stretch/>
        </p:blipFill>
        <p:spPr>
          <a:xfrm>
            <a:off x="5547866" y="1591499"/>
            <a:ext cx="2794754" cy="2007538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40716C73-7C91-4B31-C701-5D4AC9272324}"/>
              </a:ext>
            </a:extLst>
          </p:cNvPr>
          <p:cNvSpPr txBox="1">
            <a:spLocks/>
          </p:cNvSpPr>
          <p:nvPr/>
        </p:nvSpPr>
        <p:spPr>
          <a:xfrm>
            <a:off x="5547865" y="3637035"/>
            <a:ext cx="2639801" cy="3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ở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cản</a:t>
            </a:r>
            <a:endParaRPr lang="en-US" sz="1600" dirty="0"/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056C5FF-AF8F-1F19-2F4D-8CB4CAFCB8EC}"/>
              </a:ext>
            </a:extLst>
          </p:cNvPr>
          <p:cNvSpPr txBox="1">
            <a:spLocks/>
          </p:cNvSpPr>
          <p:nvPr/>
        </p:nvSpPr>
        <p:spPr>
          <a:xfrm>
            <a:off x="2365835" y="4457074"/>
            <a:ext cx="4501930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render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trục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F9992-9752-E052-FD3D-1D60255FE412}"/>
              </a:ext>
            </a:extLst>
          </p:cNvPr>
          <p:cNvCxnSpPr>
            <a:cxnSpLocks/>
          </p:cNvCxnSpPr>
          <p:nvPr/>
        </p:nvCxnSpPr>
        <p:spPr>
          <a:xfrm>
            <a:off x="4481232" y="1222872"/>
            <a:ext cx="0" cy="277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EFD5F0-ADBE-8D03-1995-17A41B6EC056}"/>
              </a:ext>
            </a:extLst>
          </p:cNvPr>
          <p:cNvCxnSpPr>
            <a:cxnSpLocks/>
          </p:cNvCxnSpPr>
          <p:nvPr/>
        </p:nvCxnSpPr>
        <p:spPr>
          <a:xfrm>
            <a:off x="4481232" y="1222872"/>
            <a:ext cx="363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2">
            <a:extLst>
              <a:ext uri="{FF2B5EF4-FFF2-40B4-BE49-F238E27FC236}">
                <a16:creationId xmlns:a16="http://schemas.microsoft.com/office/drawing/2014/main" id="{86135BA9-1A34-4BD8-CEB7-9E18D8398CA3}"/>
              </a:ext>
            </a:extLst>
          </p:cNvPr>
          <p:cNvSpPr txBox="1">
            <a:spLocks/>
          </p:cNvSpPr>
          <p:nvPr/>
        </p:nvSpPr>
        <p:spPr>
          <a:xfrm>
            <a:off x="4320979" y="935693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o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8CB71AC0-E8B9-F8AC-1841-8FF5A6B4CFF2}"/>
              </a:ext>
            </a:extLst>
          </p:cNvPr>
          <p:cNvSpPr txBox="1">
            <a:spLocks/>
          </p:cNvSpPr>
          <p:nvPr/>
        </p:nvSpPr>
        <p:spPr>
          <a:xfrm>
            <a:off x="7778722" y="864920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x+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36B0592E-F243-A364-0F4D-5E2EAD631F7F}"/>
              </a:ext>
            </a:extLst>
          </p:cNvPr>
          <p:cNvSpPr txBox="1">
            <a:spLocks/>
          </p:cNvSpPr>
          <p:nvPr/>
        </p:nvSpPr>
        <p:spPr>
          <a:xfrm>
            <a:off x="4065640" y="3726769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y+</a:t>
            </a:r>
          </a:p>
        </p:txBody>
      </p:sp>
      <p:sp>
        <p:nvSpPr>
          <p:cNvPr id="20" name="Google Shape;434;p25">
            <a:extLst>
              <a:ext uri="{FF2B5EF4-FFF2-40B4-BE49-F238E27FC236}">
                <a16:creationId xmlns:a16="http://schemas.microsoft.com/office/drawing/2014/main" id="{18FFFF7C-22FB-4538-D2FA-FCD2F7259DEA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7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8" grpId="0"/>
      <p:bldP spid="37" grpId="0"/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5;p26">
            <a:extLst>
              <a:ext uri="{FF2B5EF4-FFF2-40B4-BE49-F238E27FC236}">
                <a16:creationId xmlns:a16="http://schemas.microsoft.com/office/drawing/2014/main" id="{60933367-952E-FEDC-5DDB-E8779203C835}"/>
              </a:ext>
            </a:extLst>
          </p:cNvPr>
          <p:cNvSpPr txBox="1">
            <a:spLocks/>
          </p:cNvSpPr>
          <p:nvPr/>
        </p:nvSpPr>
        <p:spPr>
          <a:xfrm>
            <a:off x="2517354" y="1024533"/>
            <a:ext cx="4109291" cy="293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Maven Pro"/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Maven Pro"/>
              <a:buNone/>
            </a:pP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Maven Pro"/>
              <a:buNone/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Maven Pro"/>
              <a:buNone/>
            </a:pP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2608A29D-0EFE-1E85-4371-67203E4A9576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8</a:t>
            </a:r>
            <a:endParaRPr lang="vi-VN" sz="1400" dirty="0"/>
          </a:p>
        </p:txBody>
      </p:sp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6AEF2B4E-F0F8-A1B7-E130-B518F5ADE24C}"/>
              </a:ext>
            </a:extLst>
          </p:cNvPr>
          <p:cNvSpPr txBox="1">
            <a:spLocks/>
          </p:cNvSpPr>
          <p:nvPr/>
        </p:nvSpPr>
        <p:spPr>
          <a:xfrm>
            <a:off x="587652" y="30630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3. </a:t>
            </a:r>
            <a:r>
              <a:rPr lang="en-US" sz="3000" dirty="0" err="1">
                <a:solidFill>
                  <a:schemeClr val="bg1"/>
                </a:solidFill>
                <a:latin typeface="Share Tech" panose="020B0604020202020204" charset="0"/>
              </a:rPr>
              <a:t>Kết</a:t>
            </a:r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hare Tech" panose="020B0604020202020204" charset="0"/>
              </a:rPr>
              <a:t>quả</a:t>
            </a:r>
            <a:endParaRPr lang="en-US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2005588" y="1944560"/>
            <a:ext cx="538673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THẦY VÀ CÁC BẠN ĐÃ LẮNG NGHE!</a:t>
            </a:r>
            <a:endParaRPr dirty="0"/>
          </a:p>
        </p:txBody>
      </p:sp>
      <p:sp>
        <p:nvSpPr>
          <p:cNvPr id="3" name="Google Shape;434;p25">
            <a:extLst>
              <a:ext uri="{FF2B5EF4-FFF2-40B4-BE49-F238E27FC236}">
                <a16:creationId xmlns:a16="http://schemas.microsoft.com/office/drawing/2014/main" id="{1BE0BA70-4223-9EFA-5611-CCCCC40374DC}"/>
              </a:ext>
            </a:extLst>
          </p:cNvPr>
          <p:cNvSpPr txBox="1">
            <a:spLocks/>
          </p:cNvSpPr>
          <p:nvPr/>
        </p:nvSpPr>
        <p:spPr>
          <a:xfrm>
            <a:off x="8506279" y="4648832"/>
            <a:ext cx="299428" cy="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9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108159114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180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Nunito Light</vt:lpstr>
      <vt:lpstr>Maven Pro</vt:lpstr>
      <vt:lpstr>Fira Sans Condensed Medium</vt:lpstr>
      <vt:lpstr>Fira Sans Extra Condensed Medium</vt:lpstr>
      <vt:lpstr>Share Tech</vt:lpstr>
      <vt:lpstr>Advent Pro SemiBold</vt:lpstr>
      <vt:lpstr>Livvic Light</vt:lpstr>
      <vt:lpstr>Data Science Consulting by Slidesgo</vt:lpstr>
      <vt:lpstr>XÂY DỰNG ỨNG DỤNG GAME CƠ BẢN  </vt:lpstr>
      <vt:lpstr>GIỚI THIỆU </vt:lpstr>
      <vt:lpstr>VÒNG LẶP CỦA GAME</vt:lpstr>
      <vt:lpstr>1. VÒNG LẶP CỦA GAME</vt:lpstr>
      <vt:lpstr>1. VÒNG LẶP CỦA GAME</vt:lpstr>
      <vt:lpstr>1. VÒNG LẶP CỦA GAME</vt:lpstr>
      <vt:lpstr>2. Render các sprites (hình ảnh)</vt:lpstr>
      <vt:lpstr>PowerPoint Presentation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GAME CƠ BẢN  </dc:title>
  <cp:lastModifiedBy>Quang Pham</cp:lastModifiedBy>
  <cp:revision>14</cp:revision>
  <dcterms:modified xsi:type="dcterms:W3CDTF">2022-05-19T16:18:18Z</dcterms:modified>
</cp:coreProperties>
</file>