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98" r:id="rId7"/>
    <p:sldId id="305" r:id="rId8"/>
  </p:sldIdLst>
  <p:sldSz cx="9144000" cy="5143500" type="screen16x9"/>
  <p:notesSz cx="6858000" cy="9144000"/>
  <p:embeddedFontLst>
    <p:embeddedFont>
      <p:font typeface="Advent Pro Medium" panose="020B0604020202020204" charset="0"/>
      <p:regular r:id="rId10"/>
      <p:bold r:id="rId11"/>
    </p:embeddedFont>
    <p:embeddedFont>
      <p:font typeface="Advent Pro SemiBold" panose="020B0604020202020204" charset="0"/>
      <p:regular r:id="rId12"/>
      <p:bold r:id="rId13"/>
    </p:embeddedFont>
    <p:embeddedFont>
      <p:font typeface="Fira Sans Condensed Medium" panose="020B0603050000020004" pitchFamily="34" charset="0"/>
      <p:regular r:id="rId14"/>
      <p:bold r:id="rId15"/>
      <p:italic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Livvic Light" pitchFamily="2" charset="0"/>
      <p:regular r:id="rId22"/>
      <p:italic r:id="rId23"/>
    </p:embeddedFont>
    <p:embeddedFont>
      <p:font typeface="Maven Pro" panose="020B0604020202020204" charset="0"/>
      <p:regular r:id="rId24"/>
      <p:bold r:id="rId25"/>
    </p:embeddedFont>
    <p:embeddedFont>
      <p:font typeface="Nunito Light" pitchFamily="2" charset="0"/>
      <p:regular r:id="rId26"/>
      <p:italic r:id="rId27"/>
    </p:embeddedFont>
    <p:embeddedFont>
      <p:font typeface="Share Tech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A94EA3-2737-4245-BA08-4EA86CA1455A}">
  <a:tblStyle styleId="{10A94EA3-2737-4245-BA08-4EA86CA145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17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15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7" r:id="rId5"/>
    <p:sldLayoutId id="2147483659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3024915" y="3876308"/>
            <a:ext cx="3575685" cy="802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Nhóm</a:t>
            </a:r>
            <a:r>
              <a:rPr lang="en-US" sz="1400" dirty="0"/>
              <a:t> 5</a:t>
            </a:r>
            <a:endParaRPr lang="vi-VN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dirty="0"/>
              <a:t>Nguyễn Minh Cường - 19520028</a:t>
            </a:r>
            <a:endParaRPr lang="en-US" sz="1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Phạm</a:t>
            </a:r>
            <a:r>
              <a:rPr lang="en-US" sz="1400" dirty="0"/>
              <a:t> Thanh Quang – 19520882</a:t>
            </a:r>
            <a:endParaRPr sz="14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601880" y="465129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XÂY DỰNG ỨNG DỤNG GAME CƠ BẢN  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4238238" y="4732669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5;p25">
            <a:extLst>
              <a:ext uri="{FF2B5EF4-FFF2-40B4-BE49-F238E27FC236}">
                <a16:creationId xmlns:a16="http://schemas.microsoft.com/office/drawing/2014/main" id="{C2C48356-4D39-FDD9-B122-2FBD3C8F7CC6}"/>
              </a:ext>
            </a:extLst>
          </p:cNvPr>
          <p:cNvSpPr txBox="1">
            <a:spLocks/>
          </p:cNvSpPr>
          <p:nvPr/>
        </p:nvSpPr>
        <p:spPr>
          <a:xfrm>
            <a:off x="1613695" y="2670805"/>
            <a:ext cx="6020700" cy="102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4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ZELDA CLONE PYGAME</a:t>
            </a:r>
            <a:r>
              <a:rPr lang="vi-VN" sz="4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3662176" y="4476783"/>
            <a:ext cx="3368697" cy="68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game</a:t>
            </a: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 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07EA1-9CE6-28DF-EA22-56583DC34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59" y="892302"/>
            <a:ext cx="7608280" cy="378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319353" y="3164060"/>
            <a:ext cx="309464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HIỆU ỨNG HÌNH ẢNH</a:t>
            </a:r>
            <a:endParaRPr dirty="0">
              <a:latin typeface="+mn-lt"/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399014" y="3205364"/>
            <a:ext cx="25380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RENDER OBJECTS</a:t>
            </a:r>
            <a:endParaRPr dirty="0">
              <a:latin typeface="+mn-lt"/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293150" y="3156259"/>
            <a:ext cx="3375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KHỞI TẠO BẢN ĐỒ</a:t>
            </a:r>
            <a:endParaRPr dirty="0">
              <a:latin typeface="+mn-lt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BEA14F3-52F7-1B6D-BD6D-0D9A2D61084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D853853-D860-CFD4-8828-09D84908E3A4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D2E5464-3411-9B84-03B9-5AC6ABC4F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33141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KHỞI TẠO MAP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3217142-59BB-D9D6-953E-F2AC8692E2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38" t="10232" r="24338" b="9592"/>
          <a:stretch/>
        </p:blipFill>
        <p:spPr>
          <a:xfrm>
            <a:off x="3415228" y="812523"/>
            <a:ext cx="5570783" cy="3499529"/>
          </a:xfrm>
          <a:prstGeom prst="rect">
            <a:avLst/>
          </a:prstGeom>
        </p:spPr>
      </p:pic>
      <p:sp>
        <p:nvSpPr>
          <p:cNvPr id="33" name="Google Shape;465;p26">
            <a:extLst>
              <a:ext uri="{FF2B5EF4-FFF2-40B4-BE49-F238E27FC236}">
                <a16:creationId xmlns:a16="http://schemas.microsoft.com/office/drawing/2014/main" id="{32289E3B-6760-62CA-8EE2-A66E347BA4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21077" y="4203470"/>
            <a:ext cx="2058231" cy="686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game</a:t>
            </a:r>
            <a:endParaRPr dirty="0"/>
          </a:p>
        </p:txBody>
      </p:sp>
      <p:sp>
        <p:nvSpPr>
          <p:cNvPr id="34" name="Google Shape;465;p26">
            <a:extLst>
              <a:ext uri="{FF2B5EF4-FFF2-40B4-BE49-F238E27FC236}">
                <a16:creationId xmlns:a16="http://schemas.microsoft.com/office/drawing/2014/main" id="{D2FE6A77-663F-F836-9AA0-208C574BF4C9}"/>
              </a:ext>
            </a:extLst>
          </p:cNvPr>
          <p:cNvSpPr txBox="1">
            <a:spLocks/>
          </p:cNvSpPr>
          <p:nvPr/>
        </p:nvSpPr>
        <p:spPr>
          <a:xfrm>
            <a:off x="587577" y="759502"/>
            <a:ext cx="2686500" cy="3673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Font typeface="Maven Pro"/>
              <a:buNone/>
            </a:pPr>
            <a:r>
              <a:rPr lang="en-US" dirty="0" err="1"/>
              <a:t>Các</a:t>
            </a:r>
            <a:r>
              <a:rPr lang="en-US" dirty="0"/>
              <a:t> layer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marL="342900">
              <a:spcBef>
                <a:spcPts val="1600"/>
              </a:spcBef>
              <a:spcAft>
                <a:spcPts val="1600"/>
              </a:spcAft>
              <a:buFont typeface="+mj-lt"/>
              <a:buAutoNum type="arabicParenR"/>
            </a:pP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đất</a:t>
            </a:r>
            <a:endParaRPr lang="en-US" dirty="0"/>
          </a:p>
          <a:p>
            <a:pPr marL="342900">
              <a:spcBef>
                <a:spcPts val="1600"/>
              </a:spcBef>
              <a:spcAft>
                <a:spcPts val="1600"/>
              </a:spcAft>
              <a:buFont typeface="+mj-lt"/>
              <a:buAutoNum type="arabicParenR"/>
            </a:pP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cối</a:t>
            </a:r>
            <a:r>
              <a:rPr lang="en-US" dirty="0"/>
              <a:t>, </a:t>
            </a:r>
            <a:r>
              <a:rPr lang="en-US" dirty="0" err="1"/>
              <a:t>cỏ</a:t>
            </a:r>
            <a:endParaRPr lang="en-US" dirty="0"/>
          </a:p>
          <a:p>
            <a:pPr marL="342900">
              <a:spcBef>
                <a:spcPts val="1600"/>
              </a:spcBef>
              <a:spcAft>
                <a:spcPts val="1600"/>
              </a:spcAft>
              <a:buFont typeface="+mj-lt"/>
              <a:buAutoNum type="arabicParenR"/>
            </a:pP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cản</a:t>
            </a:r>
            <a:endParaRPr lang="en-US" dirty="0"/>
          </a:p>
          <a:p>
            <a:pPr marL="342900">
              <a:spcBef>
                <a:spcPts val="1600"/>
              </a:spcBef>
              <a:spcAft>
                <a:spcPts val="1600"/>
              </a:spcAft>
              <a:buFont typeface="+mj-lt"/>
              <a:buAutoNum type="arabicParenR"/>
            </a:pP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quái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Render các đối tượng:</a:t>
            </a:r>
            <a:endParaRPr dirty="0"/>
          </a:p>
        </p:txBody>
      </p:sp>
      <p:cxnSp>
        <p:nvCxnSpPr>
          <p:cNvPr id="592" name="Google Shape;592;p29"/>
          <p:cNvCxnSpPr>
            <a:cxnSpLocks/>
          </p:cNvCxnSpPr>
          <p:nvPr/>
        </p:nvCxnSpPr>
        <p:spPr>
          <a:xfrm>
            <a:off x="931234" y="1484926"/>
            <a:ext cx="2543700" cy="2202000"/>
          </a:xfrm>
          <a:prstGeom prst="bentConnector3">
            <a:avLst>
              <a:gd name="adj1" fmla="val -93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20768"/>
              <a:gd name="adj2" fmla="val 9773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278F8A-2B53-C9B5-96DE-AFDE8EE0F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8BA4B50-C60B-BC4E-8103-CABAFA2FEE94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Google Shape;572;p29">
            <a:extLst>
              <a:ext uri="{FF2B5EF4-FFF2-40B4-BE49-F238E27FC236}">
                <a16:creationId xmlns:a16="http://schemas.microsoft.com/office/drawing/2014/main" id="{A736F0B7-CD26-474B-1E79-AF269880DD62}"/>
              </a:ext>
            </a:extLst>
          </p:cNvPr>
          <p:cNvSpPr txBox="1">
            <a:spLocks/>
          </p:cNvSpPr>
          <p:nvPr/>
        </p:nvSpPr>
        <p:spPr>
          <a:xfrm>
            <a:off x="6429787" y="1013698"/>
            <a:ext cx="169097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B83B74-5495-538D-412C-4A8340818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221" y="3657383"/>
            <a:ext cx="2465114" cy="340634"/>
          </a:xfrm>
        </p:spPr>
        <p:txBody>
          <a:bodyPr/>
          <a:lstStyle/>
          <a:p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vật</a:t>
            </a:r>
            <a:r>
              <a:rPr lang="en-US" sz="1600" dirty="0"/>
              <a:t> ở </a:t>
            </a:r>
            <a:r>
              <a:rPr lang="en-US" sz="1600" dirty="0" err="1"/>
              <a:t>phía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vật</a:t>
            </a:r>
            <a:r>
              <a:rPr lang="en-US" sz="1600" dirty="0"/>
              <a:t> </a:t>
            </a:r>
            <a:r>
              <a:rPr lang="en-US" sz="1600" dirty="0" err="1"/>
              <a:t>cản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930822-0BAA-707A-6463-34A396626E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800" t="43493" r="42333" b="19072"/>
          <a:stretch/>
        </p:blipFill>
        <p:spPr>
          <a:xfrm>
            <a:off x="740795" y="1591498"/>
            <a:ext cx="2734140" cy="20455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A15E90-A785-F808-E58E-0BA5893A5E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588" t="24127" r="44419" b="37817"/>
          <a:stretch/>
        </p:blipFill>
        <p:spPr>
          <a:xfrm>
            <a:off x="5547866" y="1591499"/>
            <a:ext cx="2794754" cy="2007538"/>
          </a:xfrm>
          <a:prstGeom prst="rect">
            <a:avLst/>
          </a:prstGeom>
        </p:spPr>
      </p:pic>
      <p:sp>
        <p:nvSpPr>
          <p:cNvPr id="21" name="Title 2">
            <a:extLst>
              <a:ext uri="{FF2B5EF4-FFF2-40B4-BE49-F238E27FC236}">
                <a16:creationId xmlns:a16="http://schemas.microsoft.com/office/drawing/2014/main" id="{40716C73-7C91-4B31-C701-5D4AC9272324}"/>
              </a:ext>
            </a:extLst>
          </p:cNvPr>
          <p:cNvSpPr txBox="1">
            <a:spLocks/>
          </p:cNvSpPr>
          <p:nvPr/>
        </p:nvSpPr>
        <p:spPr>
          <a:xfrm>
            <a:off x="5547865" y="3637035"/>
            <a:ext cx="2639801" cy="38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vật</a:t>
            </a:r>
            <a:r>
              <a:rPr lang="en-US" sz="1600" dirty="0"/>
              <a:t> ở </a:t>
            </a:r>
            <a:r>
              <a:rPr lang="en-US" sz="1600" dirty="0" err="1"/>
              <a:t>phía</a:t>
            </a:r>
            <a:r>
              <a:rPr lang="en-US" sz="1600" dirty="0"/>
              <a:t> </a:t>
            </a:r>
            <a:r>
              <a:rPr lang="en-US" sz="1600" dirty="0" err="1"/>
              <a:t>trước</a:t>
            </a:r>
            <a:r>
              <a:rPr lang="en-US" sz="1600" dirty="0"/>
              <a:t> </a:t>
            </a:r>
            <a:r>
              <a:rPr lang="en-US" sz="1600" dirty="0" err="1"/>
              <a:t>vật</a:t>
            </a:r>
            <a:r>
              <a:rPr lang="en-US" sz="1600" dirty="0"/>
              <a:t> </a:t>
            </a:r>
            <a:r>
              <a:rPr lang="en-US" sz="1600" dirty="0" err="1"/>
              <a:t>cản</a:t>
            </a:r>
            <a:endParaRPr lang="en-US" sz="1600" dirty="0"/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5056C5FF-AF8F-1F19-2F4D-8CB4CAFCB8EC}"/>
              </a:ext>
            </a:extLst>
          </p:cNvPr>
          <p:cNvSpPr txBox="1">
            <a:spLocks/>
          </p:cNvSpPr>
          <p:nvPr/>
        </p:nvSpPr>
        <p:spPr>
          <a:xfrm>
            <a:off x="2365835" y="4457074"/>
            <a:ext cx="4501930" cy="34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: render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thứ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trục</a:t>
            </a:r>
            <a:r>
              <a:rPr lang="en-US" sz="1600" dirty="0"/>
              <a:t> </a:t>
            </a:r>
            <a:r>
              <a:rPr lang="en-US" sz="1600" dirty="0" err="1"/>
              <a:t>tọa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9F9992-9752-E052-FD3D-1D60255FE412}"/>
              </a:ext>
            </a:extLst>
          </p:cNvPr>
          <p:cNvCxnSpPr>
            <a:cxnSpLocks/>
          </p:cNvCxnSpPr>
          <p:nvPr/>
        </p:nvCxnSpPr>
        <p:spPr>
          <a:xfrm>
            <a:off x="4481232" y="1222872"/>
            <a:ext cx="0" cy="277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EFD5F0-ADBE-8D03-1995-17A41B6EC056}"/>
              </a:ext>
            </a:extLst>
          </p:cNvPr>
          <p:cNvCxnSpPr>
            <a:cxnSpLocks/>
          </p:cNvCxnSpPr>
          <p:nvPr/>
        </p:nvCxnSpPr>
        <p:spPr>
          <a:xfrm>
            <a:off x="4481232" y="1222872"/>
            <a:ext cx="3639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2">
            <a:extLst>
              <a:ext uri="{FF2B5EF4-FFF2-40B4-BE49-F238E27FC236}">
                <a16:creationId xmlns:a16="http://schemas.microsoft.com/office/drawing/2014/main" id="{86135BA9-1A34-4BD8-CEB7-9E18D8398CA3}"/>
              </a:ext>
            </a:extLst>
          </p:cNvPr>
          <p:cNvSpPr txBox="1">
            <a:spLocks/>
          </p:cNvSpPr>
          <p:nvPr/>
        </p:nvSpPr>
        <p:spPr>
          <a:xfrm>
            <a:off x="4320979" y="935693"/>
            <a:ext cx="510679" cy="34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600" dirty="0"/>
              <a:t>o</a:t>
            </a:r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id="{8CB71AC0-E8B9-F8AC-1841-8FF5A6B4CFF2}"/>
              </a:ext>
            </a:extLst>
          </p:cNvPr>
          <p:cNvSpPr txBox="1">
            <a:spLocks/>
          </p:cNvSpPr>
          <p:nvPr/>
        </p:nvSpPr>
        <p:spPr>
          <a:xfrm>
            <a:off x="7778722" y="864920"/>
            <a:ext cx="510679" cy="34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600" dirty="0"/>
              <a:t>x+</a:t>
            </a:r>
          </a:p>
        </p:txBody>
      </p:sp>
      <p:sp>
        <p:nvSpPr>
          <p:cNvPr id="41" name="Title 2">
            <a:extLst>
              <a:ext uri="{FF2B5EF4-FFF2-40B4-BE49-F238E27FC236}">
                <a16:creationId xmlns:a16="http://schemas.microsoft.com/office/drawing/2014/main" id="{36B0592E-F243-A364-0F4D-5E2EAD631F7F}"/>
              </a:ext>
            </a:extLst>
          </p:cNvPr>
          <p:cNvSpPr txBox="1">
            <a:spLocks/>
          </p:cNvSpPr>
          <p:nvPr/>
        </p:nvSpPr>
        <p:spPr>
          <a:xfrm>
            <a:off x="4065640" y="3726769"/>
            <a:ext cx="510679" cy="34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600" dirty="0"/>
              <a:t>y+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/>
      <p:bldP spid="38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9"/>
          <p:cNvSpPr txBox="1">
            <a:spLocks noGrp="1"/>
          </p:cNvSpPr>
          <p:nvPr>
            <p:ph type="body" idx="1"/>
          </p:nvPr>
        </p:nvSpPr>
        <p:spPr>
          <a:xfrm>
            <a:off x="1442646" y="3627993"/>
            <a:ext cx="1741910" cy="607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Advent Pro Medium"/>
                <a:ea typeface="Advent Pro Medium"/>
                <a:cs typeface="Advent Pro Medium"/>
                <a:sym typeface="Advent Pro Medium"/>
              </a:rPr>
              <a:t>Phép</a:t>
            </a:r>
            <a:r>
              <a:rPr lang="en-US" sz="1800" dirty="0">
                <a:latin typeface="Advent Pro Medium"/>
                <a:ea typeface="Advent Pro Medium"/>
                <a:cs typeface="Advent Pro Medium"/>
                <a:sym typeface="Advent Pro Medium"/>
              </a:rPr>
              <a:t> </a:t>
            </a:r>
            <a:r>
              <a:rPr lang="en-US" sz="1800" dirty="0" err="1">
                <a:latin typeface="Advent Pro Medium"/>
                <a:ea typeface="Advent Pro Medium"/>
                <a:cs typeface="Advent Pro Medium"/>
                <a:sym typeface="Advent Pro Medium"/>
              </a:rPr>
              <a:t>hồi</a:t>
            </a:r>
            <a:r>
              <a:rPr lang="en-US" sz="1800" dirty="0">
                <a:latin typeface="Advent Pro Medium"/>
                <a:ea typeface="Advent Pro Medium"/>
                <a:cs typeface="Advent Pro Medium"/>
                <a:sym typeface="Advent Pro Medium"/>
              </a:rPr>
              <a:t> </a:t>
            </a:r>
            <a:r>
              <a:rPr lang="en-US" sz="1800" dirty="0" err="1">
                <a:latin typeface="Advent Pro Medium"/>
                <a:ea typeface="Advent Pro Medium"/>
                <a:cs typeface="Advent Pro Medium"/>
                <a:sym typeface="Advent Pro Medium"/>
              </a:rPr>
              <a:t>máu</a:t>
            </a:r>
            <a:endParaRPr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HIỆU ỨNG HÌNH ẢNH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C4CDF-0C77-03DE-6CA6-970C7C34F30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90125" y="1063525"/>
            <a:ext cx="3908700" cy="31717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A2083-B2EA-59FF-CFA4-C2EDF626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75" y="1211855"/>
            <a:ext cx="3718353" cy="2666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FB81B3-6A67-6579-FDB7-D2CE7D8BA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272" y="1211855"/>
            <a:ext cx="3718353" cy="2666082"/>
          </a:xfrm>
          <a:prstGeom prst="rect">
            <a:avLst/>
          </a:prstGeom>
        </p:spPr>
      </p:pic>
      <p:sp>
        <p:nvSpPr>
          <p:cNvPr id="15" name="Google Shape;1586;p49">
            <a:extLst>
              <a:ext uri="{FF2B5EF4-FFF2-40B4-BE49-F238E27FC236}">
                <a16:creationId xmlns:a16="http://schemas.microsoft.com/office/drawing/2014/main" id="{2FD3B032-9FDF-E00D-EB30-397D05F3E76F}"/>
              </a:ext>
            </a:extLst>
          </p:cNvPr>
          <p:cNvSpPr txBox="1">
            <a:spLocks/>
          </p:cNvSpPr>
          <p:nvPr/>
        </p:nvSpPr>
        <p:spPr>
          <a:xfrm>
            <a:off x="5821297" y="3627993"/>
            <a:ext cx="3184647" cy="60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spcBef>
                <a:spcPts val="1600"/>
              </a:spcBef>
              <a:buFont typeface="Livvic Light"/>
              <a:buNone/>
            </a:pPr>
            <a:r>
              <a:rPr lang="en-US" sz="1800" dirty="0" err="1">
                <a:latin typeface="Advent Pro Medium"/>
                <a:ea typeface="Advent Pro Medium"/>
                <a:cs typeface="Advent Pro Medium"/>
                <a:sym typeface="Advent Pro Medium"/>
              </a:rPr>
              <a:t>Phép</a:t>
            </a:r>
            <a:r>
              <a:rPr lang="en-US" sz="1800" dirty="0">
                <a:latin typeface="Advent Pro Medium"/>
                <a:ea typeface="Advent Pro Medium"/>
                <a:cs typeface="Advent Pro Medium"/>
                <a:sym typeface="Advent Pro Medium"/>
              </a:rPr>
              <a:t> </a:t>
            </a:r>
            <a:r>
              <a:rPr lang="en-US" sz="1800" dirty="0" err="1">
                <a:latin typeface="Advent Pro Medium"/>
                <a:ea typeface="Advent Pro Medium"/>
                <a:cs typeface="Advent Pro Medium"/>
                <a:sym typeface="Advent Pro Medium"/>
              </a:rPr>
              <a:t>chưởng</a:t>
            </a:r>
            <a:r>
              <a:rPr lang="en-US" sz="1800" dirty="0">
                <a:latin typeface="Advent Pro Medium"/>
                <a:ea typeface="Advent Pro Medium"/>
                <a:cs typeface="Advent Pro Medium"/>
                <a:sym typeface="Advent Pro Medium"/>
              </a:rPr>
              <a:t> </a:t>
            </a:r>
            <a:r>
              <a:rPr lang="en-US" sz="1800" dirty="0" err="1">
                <a:latin typeface="Advent Pro Medium"/>
                <a:ea typeface="Advent Pro Medium"/>
                <a:cs typeface="Advent Pro Medium"/>
                <a:sym typeface="Advent Pro Medium"/>
              </a:rPr>
              <a:t>lửa</a:t>
            </a:r>
            <a:endParaRPr lang="en-US"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0AF937FC-4617-499A-1B13-722FC216E24A}"/>
              </a:ext>
            </a:extLst>
          </p:cNvPr>
          <p:cNvSpPr txBox="1">
            <a:spLocks/>
          </p:cNvSpPr>
          <p:nvPr/>
        </p:nvSpPr>
        <p:spPr>
          <a:xfrm>
            <a:off x="2577307" y="4561508"/>
            <a:ext cx="4501930" cy="34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: render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ảnh</a:t>
            </a:r>
            <a:r>
              <a:rPr lang="en-US" sz="1600" dirty="0"/>
              <a:t> ở </a:t>
            </a:r>
            <a:r>
              <a:rPr lang="en-US" sz="1600" dirty="0" err="1"/>
              <a:t>các</a:t>
            </a:r>
            <a:r>
              <a:rPr lang="en-US" sz="1600" dirty="0"/>
              <a:t> frame </a:t>
            </a:r>
            <a:r>
              <a:rPr lang="en-US" sz="1600" dirty="0" err="1"/>
              <a:t>liên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103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6" grpId="0" build="p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2005588" y="2297850"/>
            <a:ext cx="538673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CẢM ƠN THẦY VÀ CÁC BẠN ĐÃ LẮNG NGHE!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865553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141</Words>
  <Application>Microsoft Office PowerPoint</Application>
  <PresentationFormat>On-screen Show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Maven Pro</vt:lpstr>
      <vt:lpstr>Fira Sans Extra Condensed Medium</vt:lpstr>
      <vt:lpstr>Livvic Light</vt:lpstr>
      <vt:lpstr>Share Tech</vt:lpstr>
      <vt:lpstr>Advent Pro SemiBold</vt:lpstr>
      <vt:lpstr>Arial</vt:lpstr>
      <vt:lpstr>Fira Sans Condensed Medium</vt:lpstr>
      <vt:lpstr>Nunito Light</vt:lpstr>
      <vt:lpstr>Advent Pro Medium</vt:lpstr>
      <vt:lpstr>Data Science Consulting by Slidesgo</vt:lpstr>
      <vt:lpstr>XÂY DỰNG ỨNG DỤNG GAME CƠ BẢN  </vt:lpstr>
      <vt:lpstr>GIỚI THIỆU </vt:lpstr>
      <vt:lpstr>HIỆU ỨNG HÌNH ẢNH</vt:lpstr>
      <vt:lpstr>1. KHỞI TẠO MAP</vt:lpstr>
      <vt:lpstr>2. Render các đối tượng:</vt:lpstr>
      <vt:lpstr>3. HIỆU ỨNG HÌNH ẢNH</vt:lpstr>
      <vt:lpstr>CẢM ƠN THẦY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ỨNG DỤNG GAME CƠ BẢN  </dc:title>
  <cp:lastModifiedBy>Quang Pham</cp:lastModifiedBy>
  <cp:revision>5</cp:revision>
  <dcterms:modified xsi:type="dcterms:W3CDTF">2022-05-12T12:14:25Z</dcterms:modified>
</cp:coreProperties>
</file>