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ECDE-330C-419B-9BAA-58A2D166E9E3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E27B3-9AC2-4D8B-BCF9-E05D4DAD4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30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ECDE-330C-419B-9BAA-58A2D166E9E3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E27B3-9AC2-4D8B-BCF9-E05D4DAD4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5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ECDE-330C-419B-9BAA-58A2D166E9E3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E27B3-9AC2-4D8B-BCF9-E05D4DAD4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94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ECDE-330C-419B-9BAA-58A2D166E9E3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E27B3-9AC2-4D8B-BCF9-E05D4DAD41F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1634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ECDE-330C-419B-9BAA-58A2D166E9E3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E27B3-9AC2-4D8B-BCF9-E05D4DAD4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52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ECDE-330C-419B-9BAA-58A2D166E9E3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E27B3-9AC2-4D8B-BCF9-E05D4DAD4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07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ECDE-330C-419B-9BAA-58A2D166E9E3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E27B3-9AC2-4D8B-BCF9-E05D4DAD4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174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ECDE-330C-419B-9BAA-58A2D166E9E3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E27B3-9AC2-4D8B-BCF9-E05D4DAD4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4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ECDE-330C-419B-9BAA-58A2D166E9E3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E27B3-9AC2-4D8B-BCF9-E05D4DAD4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4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ECDE-330C-419B-9BAA-58A2D166E9E3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E27B3-9AC2-4D8B-BCF9-E05D4DAD4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5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ECDE-330C-419B-9BAA-58A2D166E9E3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E27B3-9AC2-4D8B-BCF9-E05D4DAD4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36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ECDE-330C-419B-9BAA-58A2D166E9E3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E27B3-9AC2-4D8B-BCF9-E05D4DAD4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09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ECDE-330C-419B-9BAA-58A2D166E9E3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E27B3-9AC2-4D8B-BCF9-E05D4DAD4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659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ECDE-330C-419B-9BAA-58A2D166E9E3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E27B3-9AC2-4D8B-BCF9-E05D4DAD4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7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ECDE-330C-419B-9BAA-58A2D166E9E3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E27B3-9AC2-4D8B-BCF9-E05D4DAD4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10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ECDE-330C-419B-9BAA-58A2D166E9E3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E27B3-9AC2-4D8B-BCF9-E05D4DAD4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88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ECDE-330C-419B-9BAA-58A2D166E9E3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E27B3-9AC2-4D8B-BCF9-E05D4DAD4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13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461ECDE-330C-419B-9BAA-58A2D166E9E3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E27B3-9AC2-4D8B-BCF9-E05D4DAD4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409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sty-nv/jetson-inference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sty-nv/jetson-inference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685011"/>
            <a:ext cx="8825658" cy="714894"/>
          </a:xfrm>
        </p:spPr>
        <p:txBody>
          <a:bodyPr/>
          <a:lstStyle/>
          <a:p>
            <a:pPr algn="ctr"/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Fire Detection on Jetson </a:t>
            </a:r>
            <a:r>
              <a:rPr lang="en-US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nano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53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6987" y="411918"/>
            <a:ext cx="8825658" cy="714894"/>
          </a:xfrm>
        </p:spPr>
        <p:txBody>
          <a:bodyPr/>
          <a:lstStyle/>
          <a:p>
            <a:pPr algn="ctr"/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8047" y="1923959"/>
            <a:ext cx="86784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Problem: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Detecting a fire is often too late and has many serious </a:t>
            </a:r>
            <a:r>
              <a:rPr lang="en-US" sz="2800" dirty="0" smtClean="0"/>
              <a:t>consequences.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There are many different types of fires and signs of detection. Therefore, it is very difficult for humans to detect with the naked </a:t>
            </a:r>
            <a:r>
              <a:rPr lang="en-US" sz="2800" dirty="0" smtClean="0"/>
              <a:t>eye.</a:t>
            </a:r>
          </a:p>
          <a:p>
            <a:endParaRPr lang="en-US" sz="2800" dirty="0" smtClean="0"/>
          </a:p>
          <a:p>
            <a:r>
              <a:rPr lang="en-US" sz="2800" dirty="0" smtClean="0"/>
              <a:t>Solution</a:t>
            </a:r>
            <a:r>
              <a:rPr lang="en-US" sz="2800" dirty="0"/>
              <a:t>: The automatic fire detection system will help solve the above </a:t>
            </a:r>
            <a:r>
              <a:rPr lang="en-US" sz="2800" dirty="0" smtClean="0"/>
              <a:t>problems.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68412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6987" y="411918"/>
            <a:ext cx="8825658" cy="714894"/>
          </a:xfrm>
        </p:spPr>
        <p:txBody>
          <a:bodyPr/>
          <a:lstStyle/>
          <a:p>
            <a:pPr algn="ctr"/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879" y="4468634"/>
            <a:ext cx="2030031" cy="15706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987" y="4551491"/>
            <a:ext cx="1732547" cy="14878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3081" y="4408475"/>
            <a:ext cx="1796288" cy="16355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6987" y="1687126"/>
            <a:ext cx="2143200" cy="16582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3808" y="1687126"/>
            <a:ext cx="1782582" cy="16582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39520" y="1662173"/>
            <a:ext cx="1185153" cy="1683169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endCxn id="8" idx="2"/>
          </p:cNvCxnSpPr>
          <p:nvPr/>
        </p:nvCxnSpPr>
        <p:spPr>
          <a:xfrm flipH="1" flipV="1">
            <a:off x="6075099" y="3345342"/>
            <a:ext cx="8218" cy="961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4" idx="0"/>
          </p:cNvCxnSpPr>
          <p:nvPr/>
        </p:nvCxnSpPr>
        <p:spPr>
          <a:xfrm>
            <a:off x="2033260" y="3465095"/>
            <a:ext cx="1" cy="10863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594733" y="5295403"/>
            <a:ext cx="2338214" cy="36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7198175" y="2467663"/>
            <a:ext cx="2338214" cy="36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7198175" y="5208182"/>
            <a:ext cx="2106429" cy="45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72873" y="6200644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Jetson </a:t>
            </a:r>
            <a:r>
              <a:rPr lang="en-US" dirty="0" err="1" smtClean="0"/>
              <a:t>nano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345171" y="6200644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Camera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186369" y="3635622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Wifi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272873" y="1270620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514649" y="1918542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Notification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944730" y="4622967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735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6987" y="411918"/>
            <a:ext cx="8825658" cy="714894"/>
          </a:xfrm>
        </p:spPr>
        <p:txBody>
          <a:bodyPr/>
          <a:lstStyle/>
          <a:p>
            <a:pPr algn="ctr"/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66987" y="2261936"/>
            <a:ext cx="2237950" cy="141972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Jetson </a:t>
            </a:r>
            <a:r>
              <a:rPr lang="en-US" dirty="0" err="1" smtClean="0">
                <a:solidFill>
                  <a:schemeClr val="bg1"/>
                </a:solidFill>
              </a:rPr>
              <a:t>nano</a:t>
            </a:r>
            <a:r>
              <a:rPr lang="en-US" dirty="0" smtClean="0">
                <a:solidFill>
                  <a:schemeClr val="bg1"/>
                </a:solidFill>
              </a:rPr>
              <a:t> detects fire via camera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682819" y="2261936"/>
            <a:ext cx="2237950" cy="141972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Jetson </a:t>
            </a:r>
            <a:r>
              <a:rPr lang="en-US" dirty="0" err="1" smtClean="0">
                <a:solidFill>
                  <a:schemeClr val="bg1"/>
                </a:solidFill>
              </a:rPr>
              <a:t>nano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turn on alarm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198651" y="2261936"/>
            <a:ext cx="2237950" cy="141972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Jetson </a:t>
            </a:r>
            <a:r>
              <a:rPr lang="en-US" dirty="0" err="1" smtClean="0">
                <a:solidFill>
                  <a:schemeClr val="bg1"/>
                </a:solidFill>
              </a:rPr>
              <a:t>nano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sends message to web server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198651" y="4471736"/>
            <a:ext cx="2237950" cy="141972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Web server sends notification to mobile app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537586" y="2971799"/>
            <a:ext cx="11452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920769" y="2895598"/>
            <a:ext cx="11452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317626" y="3681662"/>
            <a:ext cx="0" cy="627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2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6987" y="411918"/>
            <a:ext cx="8825658" cy="714894"/>
          </a:xfrm>
        </p:spPr>
        <p:txBody>
          <a:bodyPr/>
          <a:lstStyle/>
          <a:p>
            <a:pPr algn="ctr"/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AI Model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0337" y="1587075"/>
            <a:ext cx="110690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SSD-Mobilenet</a:t>
            </a:r>
            <a:r>
              <a:rPr lang="en-US" sz="2400" dirty="0" smtClean="0"/>
              <a:t> is used to re-train following </a:t>
            </a:r>
            <a:r>
              <a:rPr lang="en-US" sz="2400" dirty="0"/>
              <a:t>this guideline: </a:t>
            </a:r>
            <a:r>
              <a:rPr lang="en-US" sz="2400" u="sng" dirty="0">
                <a:solidFill>
                  <a:srgbClr val="00B0F0"/>
                </a:solidFill>
                <a:hlinkClick r:id="rId2"/>
              </a:rPr>
              <a:t>https://</a:t>
            </a:r>
            <a:r>
              <a:rPr lang="en-US" sz="2400" u="sng" dirty="0" smtClean="0">
                <a:solidFill>
                  <a:srgbClr val="00B0F0"/>
                </a:solidFill>
                <a:hlinkClick r:id="rId2"/>
              </a:rPr>
              <a:t>github.com/dusty-nv/jetson-inference</a:t>
            </a:r>
            <a:endParaRPr lang="en-US" sz="2400" u="sng" dirty="0" smtClean="0">
              <a:solidFill>
                <a:srgbClr val="00B0F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training completed after 40 minutes (50 epochs).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Dataset: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1 class (Fire</a:t>
            </a:r>
            <a:r>
              <a:rPr lang="en-US" sz="2400" dirty="0" smtClean="0"/>
              <a:t>) consist of 300 images.</a:t>
            </a:r>
            <a:endParaRPr lang="en-US" sz="2400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 smtClean="0"/>
              <a:t>Images is collected from different real-life fire videos on </a:t>
            </a:r>
            <a:r>
              <a:rPr lang="en-US" sz="2400" dirty="0" err="1" smtClean="0"/>
              <a:t>Youtube</a:t>
            </a:r>
            <a:r>
              <a:rPr lang="en-US" sz="2400" dirty="0" smtClean="0"/>
              <a:t>.</a:t>
            </a:r>
            <a:endParaRPr lang="en-US" sz="2400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 smtClean="0"/>
              <a:t>Label, Annotate and export to VOC format by using </a:t>
            </a:r>
            <a:r>
              <a:rPr lang="en-US" sz="2400" dirty="0" err="1" smtClean="0"/>
              <a:t>Roboflow</a:t>
            </a:r>
            <a:r>
              <a:rPr lang="en-US" sz="2400" dirty="0" smtClean="0"/>
              <a:t> tool.</a:t>
            </a:r>
          </a:p>
          <a:p>
            <a:pPr lvl="1"/>
            <a:endParaRPr lang="en-US" sz="2400" dirty="0" smtClean="0"/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2090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6987" y="411918"/>
            <a:ext cx="8825658" cy="714894"/>
          </a:xfrm>
        </p:spPr>
        <p:txBody>
          <a:bodyPr/>
          <a:lstStyle/>
          <a:p>
            <a:pPr algn="ctr"/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6987" y="1370506"/>
            <a:ext cx="999831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/>
              <a:t>Prerequisites: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Setup the Jetson </a:t>
            </a:r>
            <a:r>
              <a:rPr lang="en-US" sz="2400" dirty="0" err="1" smtClean="0"/>
              <a:t>nano</a:t>
            </a:r>
            <a:r>
              <a:rPr lang="en-US" sz="2400" dirty="0" smtClean="0"/>
              <a:t> 4GB and camera(Follow by </a:t>
            </a:r>
            <a:r>
              <a:rPr lang="en-US" sz="2400" dirty="0"/>
              <a:t>the guideline </a:t>
            </a:r>
            <a:r>
              <a:rPr lang="en-US" sz="2400" u="sng" dirty="0">
                <a:solidFill>
                  <a:srgbClr val="00B0F0"/>
                </a:solidFill>
                <a:hlinkClick r:id="rId2"/>
              </a:rPr>
              <a:t>https://github.com/dusty-nv/jetson-inference</a:t>
            </a:r>
            <a:r>
              <a:rPr lang="en-US" sz="2400" dirty="0" smtClean="0"/>
              <a:t>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Use 1 red led to connect to </a:t>
            </a:r>
            <a:r>
              <a:rPr lang="en-US" sz="2400" dirty="0" err="1" smtClean="0"/>
              <a:t>GPIO</a:t>
            </a:r>
            <a:r>
              <a:rPr lang="en-US" sz="2400" dirty="0" smtClean="0"/>
              <a:t> pin 11. This led is to simulate lid open/close control. When the led light it mean the system </a:t>
            </a:r>
            <a:r>
              <a:rPr lang="en-US" sz="2400" dirty="0" err="1" smtClean="0"/>
              <a:t>dectect</a:t>
            </a:r>
            <a:r>
              <a:rPr lang="en-US" sz="2400" dirty="0" smtClean="0"/>
              <a:t> a fire.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model is retrained and exported to </a:t>
            </a:r>
            <a:r>
              <a:rPr lang="en-US" sz="2400" dirty="0" err="1" smtClean="0"/>
              <a:t>Onxx</a:t>
            </a:r>
            <a:r>
              <a:rPr lang="en-US" sz="2400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/>
            <a:r>
              <a:rPr lang="en-US" sz="2400" u="sng" dirty="0" smtClean="0"/>
              <a:t>Step 1</a:t>
            </a:r>
            <a:r>
              <a:rPr lang="en-US" sz="2400" dirty="0" smtClean="0"/>
              <a:t>: Navigate to </a:t>
            </a:r>
            <a:r>
              <a:rPr lang="en-US" sz="2400" dirty="0" err="1" smtClean="0"/>
              <a:t>ssd</a:t>
            </a:r>
            <a:r>
              <a:rPr lang="en-US" sz="2400" dirty="0" smtClean="0"/>
              <a:t> folder: “</a:t>
            </a:r>
            <a:r>
              <a:rPr lang="en-US" sz="2400" dirty="0" err="1" smtClean="0"/>
              <a:t>jetson</a:t>
            </a:r>
            <a:r>
              <a:rPr lang="en-US" sz="2400" dirty="0" smtClean="0"/>
              <a:t>-inference/python/training/</a:t>
            </a:r>
            <a:r>
              <a:rPr lang="en-US" sz="2400" dirty="0" err="1" smtClean="0"/>
              <a:t>dectection</a:t>
            </a:r>
            <a:r>
              <a:rPr lang="en-US" sz="2400" dirty="0" smtClean="0"/>
              <a:t>/</a:t>
            </a:r>
            <a:r>
              <a:rPr lang="en-US" sz="2400" dirty="0" err="1" smtClean="0"/>
              <a:t>ssd</a:t>
            </a:r>
            <a:r>
              <a:rPr lang="en-US" sz="2400" dirty="0" smtClean="0"/>
              <a:t>”. Model file is in : “</a:t>
            </a:r>
            <a:r>
              <a:rPr lang="en-US" sz="2400" dirty="0" err="1" smtClean="0"/>
              <a:t>jetson</a:t>
            </a:r>
            <a:r>
              <a:rPr lang="en-US" sz="2400" dirty="0" smtClean="0"/>
              <a:t>-inference/python/training/detection/</a:t>
            </a:r>
            <a:r>
              <a:rPr lang="en-US" sz="2400" dirty="0" err="1" smtClean="0"/>
              <a:t>ssd</a:t>
            </a:r>
            <a:r>
              <a:rPr lang="en-US" sz="2400" dirty="0" smtClean="0"/>
              <a:t>/model/fire”.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u="sng" dirty="0" smtClean="0"/>
              <a:t>Step 2</a:t>
            </a:r>
            <a:r>
              <a:rPr lang="en-US" sz="2400" dirty="0" smtClean="0"/>
              <a:t>: Open terminal, run “python3 ssd_inference.py”.</a:t>
            </a:r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102663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Images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39" y="1964720"/>
            <a:ext cx="5702325" cy="334120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37874" y="5606716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process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975293" y="560671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071" y="1964720"/>
            <a:ext cx="5712834" cy="334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41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995" y="3027476"/>
            <a:ext cx="9404723" cy="1400530"/>
          </a:xfrm>
        </p:spPr>
        <p:txBody>
          <a:bodyPr/>
          <a:lstStyle/>
          <a:p>
            <a:pPr algn="ctr"/>
            <a:r>
              <a:rPr lang="en-US" sz="4800" dirty="0" smtClean="0"/>
              <a:t>Thank you for watching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4521692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93</TotalTime>
  <Words>253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Courier New</vt:lpstr>
      <vt:lpstr>Wingdings 3</vt:lpstr>
      <vt:lpstr>Ion</vt:lpstr>
      <vt:lpstr>Fire Detection on Jetson nano</vt:lpstr>
      <vt:lpstr>Overview</vt:lpstr>
      <vt:lpstr>Diagram</vt:lpstr>
      <vt:lpstr>Workflow</vt:lpstr>
      <vt:lpstr>AI Model</vt:lpstr>
      <vt:lpstr>Demo</vt:lpstr>
      <vt:lpstr>Images</vt:lpstr>
      <vt:lpstr>Thank you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 Detection on Jetson nano</dc:title>
  <dc:creator>Quang Vo Van</dc:creator>
  <cp:lastModifiedBy>Quang Vo Van</cp:lastModifiedBy>
  <cp:revision>10</cp:revision>
  <dcterms:created xsi:type="dcterms:W3CDTF">2024-08-29T03:26:40Z</dcterms:created>
  <dcterms:modified xsi:type="dcterms:W3CDTF">2024-08-29T04:59:53Z</dcterms:modified>
</cp:coreProperties>
</file>