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2"/>
  </p:notesMasterIdLst>
  <p:sldIdLst>
    <p:sldId id="685" r:id="rId2"/>
    <p:sldId id="541" r:id="rId3"/>
    <p:sldId id="637" r:id="rId4"/>
    <p:sldId id="562" r:id="rId5"/>
    <p:sldId id="683" r:id="rId6"/>
    <p:sldId id="689" r:id="rId7"/>
    <p:sldId id="643" r:id="rId8"/>
    <p:sldId id="693" r:id="rId9"/>
    <p:sldId id="644" r:id="rId10"/>
    <p:sldId id="680" r:id="rId11"/>
    <p:sldId id="655" r:id="rId12"/>
    <p:sldId id="664" r:id="rId13"/>
    <p:sldId id="663" r:id="rId14"/>
    <p:sldId id="687" r:id="rId15"/>
    <p:sldId id="691" r:id="rId16"/>
    <p:sldId id="692" r:id="rId17"/>
    <p:sldId id="688" r:id="rId18"/>
    <p:sldId id="667" r:id="rId19"/>
    <p:sldId id="671" r:id="rId20"/>
    <p:sldId id="672" r:id="rId21"/>
    <p:sldId id="673" r:id="rId22"/>
    <p:sldId id="674" r:id="rId23"/>
    <p:sldId id="696" r:id="rId24"/>
    <p:sldId id="690" r:id="rId25"/>
    <p:sldId id="695" r:id="rId26"/>
    <p:sldId id="697" r:id="rId27"/>
    <p:sldId id="698" r:id="rId28"/>
    <p:sldId id="699" r:id="rId29"/>
    <p:sldId id="700" r:id="rId30"/>
    <p:sldId id="701" r:id="rId31"/>
    <p:sldId id="694" r:id="rId32"/>
    <p:sldId id="703" r:id="rId33"/>
    <p:sldId id="705" r:id="rId34"/>
    <p:sldId id="702" r:id="rId35"/>
    <p:sldId id="704" r:id="rId36"/>
    <p:sldId id="706" r:id="rId37"/>
    <p:sldId id="707" r:id="rId38"/>
    <p:sldId id="708" r:id="rId39"/>
    <p:sldId id="486" r:id="rId40"/>
    <p:sldId id="62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67438" autoAdjust="0"/>
  </p:normalViewPr>
  <p:slideViewPr>
    <p:cSldViewPr>
      <p:cViewPr varScale="1">
        <p:scale>
          <a:sx n="157" d="100"/>
          <a:sy n="157" d="100"/>
        </p:scale>
        <p:origin x="16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68F07-23A2-41E4-903E-8F128F4BDD8E}" type="doc">
      <dgm:prSet loTypeId="urn:microsoft.com/office/officeart/2005/8/layout/vProcess5" loCatId="process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5A0BCB-6B62-44A7-8B56-84D48AFD877A}">
      <dgm:prSet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endParaRPr lang="en-US" dirty="0"/>
        </a:p>
      </dgm:t>
    </dgm:pt>
    <dgm:pt modelId="{780B0781-67D0-483E-AA7C-D4F10590905A}" type="parTrans" cxnId="{CCB786C4-9707-4EFD-91B0-9DA97C33BEE4}">
      <dgm:prSet/>
      <dgm:spPr/>
      <dgm:t>
        <a:bodyPr/>
        <a:lstStyle/>
        <a:p>
          <a:endParaRPr lang="en-US"/>
        </a:p>
      </dgm:t>
    </dgm:pt>
    <dgm:pt modelId="{62915B2A-1C19-47A3-A839-82BF3FAC7DE0}" type="sibTrans" cxnId="{CCB786C4-9707-4EFD-91B0-9DA97C33BEE4}">
      <dgm:prSet/>
      <dgm:spPr/>
      <dgm:t>
        <a:bodyPr/>
        <a:lstStyle/>
        <a:p>
          <a:endParaRPr lang="en-US"/>
        </a:p>
      </dgm:t>
    </dgm:pt>
    <dgm:pt modelId="{152D0BB6-DB1C-4C80-A05D-F7214F272B3B}">
      <dgm:prSet/>
      <dgm:spPr/>
      <dgm:t>
        <a:bodyPr/>
        <a:lstStyle/>
        <a:p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endParaRPr lang="en-US" dirty="0"/>
        </a:p>
      </dgm:t>
    </dgm:pt>
    <dgm:pt modelId="{54CF7167-A2EA-498B-A9E4-FBA43843BC87}" type="parTrans" cxnId="{BDB6EBA6-54D7-44B7-BF99-DB75129CD809}">
      <dgm:prSet/>
      <dgm:spPr/>
      <dgm:t>
        <a:bodyPr/>
        <a:lstStyle/>
        <a:p>
          <a:endParaRPr lang="en-US"/>
        </a:p>
      </dgm:t>
    </dgm:pt>
    <dgm:pt modelId="{B938C106-C447-4740-B546-6F5DF656DAB7}" type="sibTrans" cxnId="{BDB6EBA6-54D7-44B7-BF99-DB75129CD809}">
      <dgm:prSet/>
      <dgm:spPr/>
      <dgm:t>
        <a:bodyPr/>
        <a:lstStyle/>
        <a:p>
          <a:endParaRPr lang="en-US"/>
        </a:p>
      </dgm:t>
    </dgm:pt>
    <dgm:pt modelId="{43DD867F-F6C6-4BFC-940A-366B20CD8747}">
      <dgm:prSet/>
      <dgm:spPr/>
      <dgm:t>
        <a:bodyPr/>
        <a:lstStyle/>
        <a:p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endParaRPr lang="en-US" dirty="0"/>
        </a:p>
      </dgm:t>
    </dgm:pt>
    <dgm:pt modelId="{5A1D375A-15DC-4E6E-A07B-5D223125B8B7}" type="parTrans" cxnId="{A413DD68-F3EB-45D6-87F0-12D4DCB4CD0C}">
      <dgm:prSet/>
      <dgm:spPr/>
      <dgm:t>
        <a:bodyPr/>
        <a:lstStyle/>
        <a:p>
          <a:endParaRPr lang="en-US"/>
        </a:p>
      </dgm:t>
    </dgm:pt>
    <dgm:pt modelId="{2D7CB826-D08A-4C18-B897-F2207D25CE07}" type="sibTrans" cxnId="{A413DD68-F3EB-45D6-87F0-12D4DCB4CD0C}">
      <dgm:prSet/>
      <dgm:spPr/>
      <dgm:t>
        <a:bodyPr/>
        <a:lstStyle/>
        <a:p>
          <a:endParaRPr lang="en-US"/>
        </a:p>
      </dgm:t>
    </dgm:pt>
    <dgm:pt modelId="{30AF27FE-868E-4557-93CB-74DC30563268}">
      <dgm:prSet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endParaRPr lang="en-US" dirty="0"/>
        </a:p>
      </dgm:t>
    </dgm:pt>
    <dgm:pt modelId="{4EB4E5E0-724A-4A83-8214-C1FA01A48696}" type="parTrans" cxnId="{836EBD8C-27F5-4D0A-B33A-2A4016277E1A}">
      <dgm:prSet/>
      <dgm:spPr/>
      <dgm:t>
        <a:bodyPr/>
        <a:lstStyle/>
        <a:p>
          <a:endParaRPr lang="en-US"/>
        </a:p>
      </dgm:t>
    </dgm:pt>
    <dgm:pt modelId="{23A42840-6C1C-4E36-B347-02B6F1AE5995}" type="sibTrans" cxnId="{836EBD8C-27F5-4D0A-B33A-2A4016277E1A}">
      <dgm:prSet/>
      <dgm:spPr/>
      <dgm:t>
        <a:bodyPr/>
        <a:lstStyle/>
        <a:p>
          <a:endParaRPr lang="en-US"/>
        </a:p>
      </dgm:t>
    </dgm:pt>
    <dgm:pt modelId="{7443F2FF-46B7-4582-9F96-31579D0ADD59}">
      <dgm:prSet/>
      <dgm:spPr/>
      <dgm:t>
        <a:bodyPr/>
        <a:lstStyle/>
        <a:p>
          <a:r>
            <a:rPr lang="en-US" dirty="0" err="1"/>
            <a:t>Đóng</a:t>
          </a:r>
          <a:r>
            <a:rPr lang="en-US" dirty="0"/>
            <a:t> </a:t>
          </a:r>
          <a:r>
            <a:rPr lang="en-US" dirty="0" err="1"/>
            <a:t>gói</a:t>
          </a:r>
          <a:r>
            <a:rPr lang="en-US" dirty="0"/>
            <a:t> &amp; </a:t>
          </a:r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khai</a:t>
          </a:r>
          <a:endParaRPr lang="en-US" dirty="0"/>
        </a:p>
      </dgm:t>
    </dgm:pt>
    <dgm:pt modelId="{E03AD456-8B25-443A-B510-457B4AF91A2E}" type="parTrans" cxnId="{B8FA952A-4979-4F84-B525-EADDB207277C}">
      <dgm:prSet/>
      <dgm:spPr/>
      <dgm:t>
        <a:bodyPr/>
        <a:lstStyle/>
        <a:p>
          <a:endParaRPr lang="en-US"/>
        </a:p>
      </dgm:t>
    </dgm:pt>
    <dgm:pt modelId="{FB19A831-C865-4AB2-8136-BF9693CA3EE2}" type="sibTrans" cxnId="{B8FA952A-4979-4F84-B525-EADDB207277C}">
      <dgm:prSet/>
      <dgm:spPr/>
      <dgm:t>
        <a:bodyPr/>
        <a:lstStyle/>
        <a:p>
          <a:endParaRPr lang="en-US"/>
        </a:p>
      </dgm:t>
    </dgm:pt>
    <dgm:pt modelId="{380340F1-A5F5-4703-B08B-5CAA2C293377}" type="pres">
      <dgm:prSet presAssocID="{89368F07-23A2-41E4-903E-8F128F4BDD8E}" presName="outerComposite" presStyleCnt="0">
        <dgm:presLayoutVars>
          <dgm:chMax val="5"/>
          <dgm:dir/>
          <dgm:resizeHandles val="exact"/>
        </dgm:presLayoutVars>
      </dgm:prSet>
      <dgm:spPr/>
    </dgm:pt>
    <dgm:pt modelId="{3438A234-69DE-4DA2-952B-74D90E679596}" type="pres">
      <dgm:prSet presAssocID="{89368F07-23A2-41E4-903E-8F128F4BDD8E}" presName="dummyMaxCanvas" presStyleCnt="0">
        <dgm:presLayoutVars/>
      </dgm:prSet>
      <dgm:spPr/>
    </dgm:pt>
    <dgm:pt modelId="{9DBC80A7-7C17-43DF-9941-18B81A6E54B9}" type="pres">
      <dgm:prSet presAssocID="{89368F07-23A2-41E4-903E-8F128F4BDD8E}" presName="FiveNodes_1" presStyleLbl="node1" presStyleIdx="0" presStyleCnt="5">
        <dgm:presLayoutVars>
          <dgm:bulletEnabled val="1"/>
        </dgm:presLayoutVars>
      </dgm:prSet>
      <dgm:spPr/>
    </dgm:pt>
    <dgm:pt modelId="{8C5B4023-AA03-4B5C-B5F4-0DB4B0C314B8}" type="pres">
      <dgm:prSet presAssocID="{89368F07-23A2-41E4-903E-8F128F4BDD8E}" presName="FiveNodes_2" presStyleLbl="node1" presStyleIdx="1" presStyleCnt="5">
        <dgm:presLayoutVars>
          <dgm:bulletEnabled val="1"/>
        </dgm:presLayoutVars>
      </dgm:prSet>
      <dgm:spPr/>
    </dgm:pt>
    <dgm:pt modelId="{C29425AC-D7AF-47B6-A198-76B45A561EB2}" type="pres">
      <dgm:prSet presAssocID="{89368F07-23A2-41E4-903E-8F128F4BDD8E}" presName="FiveNodes_3" presStyleLbl="node1" presStyleIdx="2" presStyleCnt="5">
        <dgm:presLayoutVars>
          <dgm:bulletEnabled val="1"/>
        </dgm:presLayoutVars>
      </dgm:prSet>
      <dgm:spPr/>
    </dgm:pt>
    <dgm:pt modelId="{6D4F66C3-E7E3-4243-9A0B-B6F7F46C6795}" type="pres">
      <dgm:prSet presAssocID="{89368F07-23A2-41E4-903E-8F128F4BDD8E}" presName="FiveNodes_4" presStyleLbl="node1" presStyleIdx="3" presStyleCnt="5">
        <dgm:presLayoutVars>
          <dgm:bulletEnabled val="1"/>
        </dgm:presLayoutVars>
      </dgm:prSet>
      <dgm:spPr/>
    </dgm:pt>
    <dgm:pt modelId="{84A3556E-F594-44A4-8CB5-9CD0FB9D9AD6}" type="pres">
      <dgm:prSet presAssocID="{89368F07-23A2-41E4-903E-8F128F4BDD8E}" presName="FiveNodes_5" presStyleLbl="node1" presStyleIdx="4" presStyleCnt="5">
        <dgm:presLayoutVars>
          <dgm:bulletEnabled val="1"/>
        </dgm:presLayoutVars>
      </dgm:prSet>
      <dgm:spPr/>
    </dgm:pt>
    <dgm:pt modelId="{9341BE90-D074-4DF4-9EE1-5D3C4226FC4A}" type="pres">
      <dgm:prSet presAssocID="{89368F07-23A2-41E4-903E-8F128F4BDD8E}" presName="FiveConn_1-2" presStyleLbl="fgAccFollowNode1" presStyleIdx="0" presStyleCnt="4">
        <dgm:presLayoutVars>
          <dgm:bulletEnabled val="1"/>
        </dgm:presLayoutVars>
      </dgm:prSet>
      <dgm:spPr/>
    </dgm:pt>
    <dgm:pt modelId="{8475481A-1FC1-4BE3-9CCC-1955ED5803DF}" type="pres">
      <dgm:prSet presAssocID="{89368F07-23A2-41E4-903E-8F128F4BDD8E}" presName="FiveConn_2-3" presStyleLbl="fgAccFollowNode1" presStyleIdx="1" presStyleCnt="4">
        <dgm:presLayoutVars>
          <dgm:bulletEnabled val="1"/>
        </dgm:presLayoutVars>
      </dgm:prSet>
      <dgm:spPr/>
    </dgm:pt>
    <dgm:pt modelId="{344BE4BC-7DFF-463E-9D7A-6250FC001987}" type="pres">
      <dgm:prSet presAssocID="{89368F07-23A2-41E4-903E-8F128F4BDD8E}" presName="FiveConn_3-4" presStyleLbl="fgAccFollowNode1" presStyleIdx="2" presStyleCnt="4">
        <dgm:presLayoutVars>
          <dgm:bulletEnabled val="1"/>
        </dgm:presLayoutVars>
      </dgm:prSet>
      <dgm:spPr/>
    </dgm:pt>
    <dgm:pt modelId="{3F876BE0-4ABE-4E89-BA38-380AC7B3CEF1}" type="pres">
      <dgm:prSet presAssocID="{89368F07-23A2-41E4-903E-8F128F4BDD8E}" presName="FiveConn_4-5" presStyleLbl="fgAccFollowNode1" presStyleIdx="3" presStyleCnt="4">
        <dgm:presLayoutVars>
          <dgm:bulletEnabled val="1"/>
        </dgm:presLayoutVars>
      </dgm:prSet>
      <dgm:spPr/>
    </dgm:pt>
    <dgm:pt modelId="{64843926-ECAF-4A8D-9BFF-FA401F8FE2BD}" type="pres">
      <dgm:prSet presAssocID="{89368F07-23A2-41E4-903E-8F128F4BDD8E}" presName="FiveNodes_1_text" presStyleLbl="node1" presStyleIdx="4" presStyleCnt="5">
        <dgm:presLayoutVars>
          <dgm:bulletEnabled val="1"/>
        </dgm:presLayoutVars>
      </dgm:prSet>
      <dgm:spPr/>
    </dgm:pt>
    <dgm:pt modelId="{A1214645-7A80-471F-99F4-B7172044CB81}" type="pres">
      <dgm:prSet presAssocID="{89368F07-23A2-41E4-903E-8F128F4BDD8E}" presName="FiveNodes_2_text" presStyleLbl="node1" presStyleIdx="4" presStyleCnt="5">
        <dgm:presLayoutVars>
          <dgm:bulletEnabled val="1"/>
        </dgm:presLayoutVars>
      </dgm:prSet>
      <dgm:spPr/>
    </dgm:pt>
    <dgm:pt modelId="{6AA87B00-F9E9-4077-95E0-D67EE877FA6B}" type="pres">
      <dgm:prSet presAssocID="{89368F07-23A2-41E4-903E-8F128F4BDD8E}" presName="FiveNodes_3_text" presStyleLbl="node1" presStyleIdx="4" presStyleCnt="5">
        <dgm:presLayoutVars>
          <dgm:bulletEnabled val="1"/>
        </dgm:presLayoutVars>
      </dgm:prSet>
      <dgm:spPr/>
    </dgm:pt>
    <dgm:pt modelId="{048A87A0-E794-490A-A0AB-0CE75F3279C0}" type="pres">
      <dgm:prSet presAssocID="{89368F07-23A2-41E4-903E-8F128F4BDD8E}" presName="FiveNodes_4_text" presStyleLbl="node1" presStyleIdx="4" presStyleCnt="5">
        <dgm:presLayoutVars>
          <dgm:bulletEnabled val="1"/>
        </dgm:presLayoutVars>
      </dgm:prSet>
      <dgm:spPr/>
    </dgm:pt>
    <dgm:pt modelId="{08ED514E-21A6-4370-80A8-2E6421283F95}" type="pres">
      <dgm:prSet presAssocID="{89368F07-23A2-41E4-903E-8F128F4BDD8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C1581A-87F4-447B-81E3-E4B51D37358B}" type="presOf" srcId="{152D0BB6-DB1C-4C80-A05D-F7214F272B3B}" destId="{8C5B4023-AA03-4B5C-B5F4-0DB4B0C314B8}" srcOrd="0" destOrd="0" presId="urn:microsoft.com/office/officeart/2005/8/layout/vProcess5"/>
    <dgm:cxn modelId="{5845A51F-A41F-444E-807B-5E91363FB31E}" type="presOf" srcId="{89368F07-23A2-41E4-903E-8F128F4BDD8E}" destId="{380340F1-A5F5-4703-B08B-5CAA2C293377}" srcOrd="0" destOrd="0" presId="urn:microsoft.com/office/officeart/2005/8/layout/vProcess5"/>
    <dgm:cxn modelId="{6C5C0324-99DA-4088-BBFB-E765A9A8A027}" type="presOf" srcId="{30AF27FE-868E-4557-93CB-74DC30563268}" destId="{048A87A0-E794-490A-A0AB-0CE75F3279C0}" srcOrd="1" destOrd="0" presId="urn:microsoft.com/office/officeart/2005/8/layout/vProcess5"/>
    <dgm:cxn modelId="{B8FA952A-4979-4F84-B525-EADDB207277C}" srcId="{89368F07-23A2-41E4-903E-8F128F4BDD8E}" destId="{7443F2FF-46B7-4582-9F96-31579D0ADD59}" srcOrd="4" destOrd="0" parTransId="{E03AD456-8B25-443A-B510-457B4AF91A2E}" sibTransId="{FB19A831-C865-4AB2-8136-BF9693CA3EE2}"/>
    <dgm:cxn modelId="{6E23962F-78FF-4CB2-907C-5BED6B09FB74}" type="presOf" srcId="{62915B2A-1C19-47A3-A839-82BF3FAC7DE0}" destId="{9341BE90-D074-4DF4-9EE1-5D3C4226FC4A}" srcOrd="0" destOrd="0" presId="urn:microsoft.com/office/officeart/2005/8/layout/vProcess5"/>
    <dgm:cxn modelId="{8A6CAB42-A8C8-4C59-9580-F438BAF35977}" type="presOf" srcId="{152D0BB6-DB1C-4C80-A05D-F7214F272B3B}" destId="{A1214645-7A80-471F-99F4-B7172044CB81}" srcOrd="1" destOrd="0" presId="urn:microsoft.com/office/officeart/2005/8/layout/vProcess5"/>
    <dgm:cxn modelId="{3DC4B95A-B30A-4FAC-AEF3-0BEEE8112F64}" type="presOf" srcId="{43DD867F-F6C6-4BFC-940A-366B20CD8747}" destId="{6AA87B00-F9E9-4077-95E0-D67EE877FA6B}" srcOrd="1" destOrd="0" presId="urn:microsoft.com/office/officeart/2005/8/layout/vProcess5"/>
    <dgm:cxn modelId="{7A831A5B-D5EC-4087-86D9-5AECE64E7E1F}" type="presOf" srcId="{7443F2FF-46B7-4582-9F96-31579D0ADD59}" destId="{84A3556E-F594-44A4-8CB5-9CD0FB9D9AD6}" srcOrd="0" destOrd="0" presId="urn:microsoft.com/office/officeart/2005/8/layout/vProcess5"/>
    <dgm:cxn modelId="{B4F36162-5F25-44CB-AD28-BA7281BD3FE5}" type="presOf" srcId="{43DD867F-F6C6-4BFC-940A-366B20CD8747}" destId="{C29425AC-D7AF-47B6-A198-76B45A561EB2}" srcOrd="0" destOrd="0" presId="urn:microsoft.com/office/officeart/2005/8/layout/vProcess5"/>
    <dgm:cxn modelId="{A413DD68-F3EB-45D6-87F0-12D4DCB4CD0C}" srcId="{89368F07-23A2-41E4-903E-8F128F4BDD8E}" destId="{43DD867F-F6C6-4BFC-940A-366B20CD8747}" srcOrd="2" destOrd="0" parTransId="{5A1D375A-15DC-4E6E-A07B-5D223125B8B7}" sibTransId="{2D7CB826-D08A-4C18-B897-F2207D25CE07}"/>
    <dgm:cxn modelId="{DA2E3F87-343C-4A3E-8C2B-F66E265A6C07}" type="presOf" srcId="{DC5A0BCB-6B62-44A7-8B56-84D48AFD877A}" destId="{9DBC80A7-7C17-43DF-9941-18B81A6E54B9}" srcOrd="0" destOrd="0" presId="urn:microsoft.com/office/officeart/2005/8/layout/vProcess5"/>
    <dgm:cxn modelId="{836EBD8C-27F5-4D0A-B33A-2A4016277E1A}" srcId="{89368F07-23A2-41E4-903E-8F128F4BDD8E}" destId="{30AF27FE-868E-4557-93CB-74DC30563268}" srcOrd="3" destOrd="0" parTransId="{4EB4E5E0-724A-4A83-8214-C1FA01A48696}" sibTransId="{23A42840-6C1C-4E36-B347-02B6F1AE5995}"/>
    <dgm:cxn modelId="{6B2179A0-033B-41BB-93DF-ACC510F807E1}" type="presOf" srcId="{30AF27FE-868E-4557-93CB-74DC30563268}" destId="{6D4F66C3-E7E3-4243-9A0B-B6F7F46C6795}" srcOrd="0" destOrd="0" presId="urn:microsoft.com/office/officeart/2005/8/layout/vProcess5"/>
    <dgm:cxn modelId="{BDB6EBA6-54D7-44B7-BF99-DB75129CD809}" srcId="{89368F07-23A2-41E4-903E-8F128F4BDD8E}" destId="{152D0BB6-DB1C-4C80-A05D-F7214F272B3B}" srcOrd="1" destOrd="0" parTransId="{54CF7167-A2EA-498B-A9E4-FBA43843BC87}" sibTransId="{B938C106-C447-4740-B546-6F5DF656DAB7}"/>
    <dgm:cxn modelId="{A8949ABB-433D-41F5-BEA2-37B29D32AEB8}" type="presOf" srcId="{DC5A0BCB-6B62-44A7-8B56-84D48AFD877A}" destId="{64843926-ECAF-4A8D-9BFF-FA401F8FE2BD}" srcOrd="1" destOrd="0" presId="urn:microsoft.com/office/officeart/2005/8/layout/vProcess5"/>
    <dgm:cxn modelId="{27D55FBC-F00F-4C0C-AE08-826C6F0D6994}" type="presOf" srcId="{23A42840-6C1C-4E36-B347-02B6F1AE5995}" destId="{3F876BE0-4ABE-4E89-BA38-380AC7B3CEF1}" srcOrd="0" destOrd="0" presId="urn:microsoft.com/office/officeart/2005/8/layout/vProcess5"/>
    <dgm:cxn modelId="{14E743C4-FF02-4E21-A2D1-748A67F236A9}" type="presOf" srcId="{2D7CB826-D08A-4C18-B897-F2207D25CE07}" destId="{344BE4BC-7DFF-463E-9D7A-6250FC001987}" srcOrd="0" destOrd="0" presId="urn:microsoft.com/office/officeart/2005/8/layout/vProcess5"/>
    <dgm:cxn modelId="{CCB786C4-9707-4EFD-91B0-9DA97C33BEE4}" srcId="{89368F07-23A2-41E4-903E-8F128F4BDD8E}" destId="{DC5A0BCB-6B62-44A7-8B56-84D48AFD877A}" srcOrd="0" destOrd="0" parTransId="{780B0781-67D0-483E-AA7C-D4F10590905A}" sibTransId="{62915B2A-1C19-47A3-A839-82BF3FAC7DE0}"/>
    <dgm:cxn modelId="{DE9F36CC-C438-4DA7-8A6F-AA3E87673452}" type="presOf" srcId="{B938C106-C447-4740-B546-6F5DF656DAB7}" destId="{8475481A-1FC1-4BE3-9CCC-1955ED5803DF}" srcOrd="0" destOrd="0" presId="urn:microsoft.com/office/officeart/2005/8/layout/vProcess5"/>
    <dgm:cxn modelId="{BAE2DBF6-9B2B-4C21-81B3-E9BCDB4575D5}" type="presOf" srcId="{7443F2FF-46B7-4582-9F96-31579D0ADD59}" destId="{08ED514E-21A6-4370-80A8-2E6421283F95}" srcOrd="1" destOrd="0" presId="urn:microsoft.com/office/officeart/2005/8/layout/vProcess5"/>
    <dgm:cxn modelId="{A7C772BA-7B2E-429B-B2EB-8C5B6F0C0477}" type="presParOf" srcId="{380340F1-A5F5-4703-B08B-5CAA2C293377}" destId="{3438A234-69DE-4DA2-952B-74D90E679596}" srcOrd="0" destOrd="0" presId="urn:microsoft.com/office/officeart/2005/8/layout/vProcess5"/>
    <dgm:cxn modelId="{0D0FB0B6-13A2-4FC4-A4C3-CE9E8D57EEC2}" type="presParOf" srcId="{380340F1-A5F5-4703-B08B-5CAA2C293377}" destId="{9DBC80A7-7C17-43DF-9941-18B81A6E54B9}" srcOrd="1" destOrd="0" presId="urn:microsoft.com/office/officeart/2005/8/layout/vProcess5"/>
    <dgm:cxn modelId="{D55BB37A-2D01-4AD7-8E61-ADFBB1251151}" type="presParOf" srcId="{380340F1-A5F5-4703-B08B-5CAA2C293377}" destId="{8C5B4023-AA03-4B5C-B5F4-0DB4B0C314B8}" srcOrd="2" destOrd="0" presId="urn:microsoft.com/office/officeart/2005/8/layout/vProcess5"/>
    <dgm:cxn modelId="{974A0B55-0728-4E41-A8D8-897C3176E586}" type="presParOf" srcId="{380340F1-A5F5-4703-B08B-5CAA2C293377}" destId="{C29425AC-D7AF-47B6-A198-76B45A561EB2}" srcOrd="3" destOrd="0" presId="urn:microsoft.com/office/officeart/2005/8/layout/vProcess5"/>
    <dgm:cxn modelId="{8DAF4AD3-0E93-417E-89FD-6CC3A5E8BBD0}" type="presParOf" srcId="{380340F1-A5F5-4703-B08B-5CAA2C293377}" destId="{6D4F66C3-E7E3-4243-9A0B-B6F7F46C6795}" srcOrd="4" destOrd="0" presId="urn:microsoft.com/office/officeart/2005/8/layout/vProcess5"/>
    <dgm:cxn modelId="{4A219073-98D1-45B0-BFB9-5FC6B2A0ECE0}" type="presParOf" srcId="{380340F1-A5F5-4703-B08B-5CAA2C293377}" destId="{84A3556E-F594-44A4-8CB5-9CD0FB9D9AD6}" srcOrd="5" destOrd="0" presId="urn:microsoft.com/office/officeart/2005/8/layout/vProcess5"/>
    <dgm:cxn modelId="{51F3B77F-005B-4171-9DC4-FBCF21ADFA9E}" type="presParOf" srcId="{380340F1-A5F5-4703-B08B-5CAA2C293377}" destId="{9341BE90-D074-4DF4-9EE1-5D3C4226FC4A}" srcOrd="6" destOrd="0" presId="urn:microsoft.com/office/officeart/2005/8/layout/vProcess5"/>
    <dgm:cxn modelId="{D9E9E3A5-C896-413A-97C3-115BB6F233F1}" type="presParOf" srcId="{380340F1-A5F5-4703-B08B-5CAA2C293377}" destId="{8475481A-1FC1-4BE3-9CCC-1955ED5803DF}" srcOrd="7" destOrd="0" presId="urn:microsoft.com/office/officeart/2005/8/layout/vProcess5"/>
    <dgm:cxn modelId="{1D093FE4-6AB4-4059-BA1F-E499CA663F12}" type="presParOf" srcId="{380340F1-A5F5-4703-B08B-5CAA2C293377}" destId="{344BE4BC-7DFF-463E-9D7A-6250FC001987}" srcOrd="8" destOrd="0" presId="urn:microsoft.com/office/officeart/2005/8/layout/vProcess5"/>
    <dgm:cxn modelId="{4C83C8E9-6C3D-46FA-B071-A72E12D7B429}" type="presParOf" srcId="{380340F1-A5F5-4703-B08B-5CAA2C293377}" destId="{3F876BE0-4ABE-4E89-BA38-380AC7B3CEF1}" srcOrd="9" destOrd="0" presId="urn:microsoft.com/office/officeart/2005/8/layout/vProcess5"/>
    <dgm:cxn modelId="{8DDE92D7-0B54-4534-8CA1-C0E623FA595F}" type="presParOf" srcId="{380340F1-A5F5-4703-B08B-5CAA2C293377}" destId="{64843926-ECAF-4A8D-9BFF-FA401F8FE2BD}" srcOrd="10" destOrd="0" presId="urn:microsoft.com/office/officeart/2005/8/layout/vProcess5"/>
    <dgm:cxn modelId="{EBDED942-D142-4725-9FF5-5BA406CC45F2}" type="presParOf" srcId="{380340F1-A5F5-4703-B08B-5CAA2C293377}" destId="{A1214645-7A80-471F-99F4-B7172044CB81}" srcOrd="11" destOrd="0" presId="urn:microsoft.com/office/officeart/2005/8/layout/vProcess5"/>
    <dgm:cxn modelId="{0F6FAA87-E572-462F-9BCF-4105B3160656}" type="presParOf" srcId="{380340F1-A5F5-4703-B08B-5CAA2C293377}" destId="{6AA87B00-F9E9-4077-95E0-D67EE877FA6B}" srcOrd="12" destOrd="0" presId="urn:microsoft.com/office/officeart/2005/8/layout/vProcess5"/>
    <dgm:cxn modelId="{FFBEC9B7-6754-4D88-9175-E5557DDDE138}" type="presParOf" srcId="{380340F1-A5F5-4703-B08B-5CAA2C293377}" destId="{048A87A0-E794-490A-A0AB-0CE75F3279C0}" srcOrd="13" destOrd="0" presId="urn:microsoft.com/office/officeart/2005/8/layout/vProcess5"/>
    <dgm:cxn modelId="{C9FA4DB8-6464-4504-88F5-DFB94370A8CC}" type="presParOf" srcId="{380340F1-A5F5-4703-B08B-5CAA2C293377}" destId="{08ED514E-21A6-4370-80A8-2E6421283F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7C59B-D4BE-4502-85D5-7978214F4FED}" type="doc">
      <dgm:prSet loTypeId="urn:microsoft.com/office/officeart/2005/8/layout/radial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5CB0DC-0242-4AFE-885F-C623C356E4EE}">
      <dgm:prSet phldrT="[Text]" custT="1"/>
      <dgm:spPr/>
      <dgm:t>
        <a:bodyPr/>
        <a:lstStyle/>
        <a:p>
          <a:r>
            <a:rPr lang="en-US" sz="2800" dirty="0"/>
            <a:t>X-Shop</a:t>
          </a:r>
        </a:p>
      </dgm:t>
    </dgm:pt>
    <dgm:pt modelId="{B565E18B-DCBC-47C3-89EE-A40273B83B8B}" type="parTrans" cxnId="{9ECCFD90-4ADD-4482-90A1-BBEBF7056474}">
      <dgm:prSet/>
      <dgm:spPr/>
      <dgm:t>
        <a:bodyPr/>
        <a:lstStyle/>
        <a:p>
          <a:endParaRPr lang="en-US"/>
        </a:p>
      </dgm:t>
    </dgm:pt>
    <dgm:pt modelId="{8B4EDDE7-3ABD-40AF-BD16-A721CB380713}" type="sibTrans" cxnId="{9ECCFD90-4ADD-4482-90A1-BBEBF7056474}">
      <dgm:prSet/>
      <dgm:spPr/>
      <dgm:t>
        <a:bodyPr/>
        <a:lstStyle/>
        <a:p>
          <a:endParaRPr lang="en-US"/>
        </a:p>
      </dgm:t>
    </dgm:pt>
    <dgm:pt modelId="{22527E61-1D31-497C-9F76-9614B2B665FF}">
      <dgm:prSet phldrT="[Text]"/>
      <dgm:spPr/>
      <dgm:t>
        <a:bodyPr/>
        <a:lstStyle/>
        <a:p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0B964296-2DFA-4DB4-B7A0-B1E7312A8B86}" type="parTrans" cxnId="{A04430EA-32F9-4347-8FA1-ED5617561014}">
      <dgm:prSet/>
      <dgm:spPr/>
      <dgm:t>
        <a:bodyPr/>
        <a:lstStyle/>
        <a:p>
          <a:endParaRPr lang="en-US"/>
        </a:p>
      </dgm:t>
    </dgm:pt>
    <dgm:pt modelId="{2087C033-878F-4034-B1A9-9E32F4CFEF20}" type="sibTrans" cxnId="{A04430EA-32F9-4347-8FA1-ED5617561014}">
      <dgm:prSet/>
      <dgm:spPr/>
      <dgm:t>
        <a:bodyPr/>
        <a:lstStyle/>
        <a:p>
          <a:endParaRPr lang="en-US"/>
        </a:p>
      </dgm:t>
    </dgm:pt>
    <dgm:pt modelId="{6223434A-1DBE-486B-B203-C6CD95F000D7}">
      <dgm:prSet/>
      <dgm:spPr/>
      <dgm:t>
        <a:bodyPr/>
        <a:lstStyle/>
        <a:p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hóa</a:t>
          </a:r>
          <a:endParaRPr lang="en-US" dirty="0"/>
        </a:p>
      </dgm:t>
    </dgm:pt>
    <dgm:pt modelId="{5AC8A6AA-4F43-4048-9F04-ED703AE7BFE6}" type="parTrans" cxnId="{B142F87C-7D56-4CA7-9C03-3FD94D7DAAF7}">
      <dgm:prSet/>
      <dgm:spPr/>
      <dgm:t>
        <a:bodyPr/>
        <a:lstStyle/>
        <a:p>
          <a:endParaRPr lang="en-US"/>
        </a:p>
      </dgm:t>
    </dgm:pt>
    <dgm:pt modelId="{AB72899B-B264-427A-B761-5760B3847643}" type="sibTrans" cxnId="{B142F87C-7D56-4CA7-9C03-3FD94D7DAAF7}">
      <dgm:prSet/>
      <dgm:spPr/>
      <dgm:t>
        <a:bodyPr/>
        <a:lstStyle/>
        <a:p>
          <a:endParaRPr lang="en-US"/>
        </a:p>
      </dgm:t>
    </dgm:pt>
    <dgm:pt modelId="{FAF535A9-CE1A-410F-9DBE-8A358F310F6E}">
      <dgm:prSet/>
      <dgm:spPr/>
      <dgm:t>
        <a:bodyPr/>
        <a:lstStyle/>
        <a:p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CD331397-F2C8-45A4-A963-C8ED55533251}" type="parTrans" cxnId="{94F5F4AE-EBB8-4AC5-9B04-20EF7E0B5E6F}">
      <dgm:prSet/>
      <dgm:spPr/>
      <dgm:t>
        <a:bodyPr/>
        <a:lstStyle/>
        <a:p>
          <a:endParaRPr lang="en-US"/>
        </a:p>
      </dgm:t>
    </dgm:pt>
    <dgm:pt modelId="{1A3E1D18-8726-425E-B36A-1A6D29816CA2}" type="sibTrans" cxnId="{94F5F4AE-EBB8-4AC5-9B04-20EF7E0B5E6F}">
      <dgm:prSet/>
      <dgm:spPr/>
      <dgm:t>
        <a:bodyPr/>
        <a:lstStyle/>
        <a:p>
          <a:endParaRPr lang="en-US"/>
        </a:p>
      </dgm:t>
    </dgm:pt>
    <dgm:pt modelId="{CB95911A-0C06-4622-8FC2-35420FA76EB7}">
      <dgm:prSet/>
      <dgm:spPr/>
      <dgm:t>
        <a:bodyPr/>
        <a:lstStyle/>
        <a:p>
          <a:r>
            <a:rPr lang="en-US" dirty="0" err="1"/>
            <a:t>Nhân</a:t>
          </a:r>
          <a:r>
            <a:rPr lang="en-US" dirty="0"/>
            <a:t> viên</a:t>
          </a:r>
        </a:p>
      </dgm:t>
    </dgm:pt>
    <dgm:pt modelId="{B7296A5E-ADB0-4020-9DD5-C79BCDAE5E58}" type="parTrans" cxnId="{EC87423B-76D7-4F73-82BD-F9BA32F8CC71}">
      <dgm:prSet/>
      <dgm:spPr/>
      <dgm:t>
        <a:bodyPr/>
        <a:lstStyle/>
        <a:p>
          <a:endParaRPr lang="en-US"/>
        </a:p>
      </dgm:t>
    </dgm:pt>
    <dgm:pt modelId="{E2213A45-C762-4D45-8FA1-B932402FCC45}" type="sibTrans" cxnId="{EC87423B-76D7-4F73-82BD-F9BA32F8CC71}">
      <dgm:prSet/>
      <dgm:spPr/>
      <dgm:t>
        <a:bodyPr/>
        <a:lstStyle/>
        <a:p>
          <a:endParaRPr lang="en-US"/>
        </a:p>
      </dgm:t>
    </dgm:pt>
    <dgm:pt modelId="{B253FDC6-6309-4659-AAA0-A2E42F0044AC}">
      <dgm:prSet/>
      <dgm:spPr/>
      <dgm:t>
        <a:bodyPr/>
        <a:lstStyle/>
        <a:p>
          <a:r>
            <a:rPr lang="en-US" dirty="0"/>
            <a:t>Bình </a:t>
          </a:r>
          <a:r>
            <a:rPr lang="en-US" dirty="0" err="1"/>
            <a:t>luận</a:t>
          </a:r>
          <a:endParaRPr lang="en-US" dirty="0"/>
        </a:p>
      </dgm:t>
    </dgm:pt>
    <dgm:pt modelId="{11927E92-FE91-493A-875C-ABC4E0E2912E}" type="parTrans" cxnId="{57A3470E-1198-4494-ADB5-FD0DB6493613}">
      <dgm:prSet/>
      <dgm:spPr/>
      <dgm:t>
        <a:bodyPr/>
        <a:lstStyle/>
        <a:p>
          <a:endParaRPr lang="en-US"/>
        </a:p>
      </dgm:t>
    </dgm:pt>
    <dgm:pt modelId="{B6879283-4242-4204-923E-9E1D841CC288}" type="sibTrans" cxnId="{57A3470E-1198-4494-ADB5-FD0DB6493613}">
      <dgm:prSet/>
      <dgm:spPr/>
      <dgm:t>
        <a:bodyPr/>
        <a:lstStyle/>
        <a:p>
          <a:endParaRPr lang="en-US"/>
        </a:p>
      </dgm:t>
    </dgm:pt>
    <dgm:pt modelId="{09ED8EFB-3386-4E98-8603-D013034A29CC}" type="pres">
      <dgm:prSet presAssocID="{8A77C59B-D4BE-4502-85D5-7978214F4FE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D5713F-3710-40A7-9556-5501E0482CE4}" type="pres">
      <dgm:prSet presAssocID="{FB5CB0DC-0242-4AFE-885F-C623C356E4EE}" presName="centerShape" presStyleLbl="node0" presStyleIdx="0" presStyleCnt="1"/>
      <dgm:spPr/>
    </dgm:pt>
    <dgm:pt modelId="{D7AB0B09-EEBF-40E5-9A31-69217DAEFCFD}" type="pres">
      <dgm:prSet presAssocID="{22527E61-1D31-497C-9F76-9614B2B665FF}" presName="node" presStyleLbl="node1" presStyleIdx="0" presStyleCnt="5">
        <dgm:presLayoutVars>
          <dgm:bulletEnabled val="1"/>
        </dgm:presLayoutVars>
      </dgm:prSet>
      <dgm:spPr/>
    </dgm:pt>
    <dgm:pt modelId="{BABD8B7E-E7A7-4946-A446-294B10EF90D0}" type="pres">
      <dgm:prSet presAssocID="{22527E61-1D31-497C-9F76-9614B2B665FF}" presName="dummy" presStyleCnt="0"/>
      <dgm:spPr/>
    </dgm:pt>
    <dgm:pt modelId="{4014C8E0-6486-4C90-AD92-2C09632F314B}" type="pres">
      <dgm:prSet presAssocID="{2087C033-878F-4034-B1A9-9E32F4CFEF20}" presName="sibTrans" presStyleLbl="sibTrans2D1" presStyleIdx="0" presStyleCnt="5"/>
      <dgm:spPr/>
    </dgm:pt>
    <dgm:pt modelId="{B5CFFC59-8A21-493D-BA82-6E5AA06C591F}" type="pres">
      <dgm:prSet presAssocID="{6223434A-1DBE-486B-B203-C6CD95F000D7}" presName="node" presStyleLbl="node1" presStyleIdx="1" presStyleCnt="5">
        <dgm:presLayoutVars>
          <dgm:bulletEnabled val="1"/>
        </dgm:presLayoutVars>
      </dgm:prSet>
      <dgm:spPr/>
    </dgm:pt>
    <dgm:pt modelId="{A8506C93-A6FA-4B58-8B52-E6B65C509F42}" type="pres">
      <dgm:prSet presAssocID="{6223434A-1DBE-486B-B203-C6CD95F000D7}" presName="dummy" presStyleCnt="0"/>
      <dgm:spPr/>
    </dgm:pt>
    <dgm:pt modelId="{B23D6DB0-2EB7-427B-ADAA-0533D686BC30}" type="pres">
      <dgm:prSet presAssocID="{AB72899B-B264-427A-B761-5760B3847643}" presName="sibTrans" presStyleLbl="sibTrans2D1" presStyleIdx="1" presStyleCnt="5"/>
      <dgm:spPr/>
    </dgm:pt>
    <dgm:pt modelId="{11F16688-F154-4A62-BEFB-5C0E48579F6E}" type="pres">
      <dgm:prSet presAssocID="{FAF535A9-CE1A-410F-9DBE-8A358F310F6E}" presName="node" presStyleLbl="node1" presStyleIdx="2" presStyleCnt="5">
        <dgm:presLayoutVars>
          <dgm:bulletEnabled val="1"/>
        </dgm:presLayoutVars>
      </dgm:prSet>
      <dgm:spPr/>
    </dgm:pt>
    <dgm:pt modelId="{68CDCBDF-F2FE-4ED2-B2E1-16E1C9BE38E6}" type="pres">
      <dgm:prSet presAssocID="{FAF535A9-CE1A-410F-9DBE-8A358F310F6E}" presName="dummy" presStyleCnt="0"/>
      <dgm:spPr/>
    </dgm:pt>
    <dgm:pt modelId="{B2161BB7-C6BD-4AAB-A808-04F321600354}" type="pres">
      <dgm:prSet presAssocID="{1A3E1D18-8726-425E-B36A-1A6D29816CA2}" presName="sibTrans" presStyleLbl="sibTrans2D1" presStyleIdx="2" presStyleCnt="5"/>
      <dgm:spPr/>
    </dgm:pt>
    <dgm:pt modelId="{84593F1F-FAD0-44C3-AF92-AD4427A10E6D}" type="pres">
      <dgm:prSet presAssocID="{CB95911A-0C06-4622-8FC2-35420FA76EB7}" presName="node" presStyleLbl="node1" presStyleIdx="3" presStyleCnt="5">
        <dgm:presLayoutVars>
          <dgm:bulletEnabled val="1"/>
        </dgm:presLayoutVars>
      </dgm:prSet>
      <dgm:spPr/>
    </dgm:pt>
    <dgm:pt modelId="{156A83B5-3E05-4611-BCDE-3781FEF11EFA}" type="pres">
      <dgm:prSet presAssocID="{CB95911A-0C06-4622-8FC2-35420FA76EB7}" presName="dummy" presStyleCnt="0"/>
      <dgm:spPr/>
    </dgm:pt>
    <dgm:pt modelId="{C6865B91-13D9-4232-AB9A-61D9F533BB12}" type="pres">
      <dgm:prSet presAssocID="{E2213A45-C762-4D45-8FA1-B932402FCC45}" presName="sibTrans" presStyleLbl="sibTrans2D1" presStyleIdx="3" presStyleCnt="5"/>
      <dgm:spPr/>
    </dgm:pt>
    <dgm:pt modelId="{253C9E5D-6096-4912-8B39-920D8C093604}" type="pres">
      <dgm:prSet presAssocID="{B253FDC6-6309-4659-AAA0-A2E42F0044AC}" presName="node" presStyleLbl="node1" presStyleIdx="4" presStyleCnt="5">
        <dgm:presLayoutVars>
          <dgm:bulletEnabled val="1"/>
        </dgm:presLayoutVars>
      </dgm:prSet>
      <dgm:spPr/>
    </dgm:pt>
    <dgm:pt modelId="{7BED1A54-7E4E-4971-8A37-4161AA94CBA1}" type="pres">
      <dgm:prSet presAssocID="{B253FDC6-6309-4659-AAA0-A2E42F0044AC}" presName="dummy" presStyleCnt="0"/>
      <dgm:spPr/>
    </dgm:pt>
    <dgm:pt modelId="{B4F01F70-0130-4E46-9D97-5B3FDC5B0C0F}" type="pres">
      <dgm:prSet presAssocID="{B6879283-4242-4204-923E-9E1D841CC288}" presName="sibTrans" presStyleLbl="sibTrans2D1" presStyleIdx="4" presStyleCnt="5"/>
      <dgm:spPr/>
    </dgm:pt>
  </dgm:ptLst>
  <dgm:cxnLst>
    <dgm:cxn modelId="{57A3470E-1198-4494-ADB5-FD0DB6493613}" srcId="{FB5CB0DC-0242-4AFE-885F-C623C356E4EE}" destId="{B253FDC6-6309-4659-AAA0-A2E42F0044AC}" srcOrd="4" destOrd="0" parTransId="{11927E92-FE91-493A-875C-ABC4E0E2912E}" sibTransId="{B6879283-4242-4204-923E-9E1D841CC288}"/>
    <dgm:cxn modelId="{3BC22016-6FC4-4AF7-9E03-40E1F1FF8485}" type="presOf" srcId="{FAF535A9-CE1A-410F-9DBE-8A358F310F6E}" destId="{11F16688-F154-4A62-BEFB-5C0E48579F6E}" srcOrd="0" destOrd="0" presId="urn:microsoft.com/office/officeart/2005/8/layout/radial6"/>
    <dgm:cxn modelId="{C20DAE2A-023A-461B-A5ED-8525CA35A264}" type="presOf" srcId="{CB95911A-0C06-4622-8FC2-35420FA76EB7}" destId="{84593F1F-FAD0-44C3-AF92-AD4427A10E6D}" srcOrd="0" destOrd="0" presId="urn:microsoft.com/office/officeart/2005/8/layout/radial6"/>
    <dgm:cxn modelId="{EC87423B-76D7-4F73-82BD-F9BA32F8CC71}" srcId="{FB5CB0DC-0242-4AFE-885F-C623C356E4EE}" destId="{CB95911A-0C06-4622-8FC2-35420FA76EB7}" srcOrd="3" destOrd="0" parTransId="{B7296A5E-ADB0-4020-9DD5-C79BCDAE5E58}" sibTransId="{E2213A45-C762-4D45-8FA1-B932402FCC45}"/>
    <dgm:cxn modelId="{B06E6E49-5B43-4FA9-99DF-58EEB918B132}" type="presOf" srcId="{E2213A45-C762-4D45-8FA1-B932402FCC45}" destId="{C6865B91-13D9-4232-AB9A-61D9F533BB12}" srcOrd="0" destOrd="0" presId="urn:microsoft.com/office/officeart/2005/8/layout/radial6"/>
    <dgm:cxn modelId="{0F93234F-6DE2-4D82-82BC-CEAF74BCA39C}" type="presOf" srcId="{8A77C59B-D4BE-4502-85D5-7978214F4FED}" destId="{09ED8EFB-3386-4E98-8603-D013034A29CC}" srcOrd="0" destOrd="0" presId="urn:microsoft.com/office/officeart/2005/8/layout/radial6"/>
    <dgm:cxn modelId="{B142F87C-7D56-4CA7-9C03-3FD94D7DAAF7}" srcId="{FB5CB0DC-0242-4AFE-885F-C623C356E4EE}" destId="{6223434A-1DBE-486B-B203-C6CD95F000D7}" srcOrd="1" destOrd="0" parTransId="{5AC8A6AA-4F43-4048-9F04-ED703AE7BFE6}" sibTransId="{AB72899B-B264-427A-B761-5760B3847643}"/>
    <dgm:cxn modelId="{9ECCFD90-4ADD-4482-90A1-BBEBF7056474}" srcId="{8A77C59B-D4BE-4502-85D5-7978214F4FED}" destId="{FB5CB0DC-0242-4AFE-885F-C623C356E4EE}" srcOrd="0" destOrd="0" parTransId="{B565E18B-DCBC-47C3-89EE-A40273B83B8B}" sibTransId="{8B4EDDE7-3ABD-40AF-BD16-A721CB380713}"/>
    <dgm:cxn modelId="{987326A1-F6E0-4F39-A66F-2B2573FF237B}" type="presOf" srcId="{AB72899B-B264-427A-B761-5760B3847643}" destId="{B23D6DB0-2EB7-427B-ADAA-0533D686BC30}" srcOrd="0" destOrd="0" presId="urn:microsoft.com/office/officeart/2005/8/layout/radial6"/>
    <dgm:cxn modelId="{94F5F4AE-EBB8-4AC5-9B04-20EF7E0B5E6F}" srcId="{FB5CB0DC-0242-4AFE-885F-C623C356E4EE}" destId="{FAF535A9-CE1A-410F-9DBE-8A358F310F6E}" srcOrd="2" destOrd="0" parTransId="{CD331397-F2C8-45A4-A963-C8ED55533251}" sibTransId="{1A3E1D18-8726-425E-B36A-1A6D29816CA2}"/>
    <dgm:cxn modelId="{7D9466D2-55AC-41BE-9116-6B319A9DE948}" type="presOf" srcId="{22527E61-1D31-497C-9F76-9614B2B665FF}" destId="{D7AB0B09-EEBF-40E5-9A31-69217DAEFCFD}" srcOrd="0" destOrd="0" presId="urn:microsoft.com/office/officeart/2005/8/layout/radial6"/>
    <dgm:cxn modelId="{1932D2E6-901B-401C-95F6-6502AE2FA29A}" type="presOf" srcId="{2087C033-878F-4034-B1A9-9E32F4CFEF20}" destId="{4014C8E0-6486-4C90-AD92-2C09632F314B}" srcOrd="0" destOrd="0" presId="urn:microsoft.com/office/officeart/2005/8/layout/radial6"/>
    <dgm:cxn modelId="{A04430EA-32F9-4347-8FA1-ED5617561014}" srcId="{FB5CB0DC-0242-4AFE-885F-C623C356E4EE}" destId="{22527E61-1D31-497C-9F76-9614B2B665FF}" srcOrd="0" destOrd="0" parTransId="{0B964296-2DFA-4DB4-B7A0-B1E7312A8B86}" sibTransId="{2087C033-878F-4034-B1A9-9E32F4CFEF20}"/>
    <dgm:cxn modelId="{D39EF1EB-BB90-4EBD-8979-FC69B7DCEDAF}" type="presOf" srcId="{1A3E1D18-8726-425E-B36A-1A6D29816CA2}" destId="{B2161BB7-C6BD-4AAB-A808-04F321600354}" srcOrd="0" destOrd="0" presId="urn:microsoft.com/office/officeart/2005/8/layout/radial6"/>
    <dgm:cxn modelId="{E405E3F1-4364-4CF9-ABA0-97F8941FEB2D}" type="presOf" srcId="{FB5CB0DC-0242-4AFE-885F-C623C356E4EE}" destId="{0ED5713F-3710-40A7-9556-5501E0482CE4}" srcOrd="0" destOrd="0" presId="urn:microsoft.com/office/officeart/2005/8/layout/radial6"/>
    <dgm:cxn modelId="{8DF7DBF6-8B81-4E92-AF94-9CCA102E0492}" type="presOf" srcId="{B253FDC6-6309-4659-AAA0-A2E42F0044AC}" destId="{253C9E5D-6096-4912-8B39-920D8C093604}" srcOrd="0" destOrd="0" presId="urn:microsoft.com/office/officeart/2005/8/layout/radial6"/>
    <dgm:cxn modelId="{32D48FFB-D23F-4085-9B1C-95BAA4D71C72}" type="presOf" srcId="{B6879283-4242-4204-923E-9E1D841CC288}" destId="{B4F01F70-0130-4E46-9D97-5B3FDC5B0C0F}" srcOrd="0" destOrd="0" presId="urn:microsoft.com/office/officeart/2005/8/layout/radial6"/>
    <dgm:cxn modelId="{2BAF80FD-83A2-40C6-A134-6022C873924A}" type="presOf" srcId="{6223434A-1DBE-486B-B203-C6CD95F000D7}" destId="{B5CFFC59-8A21-493D-BA82-6E5AA06C591F}" srcOrd="0" destOrd="0" presId="urn:microsoft.com/office/officeart/2005/8/layout/radial6"/>
    <dgm:cxn modelId="{D53D0FF7-0B53-45AE-9B17-5EE5C9D3C631}" type="presParOf" srcId="{09ED8EFB-3386-4E98-8603-D013034A29CC}" destId="{0ED5713F-3710-40A7-9556-5501E0482CE4}" srcOrd="0" destOrd="0" presId="urn:microsoft.com/office/officeart/2005/8/layout/radial6"/>
    <dgm:cxn modelId="{3AB9728B-9D21-42CF-B44F-09E3FD32D074}" type="presParOf" srcId="{09ED8EFB-3386-4E98-8603-D013034A29CC}" destId="{D7AB0B09-EEBF-40E5-9A31-69217DAEFCFD}" srcOrd="1" destOrd="0" presId="urn:microsoft.com/office/officeart/2005/8/layout/radial6"/>
    <dgm:cxn modelId="{0A1BFE06-0C73-49B8-ADE0-78A7B73F54FF}" type="presParOf" srcId="{09ED8EFB-3386-4E98-8603-D013034A29CC}" destId="{BABD8B7E-E7A7-4946-A446-294B10EF90D0}" srcOrd="2" destOrd="0" presId="urn:microsoft.com/office/officeart/2005/8/layout/radial6"/>
    <dgm:cxn modelId="{B89ED0F7-015A-472C-A4E3-1D99A6AE79D7}" type="presParOf" srcId="{09ED8EFB-3386-4E98-8603-D013034A29CC}" destId="{4014C8E0-6486-4C90-AD92-2C09632F314B}" srcOrd="3" destOrd="0" presId="urn:microsoft.com/office/officeart/2005/8/layout/radial6"/>
    <dgm:cxn modelId="{A9FC5F47-842B-4F4F-838A-F1D9EF1AE1D5}" type="presParOf" srcId="{09ED8EFB-3386-4E98-8603-D013034A29CC}" destId="{B5CFFC59-8A21-493D-BA82-6E5AA06C591F}" srcOrd="4" destOrd="0" presId="urn:microsoft.com/office/officeart/2005/8/layout/radial6"/>
    <dgm:cxn modelId="{54C5D431-0CB7-4329-9A22-5F0FE9512444}" type="presParOf" srcId="{09ED8EFB-3386-4E98-8603-D013034A29CC}" destId="{A8506C93-A6FA-4B58-8B52-E6B65C509F42}" srcOrd="5" destOrd="0" presId="urn:microsoft.com/office/officeart/2005/8/layout/radial6"/>
    <dgm:cxn modelId="{C67915D4-CDAF-4B19-B736-274055467A89}" type="presParOf" srcId="{09ED8EFB-3386-4E98-8603-D013034A29CC}" destId="{B23D6DB0-2EB7-427B-ADAA-0533D686BC30}" srcOrd="6" destOrd="0" presId="urn:microsoft.com/office/officeart/2005/8/layout/radial6"/>
    <dgm:cxn modelId="{D6EBDDB5-F135-402A-A53D-93FD1C83075F}" type="presParOf" srcId="{09ED8EFB-3386-4E98-8603-D013034A29CC}" destId="{11F16688-F154-4A62-BEFB-5C0E48579F6E}" srcOrd="7" destOrd="0" presId="urn:microsoft.com/office/officeart/2005/8/layout/radial6"/>
    <dgm:cxn modelId="{953B6EAE-A787-491F-8501-2189A840B225}" type="presParOf" srcId="{09ED8EFB-3386-4E98-8603-D013034A29CC}" destId="{68CDCBDF-F2FE-4ED2-B2E1-16E1C9BE38E6}" srcOrd="8" destOrd="0" presId="urn:microsoft.com/office/officeart/2005/8/layout/radial6"/>
    <dgm:cxn modelId="{375D2619-5252-4F56-9AAE-4C141F5C1191}" type="presParOf" srcId="{09ED8EFB-3386-4E98-8603-D013034A29CC}" destId="{B2161BB7-C6BD-4AAB-A808-04F321600354}" srcOrd="9" destOrd="0" presId="urn:microsoft.com/office/officeart/2005/8/layout/radial6"/>
    <dgm:cxn modelId="{654D6840-7D7E-4FAE-ABC5-80F990A68F23}" type="presParOf" srcId="{09ED8EFB-3386-4E98-8603-D013034A29CC}" destId="{84593F1F-FAD0-44C3-AF92-AD4427A10E6D}" srcOrd="10" destOrd="0" presId="urn:microsoft.com/office/officeart/2005/8/layout/radial6"/>
    <dgm:cxn modelId="{DF0320C4-40AF-41BB-A87B-B96A780DFEBF}" type="presParOf" srcId="{09ED8EFB-3386-4E98-8603-D013034A29CC}" destId="{156A83B5-3E05-4611-BCDE-3781FEF11EFA}" srcOrd="11" destOrd="0" presId="urn:microsoft.com/office/officeart/2005/8/layout/radial6"/>
    <dgm:cxn modelId="{CA46D2AE-1BB4-49DA-A788-7CA004F04CB3}" type="presParOf" srcId="{09ED8EFB-3386-4E98-8603-D013034A29CC}" destId="{C6865B91-13D9-4232-AB9A-61D9F533BB12}" srcOrd="12" destOrd="0" presId="urn:microsoft.com/office/officeart/2005/8/layout/radial6"/>
    <dgm:cxn modelId="{18CC7AEC-066D-4D02-9575-EB3B12AFFF8A}" type="presParOf" srcId="{09ED8EFB-3386-4E98-8603-D013034A29CC}" destId="{253C9E5D-6096-4912-8B39-920D8C093604}" srcOrd="13" destOrd="0" presId="urn:microsoft.com/office/officeart/2005/8/layout/radial6"/>
    <dgm:cxn modelId="{F9D67883-BEC4-4338-92A1-039DB8294CCF}" type="presParOf" srcId="{09ED8EFB-3386-4E98-8603-D013034A29CC}" destId="{7BED1A54-7E4E-4971-8A37-4161AA94CBA1}" srcOrd="14" destOrd="0" presId="urn:microsoft.com/office/officeart/2005/8/layout/radial6"/>
    <dgm:cxn modelId="{EAAFE1CC-72AA-4E1F-B4A8-375A12B64B9C}" type="presParOf" srcId="{09ED8EFB-3386-4E98-8603-D013034A29CC}" destId="{B4F01F70-0130-4E46-9D97-5B3FDC5B0C0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C80A7-7C17-43DF-9941-18B81A6E54B9}">
      <dsp:nvSpPr>
        <dsp:cNvPr id="0" name=""/>
        <dsp:cNvSpPr/>
      </dsp:nvSpPr>
      <dsp:spPr>
        <a:xfrm>
          <a:off x="0" y="0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Phân</a:t>
          </a:r>
          <a:r>
            <a:rPr lang="en-US" sz="4100" kern="1200" dirty="0"/>
            <a:t> </a:t>
          </a:r>
          <a:r>
            <a:rPr lang="en-US" sz="4100" kern="1200" dirty="0" err="1"/>
            <a:t>tích</a:t>
          </a:r>
          <a:endParaRPr lang="en-US" sz="4100" kern="1200" dirty="0"/>
        </a:p>
      </dsp:txBody>
      <dsp:txXfrm>
        <a:off x="28121" y="28121"/>
        <a:ext cx="5188413" cy="903878"/>
      </dsp:txXfrm>
    </dsp:sp>
    <dsp:sp modelId="{8C5B4023-AA03-4B5C-B5F4-0DB4B0C314B8}">
      <dsp:nvSpPr>
        <dsp:cNvPr id="0" name=""/>
        <dsp:cNvSpPr/>
      </dsp:nvSpPr>
      <dsp:spPr>
        <a:xfrm>
          <a:off x="473202" y="1093470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Thiết</a:t>
          </a:r>
          <a:r>
            <a:rPr lang="en-US" sz="4100" kern="1200" dirty="0"/>
            <a:t> </a:t>
          </a:r>
          <a:r>
            <a:rPr lang="en-US" sz="4100" kern="1200" dirty="0" err="1"/>
            <a:t>kế</a:t>
          </a:r>
          <a:endParaRPr lang="en-US" sz="4100" kern="1200" dirty="0"/>
        </a:p>
      </dsp:txBody>
      <dsp:txXfrm>
        <a:off x="501323" y="1121591"/>
        <a:ext cx="5183269" cy="903878"/>
      </dsp:txXfrm>
    </dsp:sp>
    <dsp:sp modelId="{C29425AC-D7AF-47B6-A198-76B45A561EB2}">
      <dsp:nvSpPr>
        <dsp:cNvPr id="0" name=""/>
        <dsp:cNvSpPr/>
      </dsp:nvSpPr>
      <dsp:spPr>
        <a:xfrm>
          <a:off x="946404" y="2186939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Thực</a:t>
          </a:r>
          <a:r>
            <a:rPr lang="en-US" sz="4100" kern="1200" dirty="0"/>
            <a:t> </a:t>
          </a:r>
          <a:r>
            <a:rPr lang="en-US" sz="4100" kern="1200" dirty="0" err="1"/>
            <a:t>hiện</a:t>
          </a:r>
          <a:endParaRPr lang="en-US" sz="4100" kern="1200" dirty="0"/>
        </a:p>
      </dsp:txBody>
      <dsp:txXfrm>
        <a:off x="974525" y="2215060"/>
        <a:ext cx="5183270" cy="903877"/>
      </dsp:txXfrm>
    </dsp:sp>
    <dsp:sp modelId="{6D4F66C3-E7E3-4243-9A0B-B6F7F46C6795}">
      <dsp:nvSpPr>
        <dsp:cNvPr id="0" name=""/>
        <dsp:cNvSpPr/>
      </dsp:nvSpPr>
      <dsp:spPr>
        <a:xfrm>
          <a:off x="1419605" y="3280410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Kiểm</a:t>
          </a:r>
          <a:r>
            <a:rPr lang="en-US" sz="4100" kern="1200" dirty="0"/>
            <a:t> </a:t>
          </a:r>
          <a:r>
            <a:rPr lang="en-US" sz="4100" kern="1200" dirty="0" err="1"/>
            <a:t>thử</a:t>
          </a:r>
          <a:endParaRPr lang="en-US" sz="4100" kern="1200" dirty="0"/>
        </a:p>
      </dsp:txBody>
      <dsp:txXfrm>
        <a:off x="1447726" y="3308531"/>
        <a:ext cx="5183269" cy="903878"/>
      </dsp:txXfrm>
    </dsp:sp>
    <dsp:sp modelId="{84A3556E-F594-44A4-8CB5-9CD0FB9D9AD6}">
      <dsp:nvSpPr>
        <dsp:cNvPr id="0" name=""/>
        <dsp:cNvSpPr/>
      </dsp:nvSpPr>
      <dsp:spPr>
        <a:xfrm>
          <a:off x="1892808" y="4373879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Đóng</a:t>
          </a:r>
          <a:r>
            <a:rPr lang="en-US" sz="4100" kern="1200" dirty="0"/>
            <a:t> </a:t>
          </a:r>
          <a:r>
            <a:rPr lang="en-US" sz="4100" kern="1200" dirty="0" err="1"/>
            <a:t>gói</a:t>
          </a:r>
          <a:r>
            <a:rPr lang="en-US" sz="4100" kern="1200" dirty="0"/>
            <a:t> &amp; </a:t>
          </a:r>
          <a:r>
            <a:rPr lang="en-US" sz="4100" kern="1200" dirty="0" err="1"/>
            <a:t>triển</a:t>
          </a:r>
          <a:r>
            <a:rPr lang="en-US" sz="4100" kern="1200" dirty="0"/>
            <a:t> </a:t>
          </a:r>
          <a:r>
            <a:rPr lang="en-US" sz="4100" kern="1200" dirty="0" err="1"/>
            <a:t>khai</a:t>
          </a:r>
          <a:endParaRPr lang="en-US" sz="4100" kern="1200" dirty="0"/>
        </a:p>
      </dsp:txBody>
      <dsp:txXfrm>
        <a:off x="1920929" y="4402000"/>
        <a:ext cx="5183269" cy="903878"/>
      </dsp:txXfrm>
    </dsp:sp>
    <dsp:sp modelId="{9341BE90-D074-4DF4-9EE1-5D3C4226FC4A}">
      <dsp:nvSpPr>
        <dsp:cNvPr id="0" name=""/>
        <dsp:cNvSpPr/>
      </dsp:nvSpPr>
      <dsp:spPr>
        <a:xfrm>
          <a:off x="5712714" y="70142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53132" y="701421"/>
        <a:ext cx="343242" cy="469619"/>
      </dsp:txXfrm>
    </dsp:sp>
    <dsp:sp modelId="{8475481A-1FC1-4BE3-9CCC-1955ED5803DF}">
      <dsp:nvSpPr>
        <dsp:cNvPr id="0" name=""/>
        <dsp:cNvSpPr/>
      </dsp:nvSpPr>
      <dsp:spPr>
        <a:xfrm>
          <a:off x="6185916" y="179489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26334" y="1794891"/>
        <a:ext cx="343242" cy="469619"/>
      </dsp:txXfrm>
    </dsp:sp>
    <dsp:sp modelId="{344BE4BC-7DFF-463E-9D7A-6250FC001987}">
      <dsp:nvSpPr>
        <dsp:cNvPr id="0" name=""/>
        <dsp:cNvSpPr/>
      </dsp:nvSpPr>
      <dsp:spPr>
        <a:xfrm>
          <a:off x="6659117" y="2872359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799535" y="2872359"/>
        <a:ext cx="343242" cy="469619"/>
      </dsp:txXfrm>
    </dsp:sp>
    <dsp:sp modelId="{3F876BE0-4ABE-4E89-BA38-380AC7B3CEF1}">
      <dsp:nvSpPr>
        <dsp:cNvPr id="0" name=""/>
        <dsp:cNvSpPr/>
      </dsp:nvSpPr>
      <dsp:spPr>
        <a:xfrm>
          <a:off x="7132319" y="3976497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272737" y="3976497"/>
        <a:ext cx="343242" cy="46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01F70-0130-4E46-9D97-5B3FDC5B0C0F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865B91-13D9-4232-AB9A-61D9F533BB12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61BB7-C6BD-4AAB-A808-04F321600354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D6DB0-2EB7-427B-ADAA-0533D686BC30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4C8E0-6486-4C90-AD92-2C09632F314B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5713F-3710-40A7-9556-5501E0482CE4}">
      <dsp:nvSpPr>
        <dsp:cNvPr id="0" name=""/>
        <dsp:cNvSpPr/>
      </dsp:nvSpPr>
      <dsp:spPr>
        <a:xfrm>
          <a:off x="2625476" y="1606745"/>
          <a:ext cx="1759446" cy="175944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X-Shop</a:t>
          </a:r>
        </a:p>
      </dsp:txBody>
      <dsp:txXfrm>
        <a:off x="2883141" y="1864410"/>
        <a:ext cx="1244116" cy="1244116"/>
      </dsp:txXfrm>
    </dsp:sp>
    <dsp:sp modelId="{D7AB0B09-EEBF-40E5-9A31-69217DAEFCFD}">
      <dsp:nvSpPr>
        <dsp:cNvPr id="0" name=""/>
        <dsp:cNvSpPr/>
      </dsp:nvSpPr>
      <dsp:spPr>
        <a:xfrm>
          <a:off x="2889393" y="2314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Loại</a:t>
          </a:r>
          <a:r>
            <a:rPr lang="en-US" sz="2500" kern="1200" dirty="0"/>
            <a:t> </a:t>
          </a:r>
          <a:r>
            <a:rPr lang="en-US" sz="2500" kern="1200" dirty="0" err="1"/>
            <a:t>hàng</a:t>
          </a:r>
          <a:endParaRPr lang="en-US" sz="2500" kern="1200" dirty="0"/>
        </a:p>
      </dsp:txBody>
      <dsp:txXfrm>
        <a:off x="3069758" y="182679"/>
        <a:ext cx="870882" cy="870882"/>
      </dsp:txXfrm>
    </dsp:sp>
    <dsp:sp modelId="{B5CFFC59-8A21-493D-BA82-6E5AA06C591F}">
      <dsp:nvSpPr>
        <dsp:cNvPr id="0" name=""/>
        <dsp:cNvSpPr/>
      </dsp:nvSpPr>
      <dsp:spPr>
        <a:xfrm>
          <a:off x="4666298" y="1293311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Hàng</a:t>
          </a:r>
          <a:r>
            <a:rPr lang="en-US" sz="2500" kern="1200" dirty="0"/>
            <a:t> </a:t>
          </a:r>
          <a:r>
            <a:rPr lang="en-US" sz="2500" kern="1200" dirty="0" err="1"/>
            <a:t>hóa</a:t>
          </a:r>
          <a:endParaRPr lang="en-US" sz="2500" kern="1200" dirty="0"/>
        </a:p>
      </dsp:txBody>
      <dsp:txXfrm>
        <a:off x="4846663" y="1473676"/>
        <a:ext cx="870882" cy="870882"/>
      </dsp:txXfrm>
    </dsp:sp>
    <dsp:sp modelId="{11F16688-F154-4A62-BEFB-5C0E48579F6E}">
      <dsp:nvSpPr>
        <dsp:cNvPr id="0" name=""/>
        <dsp:cNvSpPr/>
      </dsp:nvSpPr>
      <dsp:spPr>
        <a:xfrm>
          <a:off x="3987581" y="3382187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Khách</a:t>
          </a:r>
          <a:r>
            <a:rPr lang="en-US" sz="2500" kern="1200" dirty="0"/>
            <a:t> </a:t>
          </a:r>
          <a:r>
            <a:rPr lang="en-US" sz="2500" kern="1200" dirty="0" err="1"/>
            <a:t>hàng</a:t>
          </a:r>
          <a:endParaRPr lang="en-US" sz="2500" kern="1200" dirty="0"/>
        </a:p>
      </dsp:txBody>
      <dsp:txXfrm>
        <a:off x="4167946" y="3562552"/>
        <a:ext cx="870882" cy="870882"/>
      </dsp:txXfrm>
    </dsp:sp>
    <dsp:sp modelId="{84593F1F-FAD0-44C3-AF92-AD4427A10E6D}">
      <dsp:nvSpPr>
        <dsp:cNvPr id="0" name=""/>
        <dsp:cNvSpPr/>
      </dsp:nvSpPr>
      <dsp:spPr>
        <a:xfrm>
          <a:off x="1791206" y="3382187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Nhân</a:t>
          </a:r>
          <a:r>
            <a:rPr lang="en-US" sz="2500" kern="1200" dirty="0"/>
            <a:t> viên</a:t>
          </a:r>
        </a:p>
      </dsp:txBody>
      <dsp:txXfrm>
        <a:off x="1971571" y="3562552"/>
        <a:ext cx="870882" cy="870882"/>
      </dsp:txXfrm>
    </dsp:sp>
    <dsp:sp modelId="{253C9E5D-6096-4912-8B39-920D8C093604}">
      <dsp:nvSpPr>
        <dsp:cNvPr id="0" name=""/>
        <dsp:cNvSpPr/>
      </dsp:nvSpPr>
      <dsp:spPr>
        <a:xfrm>
          <a:off x="1112489" y="1293311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Bình </a:t>
          </a:r>
          <a:r>
            <a:rPr lang="en-US" sz="2500" kern="1200" dirty="0" err="1"/>
            <a:t>luận</a:t>
          </a:r>
          <a:endParaRPr lang="en-US" sz="2500" kern="1200" dirty="0"/>
        </a:p>
      </dsp:txBody>
      <dsp:txXfrm>
        <a:off x="1292854" y="1473676"/>
        <a:ext cx="870882" cy="870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&amp;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  <a:p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Giảng</a:t>
            </a:r>
            <a:r>
              <a:rPr lang="en-US" baseline="0" dirty="0"/>
              <a:t> viên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chức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viên </a:t>
            </a:r>
            <a:r>
              <a:rPr lang="en-US" baseline="0" dirty="0" err="1"/>
              <a:t>cài</a:t>
            </a:r>
            <a:r>
              <a:rPr lang="en-US" baseline="0" dirty="0"/>
              <a:t> </a:t>
            </a:r>
            <a:r>
              <a:rPr lang="en-US" baseline="0" dirty="0" err="1"/>
              <a:t>đặt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ở </a:t>
            </a:r>
            <a:r>
              <a:rPr lang="en-US" baseline="0" dirty="0" err="1"/>
              <a:t>nhà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4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7732" y="2857780"/>
            <a:ext cx="79666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Giảng viên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endParaRPr lang="en-US" sz="3200" dirty="0"/>
          </a:p>
          <a:p>
            <a:pPr algn="ctr"/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chạy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endParaRPr lang="en-US" sz="3200" dirty="0"/>
          </a:p>
          <a:p>
            <a:pPr algn="ctr"/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34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 lvl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  <a:p>
            <a:pPr lvl="1"/>
            <a:r>
              <a:rPr lang="en-US" dirty="0"/>
              <a:t>Website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PHP &amp; MySQL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2770632"/>
            <a:ext cx="2819400" cy="1392936"/>
          </a:xfrm>
          <a:prstGeom prst="roundRect">
            <a:avLst>
              <a:gd name="adj" fmla="val 4464"/>
            </a:avLst>
          </a:prstGeom>
          <a:solidFill>
            <a:srgbClr val="F9F9F9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76400" y="2779776"/>
            <a:ext cx="457200" cy="1295400"/>
            <a:chOff x="1066800" y="1752600"/>
            <a:chExt cx="457200" cy="1295400"/>
          </a:xfrm>
        </p:grpSpPr>
        <p:sp>
          <p:nvSpPr>
            <p:cNvPr id="6" name="Oval 5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502731" y="2779776"/>
            <a:ext cx="457200" cy="1295400"/>
            <a:chOff x="1066800" y="1752600"/>
            <a:chExt cx="457200" cy="1295400"/>
          </a:xfrm>
        </p:grpSpPr>
        <p:sp>
          <p:nvSpPr>
            <p:cNvPr id="22" name="Oval 21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400780" y="3225225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Siêu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trực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tuyến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xshop.com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95500" y="3456432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0099" y="4047292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viên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7953" y="4041422"/>
            <a:ext cx="1460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715000" y="34671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28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Website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host </a:t>
            </a:r>
            <a:r>
              <a:rPr lang="en-US" dirty="0" err="1"/>
              <a:t>trên</a:t>
            </a:r>
            <a:r>
              <a:rPr lang="en-US" dirty="0"/>
              <a:t> internet</a:t>
            </a:r>
          </a:p>
          <a:p>
            <a:pPr lvl="0"/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910590"/>
            <a:ext cx="6362700" cy="3509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3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3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6840" y="3530025"/>
            <a:ext cx="65511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Chạy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và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giới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thiệu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sản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phẩm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mục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tiêu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http://www.polyshop.tk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1183" y="1752600"/>
            <a:ext cx="456246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X-Shop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1524000" y="4876800"/>
            <a:ext cx="2743200" cy="1600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algn="ctr"/>
            <a:r>
              <a:rPr lang="en-US" dirty="0"/>
              <a:t>User: admin</a:t>
            </a:r>
          </a:p>
          <a:p>
            <a:pPr algn="ctr"/>
            <a:r>
              <a:rPr lang="en-US" dirty="0"/>
              <a:t>Pass: 123456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4662416" y="4876800"/>
            <a:ext cx="2743200" cy="1600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User: user</a:t>
            </a:r>
          </a:p>
          <a:p>
            <a:pPr algn="ctr"/>
            <a:r>
              <a:rPr lang="en-US" dirty="0"/>
              <a:t>Pass: 123456</a:t>
            </a:r>
          </a:p>
        </p:txBody>
      </p:sp>
    </p:spTree>
    <p:extLst>
      <p:ext uri="{BB962C8B-B14F-4D97-AF65-F5344CB8AC3E}">
        <p14:creationId xmlns:p14="http://schemas.microsoft.com/office/powerpoint/2010/main" val="41015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lab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assignment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pPr lvl="1"/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1: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lvl="1"/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2: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/>
              <a:t>Final: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2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099" y="2967335"/>
            <a:ext cx="5493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thực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thể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297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24720336"/>
              </p:ext>
            </p:extLst>
          </p:nvPr>
        </p:nvGraphicFramePr>
        <p:xfrm>
          <a:off x="1219200" y="1981200"/>
          <a:ext cx="701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9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/>
              <a:t>Thông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69362"/>
              </p:ext>
            </p:extLst>
          </p:nvPr>
        </p:nvGraphicFramePr>
        <p:xfrm>
          <a:off x="2895600" y="3048000"/>
          <a:ext cx="3352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Loai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 err="1"/>
                        <a:t>Mã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loại</a:t>
                      </a:r>
                      <a:endParaRPr lang="en-US" sz="2400" baseline="0" dirty="0"/>
                    </a:p>
                    <a:p>
                      <a:pPr lvl="0"/>
                      <a:r>
                        <a:rPr lang="en-US" sz="2400" baseline="0" dirty="0" err="1"/>
                        <a:t>Tên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loại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2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Hàng 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hay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xem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05857"/>
              </p:ext>
            </p:extLst>
          </p:nvPr>
        </p:nvGraphicFramePr>
        <p:xfrm>
          <a:off x="2667000" y="3032760"/>
          <a:ext cx="3352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Hàng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hóa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Mức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biệt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99291"/>
              </p:ext>
            </p:extLst>
          </p:nvPr>
        </p:nvGraphicFramePr>
        <p:xfrm>
          <a:off x="2743200" y="2438400"/>
          <a:ext cx="3352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vi-VN" sz="2400" dirty="0"/>
                        <a:t>Mã khách hàng</a:t>
                      </a:r>
                    </a:p>
                    <a:p>
                      <a:pPr lvl="0"/>
                      <a:r>
                        <a:rPr lang="vi-VN" sz="2400" dirty="0"/>
                        <a:t>Mật khẩu đăng nhập</a:t>
                      </a:r>
                    </a:p>
                    <a:p>
                      <a:pPr lvl="0"/>
                      <a:r>
                        <a:rPr lang="vi-VN" sz="2400" dirty="0"/>
                        <a:t>Họ và tên</a:t>
                      </a:r>
                    </a:p>
                    <a:p>
                      <a:pPr lvl="0"/>
                      <a:r>
                        <a:rPr lang="vi-VN" sz="2400" dirty="0"/>
                        <a:t>Hình ảnh</a:t>
                      </a:r>
                    </a:p>
                    <a:p>
                      <a:pPr lvl="0"/>
                      <a:r>
                        <a:rPr lang="vi-VN" sz="2400" dirty="0"/>
                        <a:t>Email</a:t>
                      </a:r>
                    </a:p>
                    <a:p>
                      <a:pPr lvl="0"/>
                      <a:r>
                        <a:rPr lang="en-US" sz="2400" dirty="0"/>
                        <a:t>K</a:t>
                      </a:r>
                      <a:r>
                        <a:rPr lang="vi-VN" sz="2400" dirty="0"/>
                        <a:t>ích hoạt</a:t>
                      </a:r>
                      <a:endParaRPr lang="en-US" sz="2400" dirty="0"/>
                    </a:p>
                    <a:p>
                      <a:pPr lvl="0"/>
                      <a:r>
                        <a:rPr lang="vi-VN" sz="2400" dirty="0"/>
                        <a:t>Vai trò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Bình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Bình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81277"/>
              </p:ext>
            </p:extLst>
          </p:nvPr>
        </p:nvGraphicFramePr>
        <p:xfrm>
          <a:off x="2590800" y="2590800"/>
          <a:ext cx="3352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Bình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luận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</a:t>
                      </a: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0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7" y="1066800"/>
            <a:ext cx="8214766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6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2271" y="2967335"/>
            <a:ext cx="72394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năng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Dành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cho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người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quản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trị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268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59436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90737"/>
            <a:ext cx="5943600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7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593407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5943600" cy="299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2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3" y="990600"/>
            <a:ext cx="6942857" cy="396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33800"/>
            <a:ext cx="5943600" cy="287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3924"/>
            <a:ext cx="6477000" cy="280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1"/>
            <a:ext cx="6696075" cy="2867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9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Biết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nhu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hợp-Thống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6916115" cy="4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19375"/>
            <a:ext cx="5943600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16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5920" y="2967335"/>
            <a:ext cx="63321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năng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Dành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cho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khách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hàng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90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867400"/>
            <a:ext cx="822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2438400"/>
            <a:ext cx="23622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438400"/>
            <a:ext cx="5867400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viên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133600"/>
            <a:ext cx="8229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1300" y="2590800"/>
            <a:ext cx="1828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91300" y="3733800"/>
            <a:ext cx="1828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1300" y="4876800"/>
            <a:ext cx="1828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0750"/>
            <a:ext cx="28289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02" y="1004887"/>
            <a:ext cx="28194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79" y="1379538"/>
            <a:ext cx="282892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80" y="2447925"/>
            <a:ext cx="2819400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5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-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38" y="1752843"/>
            <a:ext cx="7009524" cy="38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9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6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5934075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" y="1524000"/>
            <a:ext cx="59436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1995487"/>
            <a:ext cx="5943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68" y="2590800"/>
            <a:ext cx="59436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02864"/>
            <a:ext cx="5943600" cy="336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r>
              <a:rPr lang="en-US" dirty="0" err="1"/>
              <a:t>Góp</a:t>
            </a:r>
            <a:r>
              <a:rPr lang="en-US" dirty="0"/>
              <a:t> ý</a:t>
            </a:r>
          </a:p>
          <a:p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5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3407715"/>
              </p:ext>
            </p:extLst>
          </p:nvPr>
        </p:nvGraphicFramePr>
        <p:xfrm>
          <a:off x="533400" y="9906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72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7258" y="2967335"/>
            <a:ext cx="5409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Tìm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hiểu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hệ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thống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69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X-Shop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website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</a:t>
            </a:r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9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9662</TotalTime>
  <Words>1137</Words>
  <Application>Microsoft Macintosh PowerPoint</Application>
  <PresentationFormat>On-screen Show (4:3)</PresentationFormat>
  <Paragraphs>184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Courier New</vt:lpstr>
      <vt:lpstr>Roboto Lt</vt:lpstr>
      <vt:lpstr>Segoe UI</vt:lpstr>
      <vt:lpstr>Tahoma</vt:lpstr>
      <vt:lpstr>Wingdings</vt:lpstr>
      <vt:lpstr>Custom Design</vt:lpstr>
      <vt:lpstr>PowerPoint Presentation</vt:lpstr>
      <vt:lpstr>Sample Project</vt:lpstr>
      <vt:lpstr>Mục tiêu</vt:lpstr>
      <vt:lpstr>Nội dung</vt:lpstr>
      <vt:lpstr>Qui trình xây dựng dự án</vt:lpstr>
      <vt:lpstr>PowerPoint Presentation</vt:lpstr>
      <vt:lpstr>Case study</vt:lpstr>
      <vt:lpstr>Yêu cầu phần mềm</vt:lpstr>
      <vt:lpstr>Yêu cầu phần mềm</vt:lpstr>
      <vt:lpstr>Yêu cầu phần mềm</vt:lpstr>
      <vt:lpstr>Mô hình hệ thống</vt:lpstr>
      <vt:lpstr>Mô hình triển khai</vt:lpstr>
      <vt:lpstr>Use Case</vt:lpstr>
      <vt:lpstr>Giới thiệu sản phẩm mục tiêu</vt:lpstr>
      <vt:lpstr>Giới thiệu tài liệu dự án</vt:lpstr>
      <vt:lpstr>Sample Project</vt:lpstr>
      <vt:lpstr>PowerPoint Presentation</vt:lpstr>
      <vt:lpstr>Phân tích thực thể</vt:lpstr>
      <vt:lpstr>Loại hàng</vt:lpstr>
      <vt:lpstr>Hàng hóa</vt:lpstr>
      <vt:lpstr>Người dùng</vt:lpstr>
      <vt:lpstr>Bình luận</vt:lpstr>
      <vt:lpstr>Phân tích chức năng</vt:lpstr>
      <vt:lpstr>PowerPoint Presentation</vt:lpstr>
      <vt:lpstr>Các chức năng quản trị</vt:lpstr>
      <vt:lpstr>Quản lý loại hàng</vt:lpstr>
      <vt:lpstr>Quản lý hàng hóa</vt:lpstr>
      <vt:lpstr>Quản lý khách hàng</vt:lpstr>
      <vt:lpstr>Quản lý bình luận</vt:lpstr>
      <vt:lpstr>Tổng hợp-Thống kê hàng hóa</vt:lpstr>
      <vt:lpstr>PowerPoint Presentation</vt:lpstr>
      <vt:lpstr>Cấu trúc chung</vt:lpstr>
      <vt:lpstr>Cấu trúc chung</vt:lpstr>
      <vt:lpstr>Trang chủ - Hàng đặc biệt</vt:lpstr>
      <vt:lpstr>Trang hàng hóa</vt:lpstr>
      <vt:lpstr>Chi tiết hàng hóa</vt:lpstr>
      <vt:lpstr>Quản lý tài khoản</vt:lpstr>
      <vt:lpstr>Các trang thông dụng khác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Vu Anh Tu (FE FPL HN)</cp:lastModifiedBy>
  <cp:revision>1473</cp:revision>
  <dcterms:created xsi:type="dcterms:W3CDTF">2013-04-23T08:05:33Z</dcterms:created>
  <dcterms:modified xsi:type="dcterms:W3CDTF">2023-05-12T07:56:55Z</dcterms:modified>
</cp:coreProperties>
</file>