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6342-DB24-47BC-AD14-1FFCB8F39A5D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B747-EED5-4298-8B96-98808030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9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6342-DB24-47BC-AD14-1FFCB8F39A5D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B747-EED5-4298-8B96-98808030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5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6342-DB24-47BC-AD14-1FFCB8F39A5D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B747-EED5-4298-8B96-98808030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8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6342-DB24-47BC-AD14-1FFCB8F39A5D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B747-EED5-4298-8B96-98808030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6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6342-DB24-47BC-AD14-1FFCB8F39A5D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B747-EED5-4298-8B96-98808030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1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6342-DB24-47BC-AD14-1FFCB8F39A5D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B747-EED5-4298-8B96-98808030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6342-DB24-47BC-AD14-1FFCB8F39A5D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B747-EED5-4298-8B96-98808030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5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6342-DB24-47BC-AD14-1FFCB8F39A5D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B747-EED5-4298-8B96-98808030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6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6342-DB24-47BC-AD14-1FFCB8F39A5D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B747-EED5-4298-8B96-98808030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9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6342-DB24-47BC-AD14-1FFCB8F39A5D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B747-EED5-4298-8B96-98808030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7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6342-DB24-47BC-AD14-1FFCB8F39A5D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B747-EED5-4298-8B96-98808030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3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16342-DB24-47BC-AD14-1FFCB8F39A5D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2B747-EED5-4298-8B96-98808030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6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577 Status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8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275" y="2310606"/>
            <a:ext cx="93154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2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design was synthesized using the 600 MHz </a:t>
            </a:r>
            <a:r>
              <a:rPr lang="en-US" dirty="0" smtClean="0"/>
              <a:t>clock</a:t>
            </a:r>
          </a:p>
          <a:p>
            <a:r>
              <a:rPr lang="en-US" dirty="0"/>
              <a:t>Slack (MET) for max delay paths = 0.190 </a:t>
            </a:r>
            <a:r>
              <a:rPr lang="en-US" dirty="0" smtClean="0"/>
              <a:t>ns</a:t>
            </a:r>
          </a:p>
          <a:p>
            <a:r>
              <a:rPr lang="en-US" dirty="0"/>
              <a:t>At 600 MHz per second, the design will have a throughput of </a:t>
            </a:r>
            <a:r>
              <a:rPr lang="en-US" dirty="0" smtClean="0"/>
              <a:t>289.35185 FPS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8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Optimizaton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905" y="1798978"/>
            <a:ext cx="5998162" cy="2041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968" y="3948771"/>
            <a:ext cx="7241449" cy="269572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3831771" y="6183086"/>
            <a:ext cx="313509" cy="8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14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stages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0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1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922" y="2508068"/>
            <a:ext cx="5985102" cy="287122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923484" y="2422977"/>
            <a:ext cx="4181430" cy="396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3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625" y="2086769"/>
            <a:ext cx="60007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92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3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7966" y="1690688"/>
            <a:ext cx="4168388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8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4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8137" y="1776549"/>
            <a:ext cx="4342720" cy="424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 Representation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824818"/>
              </p:ext>
            </p:extLst>
          </p:nvPr>
        </p:nvGraphicFramePr>
        <p:xfrm>
          <a:off x="3640182" y="2934789"/>
          <a:ext cx="3668532" cy="226461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30030"/>
                <a:gridCol w="2138502"/>
              </a:tblGrid>
              <a:tr h="3347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cb_stage2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32 bit, Q.14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59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cr_stage2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 bit, Q.14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59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st2_st3_1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 bit, Q.14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59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st2_st3_2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 bit, Q.14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59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st3_st4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 bit, Q.14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59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skinScore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 bit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23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766758"/>
              </p:ext>
            </p:extLst>
          </p:nvPr>
        </p:nvGraphicFramePr>
        <p:xfrm>
          <a:off x="1759495" y="365122"/>
          <a:ext cx="8028937" cy="3013803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440393"/>
                <a:gridCol w="440393"/>
                <a:gridCol w="440393"/>
                <a:gridCol w="1131691"/>
                <a:gridCol w="1085255"/>
                <a:gridCol w="1091246"/>
                <a:gridCol w="1091246"/>
                <a:gridCol w="1247781"/>
                <a:gridCol w="1060539"/>
              </a:tblGrid>
              <a:tr h="231831">
                <a:tc gridSpan="9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Expected Output - Output from Python code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18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cb_stage2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cr_stage2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st2_st3_1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st2_st3_2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st3_st4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skinScore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18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2615985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1560455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117702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235572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187392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18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1926437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3247257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-867421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-1297498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9696059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18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1926437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3651229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-1198167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-1529448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14312298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18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1968317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3247257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-891467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-1263210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9407008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18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1968317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3438612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-1048137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-1373080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11455070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18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-3469743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-2854424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7226573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-2212122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146685945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18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262926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2812545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443633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-2409873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26518050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18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2470230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1742335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52480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11807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4991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18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2485010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1766110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24527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10257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3723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18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58942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40935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2583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18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2541134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1728508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23089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77797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6409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696167"/>
              </p:ext>
            </p:extLst>
          </p:nvPr>
        </p:nvGraphicFramePr>
        <p:xfrm>
          <a:off x="1759493" y="3462567"/>
          <a:ext cx="8028940" cy="3321409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456124"/>
                <a:gridCol w="455405"/>
                <a:gridCol w="455405"/>
                <a:gridCol w="1171247"/>
                <a:gridCol w="1122325"/>
                <a:gridCol w="1128800"/>
                <a:gridCol w="1128800"/>
                <a:gridCol w="1012970"/>
                <a:gridCol w="1097864"/>
              </a:tblGrid>
              <a:tr h="255493">
                <a:tc gridSpan="9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Received Output - Output from design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54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cb_stage2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cr_stage2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st2_st3_1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st2_st3_2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st3_st4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skinScore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54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-571331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3383348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355615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521951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79541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54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12073708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-1016494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-1601039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-2193676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1752694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54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14890505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-1016494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-2177585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-2597998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2619487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54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12073708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-768059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-1636699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-2142826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1709306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54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13407980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-768059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-1909800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-2334347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2094007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54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-7783095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-9204359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3638561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-1019345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2264274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54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4935312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-3716506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247617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-1721677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850132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54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1657542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2330067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50593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-13567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54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1734668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2195127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54176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-52257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54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1720320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2473984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17086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6879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54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1316775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2686699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69151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108343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77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3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347</Words>
  <Application>Microsoft Office PowerPoint</Application>
  <PresentationFormat>Widescreen</PresentationFormat>
  <Paragraphs>245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CSE 577 Status Presentation</vt:lpstr>
      <vt:lpstr>Design</vt:lpstr>
      <vt:lpstr>Stage 1</vt:lpstr>
      <vt:lpstr>Stage 2</vt:lpstr>
      <vt:lpstr>Stage 3</vt:lpstr>
      <vt:lpstr>Stage 4</vt:lpstr>
      <vt:lpstr>Signals Representation</vt:lpstr>
      <vt:lpstr>PowerPoint Presentation</vt:lpstr>
      <vt:lpstr>Synthesis</vt:lpstr>
      <vt:lpstr>Cost</vt:lpstr>
      <vt:lpstr>Performance </vt:lpstr>
      <vt:lpstr>Optimizaton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577 Status Presentation</dc:title>
  <dc:creator>Quang Nguyen</dc:creator>
  <cp:lastModifiedBy>Quang Nguyen</cp:lastModifiedBy>
  <cp:revision>3</cp:revision>
  <dcterms:created xsi:type="dcterms:W3CDTF">2016-04-14T05:04:46Z</dcterms:created>
  <dcterms:modified xsi:type="dcterms:W3CDTF">2016-04-14T05:22:06Z</dcterms:modified>
</cp:coreProperties>
</file>