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63" r:id="rId2"/>
    <p:sldId id="256" r:id="rId3"/>
    <p:sldId id="258" r:id="rId4"/>
    <p:sldId id="257" r:id="rId5"/>
    <p:sldId id="259" r:id="rId6"/>
    <p:sldId id="270" r:id="rId7"/>
    <p:sldId id="271" r:id="rId8"/>
    <p:sldId id="272" r:id="rId9"/>
    <p:sldId id="273" r:id="rId10"/>
    <p:sldId id="274" r:id="rId11"/>
    <p:sldId id="264" r:id="rId12"/>
    <p:sldId id="266" r:id="rId13"/>
    <p:sldId id="267" r:id="rId14"/>
    <p:sldId id="268" r:id="rId15"/>
    <p:sldId id="269" r:id="rId16"/>
    <p:sldId id="262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786-A0D0-4C8F-ABF9-AEB73407EA5E}" type="datetimeFigureOut">
              <a:rPr lang="vi-VN" smtClean="0"/>
              <a:t>18/12/2019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3051F232-AB54-4F48-A305-2D4B4EFC46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310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786-A0D0-4C8F-ABF9-AEB73407EA5E}" type="datetimeFigureOut">
              <a:rPr lang="vi-VN" smtClean="0"/>
              <a:t>18/12/2019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F232-AB54-4F48-A305-2D4B4EFC46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280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786-A0D0-4C8F-ABF9-AEB73407EA5E}" type="datetimeFigureOut">
              <a:rPr lang="vi-VN" smtClean="0"/>
              <a:t>18/12/2019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F232-AB54-4F48-A305-2D4B4EFC46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174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786-A0D0-4C8F-ABF9-AEB73407EA5E}" type="datetimeFigureOut">
              <a:rPr lang="vi-VN" smtClean="0"/>
              <a:t>18/12/2019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F232-AB54-4F48-A305-2D4B4EFC46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383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786-A0D0-4C8F-ABF9-AEB73407EA5E}" type="datetimeFigureOut">
              <a:rPr lang="vi-VN" smtClean="0"/>
              <a:t>18/12/2019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F232-AB54-4F48-A305-2D4B4EFC46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681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786-A0D0-4C8F-ABF9-AEB73407EA5E}" type="datetimeFigureOut">
              <a:rPr lang="vi-VN" smtClean="0"/>
              <a:t>18/12/2019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F232-AB54-4F48-A305-2D4B4EFC46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669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786-A0D0-4C8F-ABF9-AEB73407EA5E}" type="datetimeFigureOut">
              <a:rPr lang="vi-VN" smtClean="0"/>
              <a:t>18/12/2019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F232-AB54-4F48-A305-2D4B4EFC46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575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786-A0D0-4C8F-ABF9-AEB73407EA5E}" type="datetimeFigureOut">
              <a:rPr lang="vi-VN" smtClean="0"/>
              <a:t>18/12/2019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F232-AB54-4F48-A305-2D4B4EFC46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829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786-A0D0-4C8F-ABF9-AEB73407EA5E}" type="datetimeFigureOut">
              <a:rPr lang="vi-VN" smtClean="0"/>
              <a:t>18/12/2019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F232-AB54-4F48-A305-2D4B4EFC46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716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F786-A0D0-4C8F-ABF9-AEB73407EA5E}" type="datetimeFigureOut">
              <a:rPr lang="vi-VN" smtClean="0"/>
              <a:t>18/12/2019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F232-AB54-4F48-A305-2D4B4EFC46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254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3AF786-A0D0-4C8F-ABF9-AEB73407EA5E}" type="datetimeFigureOut">
              <a:rPr lang="vi-VN" smtClean="0"/>
              <a:t>18/12/2019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1F232-AB54-4F48-A305-2D4B4EFC46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205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AF786-A0D0-4C8F-ABF9-AEB73407EA5E}" type="datetimeFigureOut">
              <a:rPr lang="vi-VN" smtClean="0"/>
              <a:t>18/12/2019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051F232-AB54-4F48-A305-2D4B4EFC4626}" type="slidenum">
              <a:rPr lang="vi-VN" smtClean="0"/>
              <a:t>‹#›</a:t>
            </a:fld>
            <a:endParaRPr lang="vi-V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861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elc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16" y="2286000"/>
            <a:ext cx="9144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9214" y="457200"/>
            <a:ext cx="3215284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81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Demo thiết kế bằng mockup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15" y="2016125"/>
            <a:ext cx="6083158" cy="3449638"/>
          </a:xfrm>
        </p:spPr>
      </p:pic>
    </p:spTree>
    <p:extLst>
      <p:ext uri="{BB962C8B-B14F-4D97-AF65-F5344CB8AC3E}">
        <p14:creationId xmlns:p14="http://schemas.microsoft.com/office/powerpoint/2010/main" val="7531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797808" y="794995"/>
            <a:ext cx="4250817" cy="614706"/>
          </a:xfrm>
        </p:spPr>
        <p:txBody>
          <a:bodyPr/>
          <a:lstStyle/>
          <a:p>
            <a:r>
              <a:rPr lang="en-US" cap="none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chủ</a:t>
            </a:r>
            <a:endParaRPr lang="en-US" cap="none"/>
          </a:p>
        </p:txBody>
      </p:sp>
      <p:pic>
        <p:nvPicPr>
          <p:cNvPr id="10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00" y="1866900"/>
            <a:ext cx="6840000" cy="384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7596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phẩm</a:t>
            </a:r>
            <a:endParaRPr lang="en-US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00" y="1907426"/>
            <a:ext cx="6840000" cy="3845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163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tiết sản </a:t>
            </a:r>
            <a:r>
              <a:rPr lang="en-US" cap="none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00" y="2016120"/>
            <a:ext cx="6840000" cy="381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5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Giỏ hàng</a:t>
            </a:r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00" y="2016125"/>
            <a:ext cx="6840000" cy="3845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09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 quản trị 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037" y="2016125"/>
            <a:ext cx="7475513" cy="3449638"/>
          </a:xfrm>
        </p:spPr>
      </p:pic>
    </p:spTree>
    <p:extLst>
      <p:ext uri="{BB962C8B-B14F-4D97-AF65-F5344CB8AC3E}">
        <p14:creationId xmlns:p14="http://schemas.microsoft.com/office/powerpoint/2010/main" val="5677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Káº¿t quáº£ hÃ¬nh áº£nh cho hÃ¬nh áº£nh thanks for liste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5148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480816" y="2376488"/>
            <a:ext cx="5193884" cy="757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 án : Laptop HYQ</a:t>
            </a:r>
            <a:endParaRPr lang="vi-VN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2508" y="296610"/>
            <a:ext cx="3889991" cy="147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3480816" y="3346704"/>
            <a:ext cx="4913376" cy="757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Thị Yên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Duy Hiếu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Quang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17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96074" y="662941"/>
            <a:ext cx="5599176" cy="757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yếu tố phát triển website bán laptop</a:t>
            </a:r>
            <a:endParaRPr lang="vi-VN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0724" y="2675494"/>
            <a:ext cx="77495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 đại công nghệ phát triển</a:t>
            </a:r>
          </a:p>
          <a:p>
            <a:pPr marL="342900" indent="-342900">
              <a:buAutoNum type="arabicPeriod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Nhu cầu sử dụng laptop và máy tính rất lớn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Ngành công nghệ thông tin đang rất hot và phần lớn các bạn trẻ theo đuổi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782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 noGrp="1"/>
          </p:cNvSpPr>
          <p:nvPr>
            <p:ph type="title"/>
          </p:nvPr>
        </p:nvSpPr>
        <p:spPr>
          <a:xfrm>
            <a:off x="209551" y="466726"/>
            <a:ext cx="11610974" cy="923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cap="none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Usecase của người dùng và admin khi sử dụng website</a:t>
            </a:r>
            <a:endParaRPr lang="vi-VN" sz="4000" cap="none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948" y="2016125"/>
            <a:ext cx="8377692" cy="3449638"/>
          </a:xfrm>
        </p:spPr>
      </p:pic>
    </p:spTree>
    <p:extLst>
      <p:ext uri="{BB962C8B-B14F-4D97-AF65-F5344CB8AC3E}">
        <p14:creationId xmlns:p14="http://schemas.microsoft.com/office/powerpoint/2010/main" val="30619919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449324" y="902208"/>
            <a:ext cx="5599176" cy="757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vi-VN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hình ERD của website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63" y="2016125"/>
            <a:ext cx="7333262" cy="34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1253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329" y="147294"/>
            <a:ext cx="9291215" cy="1049235"/>
          </a:xfrm>
        </p:spPr>
        <p:txBody>
          <a:bodyPr/>
          <a:lstStyle/>
          <a:p>
            <a:r>
              <a:rPr lang="en-US" cap="none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Demo thiết kế bằng mockup</a:t>
            </a:r>
            <a:endParaRPr lang="en-US" cap="none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629" y="1463674"/>
            <a:ext cx="2834571" cy="4437337"/>
          </a:xfrm>
        </p:spPr>
      </p:pic>
    </p:spTree>
    <p:extLst>
      <p:ext uri="{BB962C8B-B14F-4D97-AF65-F5344CB8AC3E}">
        <p14:creationId xmlns:p14="http://schemas.microsoft.com/office/powerpoint/2010/main" val="203103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Demo thiết kế bằng mockup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015" y="2016125"/>
            <a:ext cx="3523558" cy="3449638"/>
          </a:xfrm>
        </p:spPr>
      </p:pic>
    </p:spTree>
    <p:extLst>
      <p:ext uri="{BB962C8B-B14F-4D97-AF65-F5344CB8AC3E}">
        <p14:creationId xmlns:p14="http://schemas.microsoft.com/office/powerpoint/2010/main" val="171336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Demo thiết kế bằng mockup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14" y="2016125"/>
            <a:ext cx="3254559" cy="3449638"/>
          </a:xfrm>
        </p:spPr>
      </p:pic>
    </p:spTree>
    <p:extLst>
      <p:ext uri="{BB962C8B-B14F-4D97-AF65-F5344CB8AC3E}">
        <p14:creationId xmlns:p14="http://schemas.microsoft.com/office/powerpoint/2010/main" val="296914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Demo thiết kế bằng mockup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14" y="2016125"/>
            <a:ext cx="3254559" cy="3449638"/>
          </a:xfrm>
        </p:spPr>
      </p:pic>
    </p:spTree>
    <p:extLst>
      <p:ext uri="{BB962C8B-B14F-4D97-AF65-F5344CB8AC3E}">
        <p14:creationId xmlns:p14="http://schemas.microsoft.com/office/powerpoint/2010/main" val="365472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</TotalTime>
  <Words>111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Rockwell</vt:lpstr>
      <vt:lpstr>Times New Roman</vt:lpstr>
      <vt:lpstr>Gallery</vt:lpstr>
      <vt:lpstr>PowerPoint Presentation</vt:lpstr>
      <vt:lpstr>PowerPoint Presentation</vt:lpstr>
      <vt:lpstr>PowerPoint Presentation</vt:lpstr>
      <vt:lpstr>Usecase của người dùng và admin khi sử dụng website</vt:lpstr>
      <vt:lpstr>Mô hình ERD của website</vt:lpstr>
      <vt:lpstr>Demo thiết kế bằng mockup</vt:lpstr>
      <vt:lpstr>Demo thiết kế bằng mockup</vt:lpstr>
      <vt:lpstr>Demo thiết kế bằng mockup</vt:lpstr>
      <vt:lpstr>Demo thiết kế bằng mockup</vt:lpstr>
      <vt:lpstr>Demo thiết kế bằng mockup</vt:lpstr>
      <vt:lpstr>Trang chủ</vt:lpstr>
      <vt:lpstr>Sản phẩm</vt:lpstr>
      <vt:lpstr>Chi tiết sản phẩm</vt:lpstr>
      <vt:lpstr>Giỏ hàng</vt:lpstr>
      <vt:lpstr>Trang quản trị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</dc:title>
  <dc:creator>vinh vinh</dc:creator>
  <cp:lastModifiedBy>Admin</cp:lastModifiedBy>
  <cp:revision>51</cp:revision>
  <dcterms:created xsi:type="dcterms:W3CDTF">2019-07-26T02:43:06Z</dcterms:created>
  <dcterms:modified xsi:type="dcterms:W3CDTF">2019-12-18T03:54:50Z</dcterms:modified>
</cp:coreProperties>
</file>