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28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87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3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1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5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98D2-C230-4431-92B2-149CD301D3E7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BE4E4B-EAC8-4F4D-AE79-666EA0B07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ai.info/2020/12/17/tim-hieu-mapmean-average-precision-danh-gia-mo-hinh-object-detection-su-dung-yolov4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ai.info/2020/12/17/tim-hieu-mapmean-average-precision-danh-gia-mo-hinh-object-detection-su-dung-yolov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599" y="209006"/>
            <a:ext cx="7766936" cy="1437296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Yolov2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9866" y="1908524"/>
            <a:ext cx="7766936" cy="3773819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</a:rPr>
              <a:t>Cấu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trúc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/>
              <a:t>	</a:t>
            </a:r>
            <a:r>
              <a:rPr lang="en-US" dirty="0">
                <a:solidFill>
                  <a:schemeClr val="tx1"/>
                </a:solidFill>
              </a:rPr>
              <a:t>YOLOv1 </a:t>
            </a:r>
            <a:r>
              <a:rPr lang="en-US" dirty="0" err="1">
                <a:solidFill>
                  <a:schemeClr val="tx1"/>
                </a:solidFill>
              </a:rPr>
              <a:t>gây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nữa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recall </a:t>
            </a:r>
            <a:r>
              <a:rPr lang="en-US" dirty="0" err="1">
                <a:solidFill>
                  <a:schemeClr val="tx1"/>
                </a:solidFill>
              </a:rPr>
              <a:t>luôn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thấp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version 2 </a:t>
            </a:r>
            <a:r>
              <a:rPr lang="en-US" dirty="0" err="1">
                <a:solidFill>
                  <a:schemeClr val="tx1"/>
                </a:solidFill>
              </a:rPr>
              <a:t>nhằm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tiến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Thêm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 smtClean="0">
                <a:solidFill>
                  <a:schemeClr val="tx1"/>
                </a:solidFill>
              </a:rPr>
              <a:t>atchNormalization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b="1" dirty="0">
                <a:solidFill>
                  <a:schemeClr val="tx1"/>
                </a:solidFill>
              </a:rPr>
              <a:t>BN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  <a:r>
              <a:rPr lang="en-US" dirty="0" err="1" smtClean="0">
                <a:solidFill>
                  <a:schemeClr val="tx1"/>
                </a:solidFill>
              </a:rPr>
              <a:t>Thêm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chuẩn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hóa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lớp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chia </a:t>
            </a:r>
            <a:r>
              <a:rPr lang="en-US" dirty="0" err="1" smtClean="0">
                <a:solidFill>
                  <a:schemeClr val="tx1"/>
                </a:solidFill>
              </a:rPr>
              <a:t>tỷ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lại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Lợi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ích: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giúp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tránh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 xx </a:t>
            </a:r>
            <a:r>
              <a:rPr lang="en-US" dirty="0" err="1">
                <a:solidFill>
                  <a:schemeClr val="tx1"/>
                </a:solidFill>
              </a:rPr>
              <a:t>rơi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 err="1">
                <a:solidFill>
                  <a:schemeClr val="tx1"/>
                </a:solidFill>
              </a:rPr>
              <a:t>khoảng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bão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hòa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qua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hoạt</a:t>
            </a:r>
            <a:r>
              <a:rPr lang="en-US" dirty="0">
                <a:solidFill>
                  <a:schemeClr val="tx1"/>
                </a:solidFill>
              </a:rPr>
              <a:t> phi </a:t>
            </a:r>
            <a:r>
              <a:rPr lang="en-US" dirty="0" err="1">
                <a:solidFill>
                  <a:schemeClr val="tx1"/>
                </a:solidFill>
              </a:rPr>
              <a:t>tuyển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BN 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trị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mAP</a:t>
            </a:r>
            <a:r>
              <a:rPr lang="en-US" u="sng" dirty="0">
                <a:solidFill>
                  <a:schemeClr val="tx1"/>
                </a:solidFill>
                <a:hlinkClick r:id="rId2"/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đã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thêm</a:t>
            </a:r>
            <a:r>
              <a:rPr lang="en-US" dirty="0">
                <a:solidFill>
                  <a:schemeClr val="tx1"/>
                </a:solidFill>
              </a:rPr>
              <a:t> 2%.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Yolov2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1.YOLOv1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 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 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224×224,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448×448 </a:t>
            </a:r>
            <a:r>
              <a:rPr lang="en-US" dirty="0" err="1"/>
              <a:t>để</a:t>
            </a:r>
            <a:r>
              <a:rPr lang="en-US" dirty="0"/>
              <a:t> 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ver2,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 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 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224×224,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448×448 ở 10 epochs </a:t>
            </a:r>
            <a:r>
              <a:rPr lang="en-US" dirty="0" err="1"/>
              <a:t>cuối</a:t>
            </a:r>
            <a:r>
              <a:rPr lang="en-US" dirty="0"/>
              <a:t>,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detection ở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448×448.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High Resolution Classifier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 </a:t>
            </a:r>
            <a:r>
              <a:rPr lang="en-US" dirty="0" err="1" smtClean="0"/>
              <a:t>mAP</a:t>
            </a:r>
            <a:r>
              <a:rPr lang="en-US" u="sng" dirty="0">
                <a:hlinkClick r:id="rId2"/>
              </a:rPr>
              <a:t> 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5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Yolov2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31"/>
            <a:ext cx="5031135" cy="4434631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/>
              <a:t>lưới</a:t>
            </a:r>
            <a:r>
              <a:rPr lang="en-US" dirty="0"/>
              <a:t>(gird cell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1.ver </a:t>
            </a:r>
            <a:r>
              <a:rPr lang="en-US" dirty="0"/>
              <a:t>1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cavat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 smtClean="0"/>
              <a:t>đỏ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/>
              <a:t>tới</a:t>
            </a:r>
            <a:r>
              <a:rPr lang="en-US" dirty="0"/>
              <a:t> ver2,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model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bounding box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bounding box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 Anchor box 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30" y="1852095"/>
            <a:ext cx="2706972" cy="27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1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Yolov2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95557" cy="4057331"/>
          </a:xfrm>
        </p:spPr>
        <p:txBody>
          <a:bodyPr>
            <a:normAutofit/>
          </a:bodyPr>
          <a:lstStyle/>
          <a:p>
            <a:r>
              <a:rPr lang="en-US" b="1" dirty="0"/>
              <a:t>Anchor box: 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bounding box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 </a:t>
            </a:r>
            <a:r>
              <a:rPr lang="en-US" dirty="0" err="1"/>
              <a:t>còn</a:t>
            </a:r>
            <a:r>
              <a:rPr lang="en-US" dirty="0"/>
              <a:t> bounding box </a:t>
            </a:r>
            <a:r>
              <a:rPr lang="en-US" dirty="0" err="1"/>
              <a:t>là</a:t>
            </a:r>
            <a:r>
              <a:rPr lang="en-US" dirty="0"/>
              <a:t> do model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K </a:t>
            </a:r>
            <a:r>
              <a:rPr lang="en-US" dirty="0" err="1"/>
              <a:t>các</a:t>
            </a:r>
            <a:r>
              <a:rPr lang="en-US" dirty="0"/>
              <a:t> Anchor box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Anchor box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IOU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ground truth.( </a:t>
            </a:r>
            <a:r>
              <a:rPr lang="en-US" dirty="0" err="1"/>
              <a:t>nếu</a:t>
            </a:r>
            <a:r>
              <a:rPr lang="en-US" dirty="0"/>
              <a:t> IOU &gt; 50% </a:t>
            </a:r>
            <a:r>
              <a:rPr lang="en-US" dirty="0" err="1"/>
              <a:t>thì</a:t>
            </a:r>
            <a:r>
              <a:rPr lang="en-US" dirty="0"/>
              <a:t> Anchor box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50" y="2278154"/>
            <a:ext cx="2890379" cy="2890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0091" y="5168533"/>
            <a:ext cx="3892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1%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Anchor box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RetinaNet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9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Yolov2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011"/>
            <a:ext cx="8596668" cy="438390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b="1" dirty="0" smtClean="0"/>
          </a:p>
          <a:p>
            <a:pPr lvl="0"/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/>
              <a:t>vật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nhỏ</a:t>
            </a:r>
            <a:r>
              <a:rPr lang="en-US" dirty="0"/>
              <a:t>: </a:t>
            </a:r>
            <a:r>
              <a:rPr lang="en-US" dirty="0" smtClean="0"/>
              <a:t>YOLOv2 </a:t>
            </a:r>
            <a:r>
              <a:rPr lang="en-US" dirty="0"/>
              <a:t>chia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13×13 ô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YOLOv1 </a:t>
            </a:r>
            <a:r>
              <a:rPr lang="en-US" dirty="0" err="1"/>
              <a:t>là</a:t>
            </a:r>
            <a:r>
              <a:rPr lang="en-US" dirty="0"/>
              <a:t> 7×7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đào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 smtClean="0"/>
              <a:t>vào</a:t>
            </a:r>
            <a:r>
              <a:rPr lang="en-US" b="1" dirty="0" smtClean="0"/>
              <a:t> :</a:t>
            </a:r>
          </a:p>
          <a:p>
            <a:pPr lvl="0"/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320×320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640×640.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model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Tensor</a:t>
            </a:r>
            <a:r>
              <a:rPr lang="en-US" dirty="0"/>
              <a:t>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fully connected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anchor box,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13x13x 125.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tensor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1x1x125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k x (5 +20),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k =5 </a:t>
            </a:r>
            <a:r>
              <a:rPr lang="en-US" dirty="0" err="1"/>
              <a:t>và</a:t>
            </a:r>
            <a:r>
              <a:rPr lang="en-US" dirty="0"/>
              <a:t> 20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Yolov2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652312" cy="4279400"/>
          </a:xfrm>
        </p:spPr>
        <p:txBody>
          <a:bodyPr/>
          <a:lstStyle/>
          <a:p>
            <a:r>
              <a:rPr lang="en-US" b="1" dirty="0" smtClean="0"/>
              <a:t>Darknet19</a:t>
            </a:r>
          </a:p>
          <a:p>
            <a:endParaRPr lang="en-US" dirty="0" smtClean="0"/>
          </a:p>
          <a:p>
            <a:r>
              <a:rPr lang="en-US" dirty="0" smtClean="0"/>
              <a:t>19 </a:t>
            </a:r>
            <a:r>
              <a:rPr lang="en-US" dirty="0" err="1"/>
              <a:t>lớp</a:t>
            </a:r>
            <a:r>
              <a:rPr lang="en-US" dirty="0"/>
              <a:t> convolution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5 </a:t>
            </a:r>
            <a:r>
              <a:rPr lang="en-US" dirty="0" err="1"/>
              <a:t>lớp</a:t>
            </a:r>
            <a:r>
              <a:rPr lang="en-US" dirty="0"/>
              <a:t> max pooling (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fully connected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 anchor box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Darknet19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ở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95" y="1930400"/>
            <a:ext cx="3376868" cy="3880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7738" y="5592510"/>
            <a:ext cx="254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Darknet19.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8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Yolov2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1997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darknet19 (19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11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 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chật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hề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 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 residual, </a:t>
            </a:r>
            <a:r>
              <a:rPr lang="en-US" dirty="0" err="1"/>
              <a:t>upsampling</a:t>
            </a:r>
            <a:r>
              <a:rPr lang="en-US" dirty="0"/>
              <a:t> hay skip connect.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Nên</a:t>
            </a:r>
            <a:r>
              <a:rPr lang="en-US" dirty="0" smtClean="0"/>
              <a:t> ta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Yolov3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43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560</TotalTime>
  <Words>307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Cấu Trúc Mạng Yolov2</vt:lpstr>
      <vt:lpstr>Cấu Trúc Mạng Yolov2</vt:lpstr>
      <vt:lpstr>Cấu Trúc Mạng Yolov2</vt:lpstr>
      <vt:lpstr>Cấu Trúc Mạng Yolov2</vt:lpstr>
      <vt:lpstr>Cấu Trúc Mạng Yolov2</vt:lpstr>
      <vt:lpstr>Cấu Trúc Mạng Yolov2</vt:lpstr>
      <vt:lpstr>Cấu Trúc Mạng Yolov2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Mạng Yolov2</dc:title>
  <dc:creator>dlc</dc:creator>
  <cp:lastModifiedBy>dlc</cp:lastModifiedBy>
  <cp:revision>8</cp:revision>
  <dcterms:created xsi:type="dcterms:W3CDTF">2021-12-18T00:48:37Z</dcterms:created>
  <dcterms:modified xsi:type="dcterms:W3CDTF">2021-12-18T10:09:32Z</dcterms:modified>
</cp:coreProperties>
</file>